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257" r:id="rId3"/>
    <p:sldId id="258" r:id="rId4"/>
    <p:sldId id="261" r:id="rId5"/>
    <p:sldId id="266" r:id="rId6"/>
    <p:sldId id="271" r:id="rId7"/>
    <p:sldId id="274" r:id="rId8"/>
    <p:sldId id="277" r:id="rId9"/>
    <p:sldId id="282" r:id="rId10"/>
    <p:sldId id="265" r:id="rId11"/>
    <p:sldId id="268" r:id="rId12"/>
    <p:sldId id="280" r:id="rId13"/>
    <p:sldId id="281" r:id="rId14"/>
    <p:sldId id="269" r:id="rId15"/>
    <p:sldId id="283" r:id="rId16"/>
    <p:sldId id="272" r:id="rId17"/>
    <p:sldId id="259" r:id="rId18"/>
    <p:sldId id="278" r:id="rId19"/>
    <p:sldId id="262" r:id="rId20"/>
    <p:sldId id="275" r:id="rId21"/>
    <p:sldId id="284" r:id="rId22"/>
    <p:sldId id="260" r:id="rId23"/>
    <p:sldId id="263" r:id="rId24"/>
    <p:sldId id="267" r:id="rId25"/>
    <p:sldId id="285" r:id="rId26"/>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0323" autoAdjust="0"/>
  </p:normalViewPr>
  <p:slideViewPr>
    <p:cSldViewPr snapToGrid="0">
      <p:cViewPr varScale="1">
        <p:scale>
          <a:sx n="153" d="100"/>
          <a:sy n="153" d="100"/>
        </p:scale>
        <p:origin x="384" y="120"/>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69" d="100"/>
          <a:sy n="69" d="100"/>
        </p:scale>
        <p:origin x="278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A187829-27B8-4D37-BEC8-03A6BF194C11}" type="datetimeFigureOut">
              <a:rPr lang="zh-CN" altLang="en-US" smtClean="0"/>
              <a:t>2017/12/7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7AF0910-D455-497F-A4CC-8FEBD231F810}" type="slidenum">
              <a:rPr lang="zh-CN" altLang="en-US" smtClean="0"/>
              <a:t>‹#›</a:t>
            </a:fld>
            <a:endParaRPr lang="zh-CN" altLang="en-US"/>
          </a:p>
        </p:txBody>
      </p:sp>
    </p:spTree>
    <p:extLst>
      <p:ext uri="{BB962C8B-B14F-4D97-AF65-F5344CB8AC3E}">
        <p14:creationId xmlns:p14="http://schemas.microsoft.com/office/powerpoint/2010/main" val="31290653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5640DE-4CE0-4523-93BC-E99D2033E5B3}" type="datetimeFigureOut">
              <a:rPr lang="zh-CN" altLang="en-US" smtClean="0"/>
              <a:t>2017/12/7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4F2156-EC2C-4ED3-A7DD-5948F1C94BC1}" type="slidenum">
              <a:rPr lang="zh-CN" altLang="en-US" smtClean="0"/>
              <a:t>‹#›</a:t>
            </a:fld>
            <a:endParaRPr lang="zh-CN" altLang="en-US"/>
          </a:p>
        </p:txBody>
      </p:sp>
    </p:spTree>
    <p:extLst>
      <p:ext uri="{BB962C8B-B14F-4D97-AF65-F5344CB8AC3E}">
        <p14:creationId xmlns:p14="http://schemas.microsoft.com/office/powerpoint/2010/main" val="3732573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692249F3-931E-48CB-8BC5-4F94AFAF6D0B}" type="slidenum">
              <a:rPr lang="zh-CN" altLang="en-US">
                <a:solidFill>
                  <a:prstClr val="black"/>
                </a:solidFill>
                <a:latin typeface="Calibri" pitchFamily="34" charset="0"/>
              </a:rPr>
              <a:pPr/>
              <a:t>4</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3870053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11EEBF1F-B418-4E39-8388-36124C07DB39}" type="slidenum">
              <a:rPr lang="zh-CN" altLang="en-US">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136474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A22B08C5-7BA2-435D-BA0B-7D64DCE95DCF}" type="slidenum">
              <a:rPr lang="zh-CN" altLang="en-US">
                <a:latin typeface="Calibri" pitchFamily="34" charset="0"/>
              </a:rPr>
              <a:pPr/>
              <a:t>6</a:t>
            </a:fld>
            <a:endParaRPr lang="zh-CN" altLang="en-US">
              <a:latin typeface="Calibri" pitchFamily="34" charset="0"/>
            </a:endParaRPr>
          </a:p>
        </p:txBody>
      </p:sp>
    </p:spTree>
    <p:extLst>
      <p:ext uri="{BB962C8B-B14F-4D97-AF65-F5344CB8AC3E}">
        <p14:creationId xmlns:p14="http://schemas.microsoft.com/office/powerpoint/2010/main" val="1164472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7C7475F-6BF8-49FF-9C99-5E802DCA43F7}" type="slidenum">
              <a:rPr lang="zh-CN" altLang="en-US">
                <a:solidFill>
                  <a:prstClr val="black"/>
                </a:solidFill>
                <a:latin typeface="Calibri" pitchFamily="34" charset="0"/>
              </a:rPr>
              <a:pPr/>
              <a:t>7</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2442997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2E5CE4A7-F27D-44FB-A8E9-B2CF59D1BAF0}" type="slidenum">
              <a:rPr lang="zh-CN" altLang="en-US">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3744731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zh-CN" altLang="en-US" smtClean="0"/>
              <a:t>模板来自 </a:t>
            </a:r>
            <a:r>
              <a:rPr lang="en-US" smtClean="0"/>
              <a:t>http://docer.mysoeasy.com/</a:t>
            </a:r>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832670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8AC6FD04-F2C5-4BC3-9E12-673E35F8E9F4}" type="slidenum">
              <a:rPr lang="zh-CN" altLang="en-US">
                <a:solidFill>
                  <a:prstClr val="black"/>
                </a:solidFill>
                <a:latin typeface="Calibri" pitchFamily="34" charset="0"/>
              </a:rPr>
              <a:pPr/>
              <a:t>11</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2593271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zh-CN" altLang="en-US" smtClean="0"/>
              <a:t>模板来自 </a:t>
            </a:r>
            <a:r>
              <a:rPr lang="en-US" altLang="zh-CN" smtClean="0"/>
              <a:t>http://docer.mysoeasy.com/</a:t>
            </a:r>
            <a:endParaRPr lang="zh-CN" altLang="en-US" dirty="0"/>
          </a:p>
        </p:txBody>
      </p:sp>
      <p:sp>
        <p:nvSpPr>
          <p:cNvPr id="4" name="灯片编号占位符 3"/>
          <p:cNvSpPr>
            <a:spLocks noGrp="1"/>
          </p:cNvSpPr>
          <p:nvPr>
            <p:ph type="sldNum" sz="quarter" idx="10"/>
          </p:nvPr>
        </p:nvSpPr>
        <p:spPr/>
        <p:txBody>
          <a:bodyPr/>
          <a:lstStyle/>
          <a:p>
            <a:fld id="{E18EB73E-062C-4099-9DEB-06ECF7288B30}"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502211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82C8A9D4-8AA4-4503-8049-977665CF3173}" type="slidenum">
              <a:rPr lang="zh-CN" altLang="en-US">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563302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11BC86D4-E63A-40E0-80CE-20123CBDC3A9}" type="slidenum">
              <a:rPr lang="zh-CN" altLang="en-US">
                <a:latin typeface="Calibri" pitchFamily="34" charset="0"/>
              </a:rPr>
              <a:pPr/>
              <a:t>18</a:t>
            </a:fld>
            <a:endParaRPr lang="zh-CN" altLang="en-US">
              <a:latin typeface="Calibri" pitchFamily="34" charset="0"/>
            </a:endParaRPr>
          </a:p>
        </p:txBody>
      </p:sp>
    </p:spTree>
    <p:extLst>
      <p:ext uri="{BB962C8B-B14F-4D97-AF65-F5344CB8AC3E}">
        <p14:creationId xmlns:p14="http://schemas.microsoft.com/office/powerpoint/2010/main" val="962784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016D2BF7-2EA0-4465-8D96-16D0186CDD14}" type="slidenum">
              <a:rPr lang="zh-CN" altLang="en-US">
                <a:latin typeface="Calibri" pitchFamily="34" charset="0"/>
              </a:rPr>
              <a:pPr/>
              <a:t>19</a:t>
            </a:fld>
            <a:endParaRPr lang="zh-CN" altLang="en-US">
              <a:latin typeface="Calibri" pitchFamily="34" charset="0"/>
            </a:endParaRPr>
          </a:p>
        </p:txBody>
      </p:sp>
    </p:spTree>
    <p:extLst>
      <p:ext uri="{BB962C8B-B14F-4D97-AF65-F5344CB8AC3E}">
        <p14:creationId xmlns:p14="http://schemas.microsoft.com/office/powerpoint/2010/main" val="892583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模板来自 </a:t>
            </a:r>
            <a:r>
              <a:rPr lang="en-US" altLang="zh-CN" smtClean="0"/>
              <a:t>http://docer.mysoeasy.com/</a:t>
            </a:r>
            <a:endParaRPr lang="zh-CN" altLang="en-US"/>
          </a:p>
        </p:txBody>
      </p:sp>
      <p:sp>
        <p:nvSpPr>
          <p:cNvPr id="4" name="灯片编号占位符 3"/>
          <p:cNvSpPr>
            <a:spLocks noGrp="1"/>
          </p:cNvSpPr>
          <p:nvPr>
            <p:ph type="sldNum" sz="quarter" idx="10"/>
          </p:nvPr>
        </p:nvSpPr>
        <p:spPr/>
        <p:txBody>
          <a:bodyPr/>
          <a:lstStyle/>
          <a:p>
            <a:fld id="{43C46090-78E2-413F-99E6-BFB92D231D1C}"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1713952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1036D7F5-69FB-496C-B6C8-BF1B3D49BD9D}" type="slidenum">
              <a:rPr lang="zh-CN" altLang="en-US">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1696327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5D941008-DE5B-45BA-9ED7-3882289F7163}" type="slidenum">
              <a:rPr lang="zh-CN" altLang="en-US">
                <a:latin typeface="Calibri" pitchFamily="34" charset="0"/>
              </a:rPr>
              <a:pPr/>
              <a:t>23</a:t>
            </a:fld>
            <a:endParaRPr lang="zh-CN" altLang="en-US">
              <a:latin typeface="Calibri" pitchFamily="34" charset="0"/>
            </a:endParaRPr>
          </a:p>
        </p:txBody>
      </p:sp>
    </p:spTree>
    <p:extLst>
      <p:ext uri="{BB962C8B-B14F-4D97-AF65-F5344CB8AC3E}">
        <p14:creationId xmlns:p14="http://schemas.microsoft.com/office/powerpoint/2010/main" val="2895458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898A1D44-0993-417F-B041-C15AA166C598}" type="slidenum">
              <a:rPr lang="zh-CN" altLang="en-US">
                <a:solidFill>
                  <a:prstClr val="black"/>
                </a:solidFill>
              </a:rPr>
              <a:pPr/>
              <a:t>24</a:t>
            </a:fld>
            <a:endParaRPr lang="zh-CN" altLang="en-US">
              <a:solidFill>
                <a:prstClr val="black"/>
              </a:solidFill>
            </a:endParaRPr>
          </a:p>
        </p:txBody>
      </p:sp>
    </p:spTree>
    <p:extLst>
      <p:ext uri="{BB962C8B-B14F-4D97-AF65-F5344CB8AC3E}">
        <p14:creationId xmlns:p14="http://schemas.microsoft.com/office/powerpoint/2010/main" val="3268342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flipH="1">
            <a:off x="0" y="0"/>
            <a:ext cx="9144000" cy="514350"/>
          </a:xfrm>
          <a:prstGeom prst="rect">
            <a:avLst/>
          </a:prstGeom>
        </p:spPr>
      </p:pic>
      <p:sp>
        <p:nvSpPr>
          <p:cNvPr id="8" name="文本框 7"/>
          <p:cNvSpPr txBox="1"/>
          <p:nvPr userDrawn="1"/>
        </p:nvSpPr>
        <p:spPr>
          <a:xfrm>
            <a:off x="219075" y="52685"/>
            <a:ext cx="3262432" cy="461665"/>
          </a:xfrm>
          <a:prstGeom prst="rect">
            <a:avLst/>
          </a:prstGeom>
          <a:noFill/>
        </p:spPr>
        <p:txBody>
          <a:bodyPr wrap="none" rtlCol="0">
            <a:spAutoFit/>
          </a:bodyPr>
          <a:lstStyle/>
          <a:p>
            <a:r>
              <a:rPr lang="zh-CN" altLang="en-US" sz="2400" b="1" dirty="0" smtClean="0">
                <a:solidFill>
                  <a:schemeClr val="bg1"/>
                </a:solidFill>
              </a:rPr>
              <a:t>单击此处添加文字标题</a:t>
            </a:r>
            <a:endParaRPr lang="zh-CN" altLang="en-US" sz="2400" b="1" dirty="0">
              <a:solidFill>
                <a:schemeClr val="bg1"/>
              </a:solidFill>
            </a:endParaRPr>
          </a:p>
        </p:txBody>
      </p:sp>
      <p:pic>
        <p:nvPicPr>
          <p:cNvPr id="9" name="图片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00975" y="52685"/>
            <a:ext cx="981076" cy="707633"/>
          </a:xfrm>
          <a:prstGeom prst="rect">
            <a:avLst/>
          </a:prstGeom>
        </p:spPr>
      </p:pic>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2017/12/7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904" y="1428590"/>
            <a:ext cx="2727322" cy="1967170"/>
          </a:xfrm>
          <a:prstGeom prst="rect">
            <a:avLst/>
          </a:prstGeom>
        </p:spPr>
      </p:pic>
      <p:sp>
        <p:nvSpPr>
          <p:cNvPr id="10" name="文本框 9"/>
          <p:cNvSpPr txBox="1"/>
          <p:nvPr/>
        </p:nvSpPr>
        <p:spPr>
          <a:xfrm>
            <a:off x="3648808" y="1758407"/>
            <a:ext cx="4698722" cy="769441"/>
          </a:xfrm>
          <a:prstGeom prst="rect">
            <a:avLst/>
          </a:prstGeom>
          <a:noFill/>
        </p:spPr>
        <p:txBody>
          <a:bodyPr wrap="none" rtlCol="0">
            <a:spAutoFit/>
          </a:bodyPr>
          <a:lstStyle/>
          <a:p>
            <a:r>
              <a:rPr lang="zh-CN" altLang="en-US" sz="4400" b="1" dirty="0" smtClean="0"/>
              <a:t>税务年度工作汇报</a:t>
            </a:r>
            <a:endParaRPr lang="zh-CN" altLang="en-US" sz="4400" b="1" dirty="0"/>
          </a:p>
        </p:txBody>
      </p:sp>
      <p:sp>
        <p:nvSpPr>
          <p:cNvPr id="11" name="文本框 10"/>
          <p:cNvSpPr txBox="1"/>
          <p:nvPr/>
        </p:nvSpPr>
        <p:spPr>
          <a:xfrm>
            <a:off x="4334092" y="2697925"/>
            <a:ext cx="3328155" cy="369332"/>
          </a:xfrm>
          <a:prstGeom prst="rect">
            <a:avLst/>
          </a:prstGeom>
          <a:noFill/>
        </p:spPr>
        <p:txBody>
          <a:bodyPr wrap="none" rtlCol="0">
            <a:spAutoFit/>
          </a:bodyPr>
          <a:lstStyle/>
          <a:p>
            <a:r>
              <a:rPr lang="zh-CN" altLang="en-US" sz="1800" dirty="0" smtClean="0"/>
              <a:t>适用于单位年度工作汇报类</a:t>
            </a:r>
            <a:r>
              <a:rPr lang="en-US" altLang="zh-CN" sz="1800" dirty="0" smtClean="0"/>
              <a:t>PPT</a:t>
            </a:r>
            <a:endParaRPr lang="zh-CN" altLang="en-US" sz="1800" dirty="0"/>
          </a:p>
        </p:txBody>
      </p:sp>
      <p:cxnSp>
        <p:nvCxnSpPr>
          <p:cNvPr id="13" name="直接连接符 12"/>
          <p:cNvCxnSpPr/>
          <p:nvPr/>
        </p:nvCxnSpPr>
        <p:spPr>
          <a:xfrm>
            <a:off x="3802768" y="2612886"/>
            <a:ext cx="439080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par>
                          <p:cTn id="8" fill="hold">
                            <p:stCondLst>
                              <p:cond delay="125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16" presetClass="entr" presetSubtype="2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par>
                          <p:cTn id="18" fill="hold">
                            <p:stCondLst>
                              <p:cond delay="2750"/>
                            </p:stCondLst>
                            <p:childTnLst>
                              <p:par>
                                <p:cTn id="19" presetID="2" presetClass="entr" presetSubtype="1" decel="18000" fill="hold" grpId="0" nodeType="afterEffect">
                                  <p:stCondLst>
                                    <p:cond delay="0"/>
                                  </p:stCondLst>
                                  <p:iterate type="lt">
                                    <p:tmPct val="15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4" decel="18000" fill="hold" grpId="0" nodeType="withEffect">
                                  <p:stCondLst>
                                    <p:cond delay="0"/>
                                  </p:stCondLst>
                                  <p:iterate type="lt">
                                    <p:tmPct val="1500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18" name="组合 17"/>
          <p:cNvGrpSpPr/>
          <p:nvPr/>
        </p:nvGrpSpPr>
        <p:grpSpPr>
          <a:xfrm>
            <a:off x="0" y="1930074"/>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08199" y="72897"/>
              <a:ext cx="1598515" cy="830997"/>
            </a:xfrm>
            <a:prstGeom prst="rect">
              <a:avLst/>
            </a:prstGeom>
            <a:noFill/>
          </p:spPr>
          <p:txBody>
            <a:bodyPr wrap="none" rtlCol="0">
              <a:spAutoFit/>
            </a:bodyPr>
            <a:lstStyle/>
            <a:p>
              <a:r>
                <a:rPr lang="zh-CN" altLang="en-US" sz="4800" b="1" dirty="0" smtClean="0">
                  <a:solidFill>
                    <a:schemeClr val="bg1"/>
                  </a:solidFill>
                  <a:latin typeface="微软雅黑" panose="020B0503020204020204" pitchFamily="34" charset="-122"/>
                  <a:ea typeface="微软雅黑" panose="020B0503020204020204" pitchFamily="34" charset="-122"/>
                </a:rPr>
                <a:t>目 录</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sp>
        <p:nvSpPr>
          <p:cNvPr id="14" name="立方体 13"/>
          <p:cNvSpPr/>
          <p:nvPr/>
        </p:nvSpPr>
        <p:spPr>
          <a:xfrm>
            <a:off x="3367314" y="1001486"/>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5" name="立方体 14"/>
          <p:cNvSpPr/>
          <p:nvPr/>
        </p:nvSpPr>
        <p:spPr>
          <a:xfrm>
            <a:off x="3367314" y="1726753"/>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第二部分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6" name="立方体 15"/>
          <p:cNvSpPr/>
          <p:nvPr/>
        </p:nvSpPr>
        <p:spPr>
          <a:xfrm>
            <a:off x="3367314" y="2430817"/>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第三部分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7" name="立方体 16"/>
          <p:cNvSpPr/>
          <p:nvPr/>
        </p:nvSpPr>
        <p:spPr>
          <a:xfrm>
            <a:off x="3367314" y="3196684"/>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第四部分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0334616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1674131" y="2139496"/>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1721458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3"/>
          <p:cNvSpPr/>
          <p:nvPr/>
        </p:nvSpPr>
        <p:spPr>
          <a:xfrm>
            <a:off x="2295525" y="1584672"/>
            <a:ext cx="5327650" cy="1131094"/>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的</a:t>
            </a: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此处</a:t>
            </a:r>
            <a:endPar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endParaRPr>
          </a:p>
        </p:txBody>
      </p:sp>
      <p:sp>
        <p:nvSpPr>
          <p:cNvPr id="12" name="直角三角形 2"/>
          <p:cNvSpPr/>
          <p:nvPr/>
        </p:nvSpPr>
        <p:spPr>
          <a:xfrm rot="17117050" flipH="1">
            <a:off x="2566731" y="1814580"/>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14" name="任意多边形 13"/>
          <p:cNvSpPr/>
          <p:nvPr/>
        </p:nvSpPr>
        <p:spPr>
          <a:xfrm>
            <a:off x="1520826" y="1275606"/>
            <a:ext cx="2314575" cy="1027510"/>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smtClean="0">
                <a:solidFill>
                  <a:srgbClr val="FFFFFF"/>
                </a:solidFill>
                <a:latin typeface="Arial Black" pitchFamily="34" charset="0"/>
                <a:ea typeface="微软雅黑" pitchFamily="34" charset="-122"/>
              </a:rPr>
              <a:t>点击添加</a:t>
            </a:r>
            <a:endParaRPr lang="zh-CN" altLang="en-US" sz="2000" kern="0" dirty="0">
              <a:solidFill>
                <a:srgbClr val="FFFFFF"/>
              </a:solidFill>
              <a:latin typeface="Arial Black" pitchFamily="34" charset="0"/>
              <a:ea typeface="微软雅黑" pitchFamily="34" charset="-122"/>
            </a:endParaRPr>
          </a:p>
        </p:txBody>
      </p:sp>
      <p:sp>
        <p:nvSpPr>
          <p:cNvPr id="19" name="矩形 3"/>
          <p:cNvSpPr/>
          <p:nvPr/>
        </p:nvSpPr>
        <p:spPr>
          <a:xfrm>
            <a:off x="2295525" y="3228852"/>
            <a:ext cx="5327650" cy="112990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的</a:t>
            </a: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在此处</a:t>
            </a:r>
          </a:p>
        </p:txBody>
      </p:sp>
      <p:sp>
        <p:nvSpPr>
          <p:cNvPr id="20" name="直角三角形 2"/>
          <p:cNvSpPr/>
          <p:nvPr/>
        </p:nvSpPr>
        <p:spPr>
          <a:xfrm rot="17117050" flipH="1">
            <a:off x="2566731" y="3398756"/>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21" name="任意多边形 20"/>
          <p:cNvSpPr/>
          <p:nvPr/>
        </p:nvSpPr>
        <p:spPr>
          <a:xfrm>
            <a:off x="1520826" y="2859782"/>
            <a:ext cx="2314575" cy="1027509"/>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smtClean="0">
                <a:solidFill>
                  <a:srgbClr val="FFFFFF"/>
                </a:solidFill>
                <a:latin typeface="Arial Black" pitchFamily="34" charset="0"/>
                <a:ea typeface="微软雅黑" pitchFamily="34" charset="-122"/>
              </a:rPr>
              <a:t>点击添加</a:t>
            </a:r>
            <a:endParaRPr lang="zh-CN" altLang="en-US" sz="2000" kern="0" dirty="0">
              <a:solidFill>
                <a:srgbClr val="FFFFFF"/>
              </a:solidFill>
              <a:latin typeface="Arial Black" pitchFamily="34" charset="0"/>
              <a:ea typeface="微软雅黑" pitchFamily="34" charset="-122"/>
            </a:endParaRPr>
          </a:p>
        </p:txBody>
      </p:sp>
    </p:spTree>
    <p:extLst>
      <p:ext uri="{BB962C8B-B14F-4D97-AF65-F5344CB8AC3E}">
        <p14:creationId xmlns:p14="http://schemas.microsoft.com/office/powerpoint/2010/main" val="3142467354"/>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9"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95094" y="1810420"/>
            <a:ext cx="4187489" cy="1885950"/>
            <a:chOff x="795094" y="1810420"/>
            <a:chExt cx="4187489" cy="1885950"/>
          </a:xfrm>
        </p:grpSpPr>
        <p:sp>
          <p:nvSpPr>
            <p:cNvPr id="4" name="Freeform 200"/>
            <p:cNvSpPr>
              <a:spLocks/>
            </p:cNvSpPr>
            <p:nvPr/>
          </p:nvSpPr>
          <p:spPr bwMode="auto">
            <a:xfrm>
              <a:off x="3393496" y="3384426"/>
              <a:ext cx="1589087" cy="311944"/>
            </a:xfrm>
            <a:custGeom>
              <a:avLst/>
              <a:gdLst>
                <a:gd name="T0" fmla="*/ 144 w 1104"/>
                <a:gd name="T1" fmla="*/ 288 h 288"/>
                <a:gd name="T2" fmla="*/ 1104 w 1104"/>
                <a:gd name="T3" fmla="*/ 96 h 288"/>
                <a:gd name="T4" fmla="*/ 0 w 1104"/>
                <a:gd name="T5" fmla="*/ 0 h 288"/>
                <a:gd name="T6" fmla="*/ 144 w 1104"/>
                <a:gd name="T7" fmla="*/ 288 h 288"/>
              </a:gdLst>
              <a:ahLst/>
              <a:cxnLst>
                <a:cxn ang="0">
                  <a:pos x="T0" y="T1"/>
                </a:cxn>
                <a:cxn ang="0">
                  <a:pos x="T2" y="T3"/>
                </a:cxn>
                <a:cxn ang="0">
                  <a:pos x="T4" y="T5"/>
                </a:cxn>
                <a:cxn ang="0">
                  <a:pos x="T6" y="T7"/>
                </a:cxn>
              </a:cxnLst>
              <a:rect l="0" t="0" r="r" b="b"/>
              <a:pathLst>
                <a:path w="1104" h="288">
                  <a:moveTo>
                    <a:pt x="144" y="288"/>
                  </a:moveTo>
                  <a:lnTo>
                    <a:pt x="1104" y="96"/>
                  </a:lnTo>
                  <a:lnTo>
                    <a:pt x="0" y="0"/>
                  </a:lnTo>
                  <a:lnTo>
                    <a:pt x="144" y="288"/>
                  </a:lnTo>
                  <a:close/>
                </a:path>
              </a:pathLst>
            </a:custGeom>
            <a:gradFill rotWithShape="0">
              <a:gsLst>
                <a:gs pos="0">
                  <a:schemeClr val="bg1">
                    <a:lumMod val="65000"/>
                  </a:schemeClr>
                </a:gs>
                <a:gs pos="100000">
                  <a:schemeClr val="bg1"/>
                </a:gs>
              </a:gsLst>
              <a:path path="rect">
                <a:fillToRect t="100000" r="100000"/>
              </a:path>
            </a:gradFill>
            <a:ln>
              <a:noFill/>
            </a:ln>
            <a:effectLst/>
          </p:spPr>
          <p:txBody>
            <a:bodyPr wrap="none" anchor="ctr"/>
            <a:lstStyle/>
            <a:p>
              <a:pPr>
                <a:defRPr/>
              </a:pPr>
              <a:endParaRPr lang="zh-CN" altLang="en-US">
                <a:solidFill>
                  <a:srgbClr val="47494B"/>
                </a:solidFill>
              </a:endParaRPr>
            </a:p>
          </p:txBody>
        </p:sp>
        <p:sp>
          <p:nvSpPr>
            <p:cNvPr id="9" name="Freeform 205"/>
            <p:cNvSpPr>
              <a:spLocks/>
            </p:cNvSpPr>
            <p:nvPr/>
          </p:nvSpPr>
          <p:spPr bwMode="auto">
            <a:xfrm>
              <a:off x="1804407" y="1881858"/>
              <a:ext cx="2693988" cy="517922"/>
            </a:xfrm>
            <a:custGeom>
              <a:avLst/>
              <a:gdLst>
                <a:gd name="T0" fmla="*/ 0 w 1872"/>
                <a:gd name="T1" fmla="*/ 384 h 480"/>
                <a:gd name="T2" fmla="*/ 0 w 1872"/>
                <a:gd name="T3" fmla="*/ 78 h 480"/>
                <a:gd name="T4" fmla="*/ 1872 w 1872"/>
                <a:gd name="T5" fmla="*/ 0 h 480"/>
                <a:gd name="T6" fmla="*/ 1872 w 1872"/>
                <a:gd name="T7" fmla="*/ 480 h 480"/>
                <a:gd name="T8" fmla="*/ 0 w 1872"/>
                <a:gd name="T9" fmla="*/ 384 h 480"/>
              </a:gdLst>
              <a:ahLst/>
              <a:cxnLst>
                <a:cxn ang="0">
                  <a:pos x="T0" y="T1"/>
                </a:cxn>
                <a:cxn ang="0">
                  <a:pos x="T2" y="T3"/>
                </a:cxn>
                <a:cxn ang="0">
                  <a:pos x="T4" y="T5"/>
                </a:cxn>
                <a:cxn ang="0">
                  <a:pos x="T6" y="T7"/>
                </a:cxn>
                <a:cxn ang="0">
                  <a:pos x="T8" y="T9"/>
                </a:cxn>
              </a:cxnLst>
              <a:rect l="0" t="0" r="r" b="b"/>
              <a:pathLst>
                <a:path w="1872" h="480">
                  <a:moveTo>
                    <a:pt x="0" y="384"/>
                  </a:moveTo>
                  <a:lnTo>
                    <a:pt x="0" y="78"/>
                  </a:lnTo>
                  <a:lnTo>
                    <a:pt x="1872" y="0"/>
                  </a:lnTo>
                  <a:lnTo>
                    <a:pt x="1872" y="480"/>
                  </a:lnTo>
                  <a:lnTo>
                    <a:pt x="0" y="384"/>
                  </a:lnTo>
                  <a:close/>
                </a:path>
              </a:pathLst>
            </a:custGeom>
            <a:gradFill>
              <a:gsLst>
                <a:gs pos="0">
                  <a:schemeClr val="accent1">
                    <a:lumMod val="75000"/>
                  </a:schemeClr>
                </a:gs>
                <a:gs pos="100000">
                  <a:schemeClr val="accent1">
                    <a:lumMod val="60000"/>
                    <a:lumOff val="40000"/>
                  </a:schemeClr>
                </a:gs>
              </a:gsLst>
              <a:path path="rect">
                <a:fillToRect t="100000" r="100000"/>
              </a:path>
            </a:gradFill>
            <a:ln w="9525" cap="flat" cmpd="sng">
              <a:noFill/>
              <a:prstDash val="solid"/>
              <a:round/>
              <a:headEnd type="none" w="med" len="med"/>
              <a:tailEnd type="none" w="med" len="med"/>
            </a:ln>
            <a:effectLst/>
          </p:spPr>
          <p:txBody>
            <a:bodyPr wrap="none"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请在此处输入您的标题</a:t>
              </a:r>
            </a:p>
          </p:txBody>
        </p:sp>
        <p:grpSp>
          <p:nvGrpSpPr>
            <p:cNvPr id="2" name="组合 1"/>
            <p:cNvGrpSpPr/>
            <p:nvPr/>
          </p:nvGrpSpPr>
          <p:grpSpPr>
            <a:xfrm>
              <a:off x="837621" y="1810420"/>
              <a:ext cx="4140200" cy="1875235"/>
              <a:chOff x="837621" y="1810420"/>
              <a:chExt cx="4140200" cy="1875235"/>
            </a:xfrm>
          </p:grpSpPr>
          <p:sp>
            <p:nvSpPr>
              <p:cNvPr id="6" name="Freeform 202"/>
              <p:cNvSpPr>
                <a:spLocks/>
              </p:cNvSpPr>
              <p:nvPr/>
            </p:nvSpPr>
            <p:spPr bwMode="auto">
              <a:xfrm>
                <a:off x="837621" y="2606948"/>
                <a:ext cx="3108325" cy="466725"/>
              </a:xfrm>
              <a:custGeom>
                <a:avLst/>
                <a:gdLst>
                  <a:gd name="T0" fmla="*/ 0 w 2160"/>
                  <a:gd name="T1" fmla="*/ 0 h 432"/>
                  <a:gd name="T2" fmla="*/ 1920 w 2160"/>
                  <a:gd name="T3" fmla="*/ 432 h 432"/>
                  <a:gd name="T4" fmla="*/ 2160 w 2160"/>
                  <a:gd name="T5" fmla="*/ 336 h 432"/>
                  <a:gd name="T6" fmla="*/ 336 w 2160"/>
                  <a:gd name="T7" fmla="*/ 0 h 432"/>
                  <a:gd name="T8" fmla="*/ 0 w 2160"/>
                  <a:gd name="T9" fmla="*/ 0 h 432"/>
                </a:gdLst>
                <a:ahLst/>
                <a:cxnLst>
                  <a:cxn ang="0">
                    <a:pos x="T0" y="T1"/>
                  </a:cxn>
                  <a:cxn ang="0">
                    <a:pos x="T2" y="T3"/>
                  </a:cxn>
                  <a:cxn ang="0">
                    <a:pos x="T4" y="T5"/>
                  </a:cxn>
                  <a:cxn ang="0">
                    <a:pos x="T6" y="T7"/>
                  </a:cxn>
                  <a:cxn ang="0">
                    <a:pos x="T8" y="T9"/>
                  </a:cxn>
                </a:cxnLst>
                <a:rect l="0" t="0" r="r" b="b"/>
                <a:pathLst>
                  <a:path w="2160" h="432">
                    <a:moveTo>
                      <a:pt x="0" y="0"/>
                    </a:moveTo>
                    <a:lnTo>
                      <a:pt x="1920" y="432"/>
                    </a:lnTo>
                    <a:lnTo>
                      <a:pt x="2160" y="336"/>
                    </a:lnTo>
                    <a:lnTo>
                      <a:pt x="336" y="0"/>
                    </a:lnTo>
                    <a:lnTo>
                      <a:pt x="0" y="0"/>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8" name="Freeform 204"/>
              <p:cNvSpPr>
                <a:spLocks/>
              </p:cNvSpPr>
              <p:nvPr/>
            </p:nvSpPr>
            <p:spPr bwMode="auto">
              <a:xfrm>
                <a:off x="1269420" y="2296195"/>
                <a:ext cx="3228975" cy="207169"/>
              </a:xfrm>
              <a:custGeom>
                <a:avLst/>
                <a:gdLst>
                  <a:gd name="T0" fmla="*/ 0 w 2244"/>
                  <a:gd name="T1" fmla="*/ 24 h 192"/>
                  <a:gd name="T2" fmla="*/ 420 w 2244"/>
                  <a:gd name="T3" fmla="*/ 0 h 192"/>
                  <a:gd name="T4" fmla="*/ 2244 w 2244"/>
                  <a:gd name="T5" fmla="*/ 96 h 192"/>
                  <a:gd name="T6" fmla="*/ 1860 w 2244"/>
                  <a:gd name="T7" fmla="*/ 192 h 192"/>
                  <a:gd name="T8" fmla="*/ 0 w 2244"/>
                  <a:gd name="T9" fmla="*/ 24 h 192"/>
                </a:gdLst>
                <a:ahLst/>
                <a:cxnLst>
                  <a:cxn ang="0">
                    <a:pos x="T0" y="T1"/>
                  </a:cxn>
                  <a:cxn ang="0">
                    <a:pos x="T2" y="T3"/>
                  </a:cxn>
                  <a:cxn ang="0">
                    <a:pos x="T4" y="T5"/>
                  </a:cxn>
                  <a:cxn ang="0">
                    <a:pos x="T6" y="T7"/>
                  </a:cxn>
                  <a:cxn ang="0">
                    <a:pos x="T8" y="T9"/>
                  </a:cxn>
                </a:cxnLst>
                <a:rect l="0" t="0" r="r" b="b"/>
                <a:pathLst>
                  <a:path w="2244" h="192">
                    <a:moveTo>
                      <a:pt x="0" y="24"/>
                    </a:moveTo>
                    <a:lnTo>
                      <a:pt x="420" y="0"/>
                    </a:lnTo>
                    <a:lnTo>
                      <a:pt x="2244" y="96"/>
                    </a:lnTo>
                    <a:lnTo>
                      <a:pt x="1860" y="192"/>
                    </a:lnTo>
                    <a:lnTo>
                      <a:pt x="0" y="24"/>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23" name="任意多边形 22"/>
              <p:cNvSpPr>
                <a:spLocks/>
              </p:cNvSpPr>
              <p:nvPr/>
            </p:nvSpPr>
            <p:spPr bwMode="auto">
              <a:xfrm>
                <a:off x="1812346" y="1810420"/>
                <a:ext cx="3157537" cy="161925"/>
              </a:xfrm>
              <a:custGeom>
                <a:avLst/>
                <a:gdLst>
                  <a:gd name="connsiteX0" fmla="*/ 2257941 w 2257941"/>
                  <a:gd name="connsiteY0" fmla="*/ 0 h 153985"/>
                  <a:gd name="connsiteX1" fmla="*/ 2257941 w 2257941"/>
                  <a:gd name="connsiteY1" fmla="*/ 5421 h 153985"/>
                  <a:gd name="connsiteX2" fmla="*/ 1915297 w 2257941"/>
                  <a:gd name="connsiteY2" fmla="*/ 135442 h 153985"/>
                  <a:gd name="connsiteX3" fmla="*/ 0 w 2257941"/>
                  <a:gd name="connsiteY3" fmla="*/ 153985 h 153985"/>
                  <a:gd name="connsiteX4" fmla="*/ 284206 w 2257941"/>
                  <a:gd name="connsiteY4" fmla="*/ 67453 h 153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941" h="153985">
                    <a:moveTo>
                      <a:pt x="2257941" y="0"/>
                    </a:moveTo>
                    <a:lnTo>
                      <a:pt x="2257941" y="5421"/>
                    </a:lnTo>
                    <a:lnTo>
                      <a:pt x="1915297" y="135442"/>
                    </a:lnTo>
                    <a:lnTo>
                      <a:pt x="0" y="153985"/>
                    </a:lnTo>
                    <a:lnTo>
                      <a:pt x="284206" y="67453"/>
                    </a:lnTo>
                    <a:close/>
                  </a:path>
                </a:pathLst>
              </a:custGeom>
              <a:solidFill>
                <a:schemeClr val="bg1">
                  <a:lumMod val="85000"/>
                </a:schemeClr>
              </a:solidFill>
              <a:ln w="9525" cap="flat" cmpd="sng">
                <a:noFill/>
                <a:prstDash val="solid"/>
                <a:round/>
                <a:headEnd type="none" w="med" len="med"/>
                <a:tailEnd type="none" w="med" len="med"/>
              </a:ln>
              <a:effectLst/>
            </p:spPr>
            <p:txBody>
              <a:bodyPr anchor="ctr"/>
              <a:lstStyle/>
              <a:p>
                <a:pPr>
                  <a:defRPr/>
                </a:pPr>
                <a:endParaRPr lang="zh-CN" altLang="en-US">
                  <a:solidFill>
                    <a:srgbClr val="47494B"/>
                  </a:solidFill>
                </a:endParaRPr>
              </a:p>
            </p:txBody>
          </p:sp>
          <p:sp>
            <p:nvSpPr>
              <p:cNvPr id="21" name="任意多边形 20"/>
              <p:cNvSpPr>
                <a:spLocks/>
              </p:cNvSpPr>
              <p:nvPr/>
            </p:nvSpPr>
            <p:spPr bwMode="auto">
              <a:xfrm>
                <a:off x="3596696" y="1812801"/>
                <a:ext cx="1381125" cy="1872854"/>
              </a:xfrm>
              <a:custGeom>
                <a:avLst/>
                <a:gdLst>
                  <a:gd name="connsiteX0" fmla="*/ 956805 w 988541"/>
                  <a:gd name="connsiteY0" fmla="*/ 0 h 1786732"/>
                  <a:gd name="connsiteX1" fmla="*/ 988541 w 988541"/>
                  <a:gd name="connsiteY1" fmla="*/ 0 h 1786732"/>
                  <a:gd name="connsiteX2" fmla="*/ 988541 w 988541"/>
                  <a:gd name="connsiteY2" fmla="*/ 86988 h 1786732"/>
                  <a:gd name="connsiteX3" fmla="*/ 747584 w 988541"/>
                  <a:gd name="connsiteY3" fmla="*/ 173521 h 1786732"/>
                  <a:gd name="connsiteX4" fmla="*/ 753763 w 988541"/>
                  <a:gd name="connsiteY4" fmla="*/ 637087 h 1786732"/>
                  <a:gd name="connsiteX5" fmla="*/ 395417 w 988541"/>
                  <a:gd name="connsiteY5" fmla="*/ 748343 h 1786732"/>
                  <a:gd name="connsiteX6" fmla="*/ 395417 w 988541"/>
                  <a:gd name="connsiteY6" fmla="*/ 1193367 h 1786732"/>
                  <a:gd name="connsiteX7" fmla="*/ 154460 w 988541"/>
                  <a:gd name="connsiteY7" fmla="*/ 1286080 h 1786732"/>
                  <a:gd name="connsiteX8" fmla="*/ 154460 w 988541"/>
                  <a:gd name="connsiteY8" fmla="*/ 1743466 h 1786732"/>
                  <a:gd name="connsiteX9" fmla="*/ 0 w 988541"/>
                  <a:gd name="connsiteY9" fmla="*/ 1786732 h 1786732"/>
                  <a:gd name="connsiteX10" fmla="*/ 0 w 988541"/>
                  <a:gd name="connsiteY10" fmla="*/ 1193367 h 1786732"/>
                  <a:gd name="connsiteX11" fmla="*/ 247135 w 988541"/>
                  <a:gd name="connsiteY11" fmla="*/ 1094473 h 1786732"/>
                  <a:gd name="connsiteX12" fmla="*/ 247135 w 988541"/>
                  <a:gd name="connsiteY12" fmla="*/ 649449 h 1786732"/>
                  <a:gd name="connsiteX13" fmla="*/ 642552 w 988541"/>
                  <a:gd name="connsiteY13" fmla="*/ 550555 h 1786732"/>
                  <a:gd name="connsiteX14" fmla="*/ 642552 w 988541"/>
                  <a:gd name="connsiteY14" fmla="*/ 117893 h 1786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8541" h="1786732">
                    <a:moveTo>
                      <a:pt x="956805" y="0"/>
                    </a:moveTo>
                    <a:lnTo>
                      <a:pt x="988541" y="0"/>
                    </a:lnTo>
                    <a:lnTo>
                      <a:pt x="988541" y="86988"/>
                    </a:lnTo>
                    <a:lnTo>
                      <a:pt x="747584" y="173521"/>
                    </a:lnTo>
                    <a:lnTo>
                      <a:pt x="753763" y="637087"/>
                    </a:lnTo>
                    <a:lnTo>
                      <a:pt x="395417" y="748343"/>
                    </a:lnTo>
                    <a:lnTo>
                      <a:pt x="395417" y="1193367"/>
                    </a:lnTo>
                    <a:lnTo>
                      <a:pt x="154460" y="1286080"/>
                    </a:lnTo>
                    <a:lnTo>
                      <a:pt x="154460" y="1743466"/>
                    </a:lnTo>
                    <a:lnTo>
                      <a:pt x="0" y="1786732"/>
                    </a:lnTo>
                    <a:lnTo>
                      <a:pt x="0" y="1193367"/>
                    </a:lnTo>
                    <a:lnTo>
                      <a:pt x="247135" y="1094473"/>
                    </a:lnTo>
                    <a:lnTo>
                      <a:pt x="247135" y="649449"/>
                    </a:lnTo>
                    <a:lnTo>
                      <a:pt x="642552" y="550555"/>
                    </a:lnTo>
                    <a:lnTo>
                      <a:pt x="642552" y="117893"/>
                    </a:lnTo>
                    <a:close/>
                  </a:path>
                </a:pathLst>
              </a:custGeom>
              <a:solidFill>
                <a:schemeClr val="bg1">
                  <a:lumMod val="85000"/>
                </a:schemeClr>
              </a:solidFill>
              <a:ln w="3175">
                <a:solidFill>
                  <a:schemeClr val="bg1">
                    <a:lumMod val="95000"/>
                  </a:schemeClr>
                </a:solidFill>
                <a:round/>
                <a:headEnd/>
                <a:tailEnd/>
              </a:ln>
              <a:effectLst/>
            </p:spPr>
            <p:txBody>
              <a:bodyPr anchor="ctr"/>
              <a:lstStyle/>
              <a:p>
                <a:pPr>
                  <a:defRPr/>
                </a:pPr>
                <a:endParaRPr lang="zh-CN" altLang="en-US">
                  <a:solidFill>
                    <a:srgbClr val="47494B"/>
                  </a:solidFill>
                </a:endParaRPr>
              </a:p>
            </p:txBody>
          </p:sp>
        </p:grpSp>
        <p:sp>
          <p:nvSpPr>
            <p:cNvPr id="19" name="任意多边形 18"/>
            <p:cNvSpPr/>
            <p:nvPr/>
          </p:nvSpPr>
          <p:spPr>
            <a:xfrm rot="400067">
              <a:off x="1231320" y="2387874"/>
              <a:ext cx="2760662" cy="463153"/>
            </a:xfrm>
            <a:custGeom>
              <a:avLst/>
              <a:gdLst>
                <a:gd name="connsiteX0" fmla="*/ 0 w 1974110"/>
                <a:gd name="connsiteY0" fmla="*/ 50495 h 442014"/>
                <a:gd name="connsiteX1" fmla="*/ 1922437 w 1974110"/>
                <a:gd name="connsiteY1" fmla="*/ 0 h 442014"/>
                <a:gd name="connsiteX2" fmla="*/ 1974110 w 1974110"/>
                <a:gd name="connsiteY2" fmla="*/ 442014 h 442014"/>
                <a:gd name="connsiteX3" fmla="*/ 31577 w 1974110"/>
                <a:gd name="connsiteY3" fmla="*/ 320615 h 442014"/>
              </a:gdLst>
              <a:ahLst/>
              <a:cxnLst>
                <a:cxn ang="0">
                  <a:pos x="connsiteX0" y="connsiteY0"/>
                </a:cxn>
                <a:cxn ang="0">
                  <a:pos x="connsiteX1" y="connsiteY1"/>
                </a:cxn>
                <a:cxn ang="0">
                  <a:pos x="connsiteX2" y="connsiteY2"/>
                </a:cxn>
                <a:cxn ang="0">
                  <a:pos x="connsiteX3" y="connsiteY3"/>
                </a:cxn>
              </a:cxnLst>
              <a:rect l="l" t="t" r="r" b="b"/>
              <a:pathLst>
                <a:path w="1974110" h="442014">
                  <a:moveTo>
                    <a:pt x="0" y="50495"/>
                  </a:moveTo>
                  <a:lnTo>
                    <a:pt x="1922437" y="0"/>
                  </a:lnTo>
                  <a:lnTo>
                    <a:pt x="1974110" y="442014"/>
                  </a:lnTo>
                  <a:lnTo>
                    <a:pt x="31577" y="320615"/>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sp>
          <p:nvSpPr>
            <p:cNvPr id="28" name="任意多边形 27"/>
            <p:cNvSpPr/>
            <p:nvPr/>
          </p:nvSpPr>
          <p:spPr>
            <a:xfrm rot="846264">
              <a:off x="795094" y="2780100"/>
              <a:ext cx="2912470" cy="613047"/>
            </a:xfrm>
            <a:custGeom>
              <a:avLst/>
              <a:gdLst>
                <a:gd name="connsiteX0" fmla="*/ 0 w 3038969"/>
                <a:gd name="connsiteY0" fmla="*/ 88988 h 803092"/>
                <a:gd name="connsiteX1" fmla="*/ 2831492 w 3038969"/>
                <a:gd name="connsiteY1" fmla="*/ 0 h 803092"/>
                <a:gd name="connsiteX2" fmla="*/ 3038969 w 3038969"/>
                <a:gd name="connsiteY2" fmla="*/ 803092 h 803092"/>
                <a:gd name="connsiteX3" fmla="*/ 138319 w 3038969"/>
                <a:gd name="connsiteY3" fmla="*/ 624382 h 803092"/>
                <a:gd name="connsiteX0" fmla="*/ 0 w 3038969"/>
                <a:gd name="connsiteY0" fmla="*/ 223566 h 937670"/>
                <a:gd name="connsiteX1" fmla="*/ 2765680 w 3038969"/>
                <a:gd name="connsiteY1" fmla="*/ 0 h 937670"/>
                <a:gd name="connsiteX2" fmla="*/ 3038969 w 3038969"/>
                <a:gd name="connsiteY2" fmla="*/ 937670 h 937670"/>
                <a:gd name="connsiteX3" fmla="*/ 138319 w 3038969"/>
                <a:gd name="connsiteY3" fmla="*/ 758960 h 937670"/>
                <a:gd name="connsiteX4" fmla="*/ 0 w 3038969"/>
                <a:gd name="connsiteY4" fmla="*/ 223566 h 937670"/>
                <a:gd name="connsiteX0" fmla="*/ 0 w 2960601"/>
                <a:gd name="connsiteY0" fmla="*/ 223566 h 758960"/>
                <a:gd name="connsiteX1" fmla="*/ 2765680 w 2960601"/>
                <a:gd name="connsiteY1" fmla="*/ 0 h 758960"/>
                <a:gd name="connsiteX2" fmla="*/ 2960601 w 2960601"/>
                <a:gd name="connsiteY2" fmla="*/ 670574 h 758960"/>
                <a:gd name="connsiteX3" fmla="*/ 138319 w 2960601"/>
                <a:gd name="connsiteY3" fmla="*/ 758960 h 758960"/>
                <a:gd name="connsiteX4" fmla="*/ 0 w 2960601"/>
                <a:gd name="connsiteY4" fmla="*/ 223566 h 758960"/>
                <a:gd name="connsiteX0" fmla="*/ 0 w 2960601"/>
                <a:gd name="connsiteY0" fmla="*/ 215062 h 750456"/>
                <a:gd name="connsiteX1" fmla="*/ 2797640 w 2960601"/>
                <a:gd name="connsiteY1" fmla="*/ 0 h 750456"/>
                <a:gd name="connsiteX2" fmla="*/ 2960601 w 2960601"/>
                <a:gd name="connsiteY2" fmla="*/ 662070 h 750456"/>
                <a:gd name="connsiteX3" fmla="*/ 138319 w 2960601"/>
                <a:gd name="connsiteY3" fmla="*/ 750456 h 750456"/>
                <a:gd name="connsiteX4" fmla="*/ 0 w 2960601"/>
                <a:gd name="connsiteY4" fmla="*/ 215062 h 75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601" h="750456">
                  <a:moveTo>
                    <a:pt x="0" y="215062"/>
                  </a:moveTo>
                  <a:lnTo>
                    <a:pt x="2797640" y="0"/>
                  </a:lnTo>
                  <a:lnTo>
                    <a:pt x="2960601" y="662070"/>
                  </a:lnTo>
                  <a:lnTo>
                    <a:pt x="138319" y="750456"/>
                  </a:lnTo>
                  <a:lnTo>
                    <a:pt x="0" y="215062"/>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grpSp>
      <p:sp>
        <p:nvSpPr>
          <p:cNvPr id="30" name="文本框 29"/>
          <p:cNvSpPr txBox="1"/>
          <p:nvPr/>
        </p:nvSpPr>
        <p:spPr>
          <a:xfrm>
            <a:off x="5488027" y="1419623"/>
            <a:ext cx="2863230" cy="2370960"/>
          </a:xfrm>
          <a:prstGeom prst="rect">
            <a:avLst/>
          </a:prstGeom>
          <a:noFill/>
        </p:spPr>
        <p:txBody>
          <a:bodyPr lIns="90000" tIns="90000" rIns="90000" bIns="90000" anchor="ctr"/>
          <a:lstStyle/>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endParaRPr lang="en-US" altLang="zh-CN" sz="1400" dirty="0">
              <a:solidFill>
                <a:srgbClr val="FFFFFF">
                  <a:lumMod val="65000"/>
                </a:srgbClr>
              </a:solidFill>
              <a:latin typeface="微软雅黑" panose="020B0503020204020204" pitchFamily="34" charset="-122"/>
              <a:ea typeface="微软雅黑" panose="020B0503020204020204" pitchFamily="34" charset="-122"/>
            </a:endParaRPr>
          </a:p>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p>
        </p:txBody>
      </p:sp>
      <p:grpSp>
        <p:nvGrpSpPr>
          <p:cNvPr id="5" name="组合 4"/>
          <p:cNvGrpSpPr/>
          <p:nvPr/>
        </p:nvGrpSpPr>
        <p:grpSpPr>
          <a:xfrm>
            <a:off x="5610884" y="1203598"/>
            <a:ext cx="957263" cy="119063"/>
            <a:chOff x="5610884" y="1203598"/>
            <a:chExt cx="957263" cy="119063"/>
          </a:xfrm>
        </p:grpSpPr>
        <p:sp>
          <p:nvSpPr>
            <p:cNvPr id="31" name="燕尾形 30"/>
            <p:cNvSpPr/>
            <p:nvPr/>
          </p:nvSpPr>
          <p:spPr>
            <a:xfrm>
              <a:off x="5610884"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2" name="燕尾形 31"/>
            <p:cNvSpPr/>
            <p:nvPr/>
          </p:nvSpPr>
          <p:spPr>
            <a:xfrm>
              <a:off x="5769635"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3" name="燕尾形 32"/>
            <p:cNvSpPr/>
            <p:nvPr/>
          </p:nvSpPr>
          <p:spPr>
            <a:xfrm>
              <a:off x="5929971"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4" name="燕尾形 33"/>
            <p:cNvSpPr/>
            <p:nvPr/>
          </p:nvSpPr>
          <p:spPr>
            <a:xfrm>
              <a:off x="6088721" y="1203598"/>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5" name="燕尾形 34"/>
            <p:cNvSpPr/>
            <p:nvPr/>
          </p:nvSpPr>
          <p:spPr>
            <a:xfrm>
              <a:off x="6249059"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6" name="燕尾形 35"/>
            <p:cNvSpPr/>
            <p:nvPr/>
          </p:nvSpPr>
          <p:spPr>
            <a:xfrm>
              <a:off x="6407810"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grpSp>
        <p:nvGrpSpPr>
          <p:cNvPr id="10" name="组合 9"/>
          <p:cNvGrpSpPr/>
          <p:nvPr/>
        </p:nvGrpSpPr>
        <p:grpSpPr>
          <a:xfrm>
            <a:off x="7306682" y="3964855"/>
            <a:ext cx="957263" cy="119063"/>
            <a:chOff x="7306682" y="3964855"/>
            <a:chExt cx="957263" cy="119063"/>
          </a:xfrm>
        </p:grpSpPr>
        <p:sp>
          <p:nvSpPr>
            <p:cNvPr id="40" name="燕尾形 39"/>
            <p:cNvSpPr/>
            <p:nvPr/>
          </p:nvSpPr>
          <p:spPr>
            <a:xfrm flipH="1">
              <a:off x="8105195"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1" name="燕尾形 40"/>
            <p:cNvSpPr/>
            <p:nvPr/>
          </p:nvSpPr>
          <p:spPr>
            <a:xfrm flipH="1">
              <a:off x="7944857"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2" name="燕尾形 41"/>
            <p:cNvSpPr/>
            <p:nvPr/>
          </p:nvSpPr>
          <p:spPr>
            <a:xfrm flipH="1">
              <a:off x="7784521" y="3964855"/>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3" name="燕尾形 42"/>
            <p:cNvSpPr/>
            <p:nvPr/>
          </p:nvSpPr>
          <p:spPr>
            <a:xfrm flipH="1">
              <a:off x="7625770"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4" name="燕尾形 43"/>
            <p:cNvSpPr/>
            <p:nvPr/>
          </p:nvSpPr>
          <p:spPr>
            <a:xfrm flipH="1">
              <a:off x="7465432"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5" name="燕尾形 44"/>
            <p:cNvSpPr/>
            <p:nvPr/>
          </p:nvSpPr>
          <p:spPr>
            <a:xfrm flipH="1">
              <a:off x="7306682"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spTree>
    <p:extLst>
      <p:ext uri="{BB962C8B-B14F-4D97-AF65-F5344CB8AC3E}">
        <p14:creationId xmlns:p14="http://schemas.microsoft.com/office/powerpoint/2010/main" val="3234059018"/>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
                                        </p:tgtEl>
                                        <p:attrNameLst>
                                          <p:attrName>ppt_y</p:attrName>
                                        </p:attrNameLst>
                                      </p:cBhvr>
                                      <p:tavLst>
                                        <p:tav tm="0">
                                          <p:val>
                                            <p:strVal val="#ppt_y"/>
                                          </p:val>
                                        </p:tav>
                                        <p:tav tm="100000">
                                          <p:val>
                                            <p:strVal val="#ppt_y"/>
                                          </p:val>
                                        </p:tav>
                                      </p:tavLst>
                                    </p:anim>
                                    <p:anim calcmode="lin" valueType="num">
                                      <p:cBhvr>
                                        <p:cTn id="20"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76539" y="2553891"/>
            <a:ext cx="2190749" cy="1654969"/>
            <a:chOff x="2776539" y="2553891"/>
            <a:chExt cx="2190749" cy="1654969"/>
          </a:xfrm>
          <a:solidFill>
            <a:schemeClr val="accent1">
              <a:lumMod val="75000"/>
            </a:schemeClr>
          </a:solidFill>
        </p:grpSpPr>
        <p:sp>
          <p:nvSpPr>
            <p:cNvPr id="22" name="右弧形箭头 5"/>
            <p:cNvSpPr/>
            <p:nvPr/>
          </p:nvSpPr>
          <p:spPr>
            <a:xfrm rot="16200000">
              <a:off x="3462338"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8" name="矩形 27"/>
            <p:cNvSpPr/>
            <p:nvPr/>
          </p:nvSpPr>
          <p:spPr>
            <a:xfrm>
              <a:off x="2776539" y="3925491"/>
              <a:ext cx="1552575"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2776539" y="1593056"/>
            <a:ext cx="2185986" cy="1654969"/>
            <a:chOff x="2776539" y="1593056"/>
            <a:chExt cx="2185986" cy="1654969"/>
          </a:xfrm>
        </p:grpSpPr>
        <p:sp>
          <p:nvSpPr>
            <p:cNvPr id="23" name="右弧形箭头 5"/>
            <p:cNvSpPr/>
            <p:nvPr/>
          </p:nvSpPr>
          <p:spPr>
            <a:xfrm rot="5400000" flipV="1">
              <a:off x="3457575" y="1743075"/>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4" name="矩形 23"/>
            <p:cNvSpPr/>
            <p:nvPr/>
          </p:nvSpPr>
          <p:spPr>
            <a:xfrm>
              <a:off x="2776539" y="1593056"/>
              <a:ext cx="1552575"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dirty="0">
                  <a:solidFill>
                    <a:sysClr val="window" lastClr="FFFFFF"/>
                  </a:solidFill>
                  <a:latin typeface="微软雅黑" panose="020B0503020204020204" pitchFamily="34" charset="-122"/>
                  <a:ea typeface="微软雅黑" panose="020B0503020204020204" pitchFamily="34" charset="-122"/>
                </a:rPr>
                <a:t>标题</a:t>
              </a:r>
              <a:endParaRPr lang="en-US"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244975" y="1593056"/>
            <a:ext cx="2184400" cy="1651398"/>
            <a:chOff x="4244975" y="1593056"/>
            <a:chExt cx="2184400" cy="1651398"/>
          </a:xfrm>
        </p:grpSpPr>
        <p:sp>
          <p:nvSpPr>
            <p:cNvPr id="20" name="右弧形箭头 5"/>
            <p:cNvSpPr/>
            <p:nvPr/>
          </p:nvSpPr>
          <p:spPr>
            <a:xfrm rot="16200000" flipH="1" flipV="1">
              <a:off x="4378325" y="1739504"/>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5" name="矩形 24"/>
            <p:cNvSpPr/>
            <p:nvPr/>
          </p:nvSpPr>
          <p:spPr>
            <a:xfrm>
              <a:off x="4875213" y="1593056"/>
              <a:ext cx="1554162"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206875" y="2553891"/>
            <a:ext cx="2222500" cy="1654969"/>
            <a:chOff x="4206875" y="2553891"/>
            <a:chExt cx="2222500" cy="1654969"/>
          </a:xfrm>
          <a:solidFill>
            <a:schemeClr val="accent1">
              <a:lumMod val="75000"/>
            </a:schemeClr>
          </a:solidFill>
        </p:grpSpPr>
        <p:sp>
          <p:nvSpPr>
            <p:cNvPr id="21" name="右弧形箭头 5"/>
            <p:cNvSpPr/>
            <p:nvPr/>
          </p:nvSpPr>
          <p:spPr>
            <a:xfrm rot="5400000" flipH="1">
              <a:off x="4340225"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9" name="矩形 28"/>
            <p:cNvSpPr/>
            <p:nvPr/>
          </p:nvSpPr>
          <p:spPr>
            <a:xfrm>
              <a:off x="4875213" y="3925491"/>
              <a:ext cx="1554162"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sp>
        <p:nvSpPr>
          <p:cNvPr id="33" name="TextBox 32"/>
          <p:cNvSpPr txBox="1"/>
          <p:nvPr/>
        </p:nvSpPr>
        <p:spPr>
          <a:xfrm>
            <a:off x="1314451" y="1881187"/>
            <a:ext cx="1763713" cy="932563"/>
          </a:xfrm>
          <a:prstGeom prst="rect">
            <a:avLst/>
          </a:prstGeom>
          <a:noFill/>
        </p:spPr>
        <p:txBody>
          <a:bodyPr>
            <a:spAutoFit/>
          </a:bodyP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Arial" pitchFamily="34" charset="0"/>
                <a:ea typeface="微软雅黑" pitchFamily="34" charset="-122"/>
                <a:cs typeface="Arial" pitchFamily="34" charset="0"/>
              </a:rPr>
              <a:t>请在此处输入您的文本，或者将您的文本粘贴到此处。</a:t>
            </a:r>
            <a:endParaRPr lang="en-US" altLang="zh-CN" sz="1400" kern="0" dirty="0">
              <a:solidFill>
                <a:schemeClr val="tx1">
                  <a:lumMod val="50000"/>
                  <a:lumOff val="50000"/>
                </a:schemeClr>
              </a:solidFill>
              <a:latin typeface="Arial" pitchFamily="34" charset="0"/>
              <a:ea typeface="微软雅黑" pitchFamily="34" charset="-122"/>
              <a:cs typeface="Arial" pitchFamily="34" charset="0"/>
            </a:endParaRPr>
          </a:p>
        </p:txBody>
      </p:sp>
      <p:sp>
        <p:nvSpPr>
          <p:cNvPr id="34" name="TextBox 33"/>
          <p:cNvSpPr txBox="1"/>
          <p:nvPr/>
        </p:nvSpPr>
        <p:spPr>
          <a:xfrm>
            <a:off x="1314451" y="3225403"/>
            <a:ext cx="1763713"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5" name="TextBox 34"/>
          <p:cNvSpPr txBox="1"/>
          <p:nvPr/>
        </p:nvSpPr>
        <p:spPr>
          <a:xfrm>
            <a:off x="6138863" y="1879997"/>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6" name="TextBox 35"/>
          <p:cNvSpPr txBox="1"/>
          <p:nvPr/>
        </p:nvSpPr>
        <p:spPr>
          <a:xfrm>
            <a:off x="6408688" y="3227785"/>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Tree>
    <p:extLst>
      <p:ext uri="{BB962C8B-B14F-4D97-AF65-F5344CB8AC3E}">
        <p14:creationId xmlns:p14="http://schemas.microsoft.com/office/powerpoint/2010/main" val="369512276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right)">
                                      <p:cBhvr>
                                        <p:cTn id="27" dur="500"/>
                                        <p:tgtEl>
                                          <p:spTgt spid="3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4090989" y="2000250"/>
            <a:ext cx="890587" cy="0"/>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19" name="直接连接符 18"/>
          <p:cNvCxnSpPr/>
          <p:nvPr/>
        </p:nvCxnSpPr>
        <p:spPr>
          <a:xfrm flipV="1">
            <a:off x="4351338" y="2722960"/>
            <a:ext cx="831850" cy="9525"/>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0" name="直接连接符 19"/>
          <p:cNvCxnSpPr/>
          <p:nvPr/>
        </p:nvCxnSpPr>
        <p:spPr>
          <a:xfrm>
            <a:off x="3794126" y="3393281"/>
            <a:ext cx="809625" cy="1191"/>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1" name="直接连接符 20"/>
          <p:cNvCxnSpPr/>
          <p:nvPr/>
        </p:nvCxnSpPr>
        <p:spPr>
          <a:xfrm>
            <a:off x="3460750" y="3973117"/>
            <a:ext cx="808038" cy="1190"/>
          </a:xfrm>
          <a:prstGeom prst="line">
            <a:avLst/>
          </a:prstGeom>
          <a:noFill/>
          <a:ln w="19050" cap="flat" cmpd="sng" algn="ctr">
            <a:solidFill>
              <a:schemeClr val="accent1">
                <a:lumMod val="75000"/>
              </a:schemeClr>
            </a:solidFill>
            <a:prstDash val="sysDash"/>
            <a:headEnd type="oval" w="med" len="med"/>
            <a:tailEnd type="oval" w="med" len="med"/>
          </a:ln>
          <a:effectLst/>
        </p:spPr>
      </p:cxnSp>
      <p:grpSp>
        <p:nvGrpSpPr>
          <p:cNvPr id="14" name="组合 13"/>
          <p:cNvGrpSpPr/>
          <p:nvPr/>
        </p:nvGrpSpPr>
        <p:grpSpPr>
          <a:xfrm>
            <a:off x="2179787" y="3709987"/>
            <a:ext cx="808037" cy="1433513"/>
            <a:chOff x="2278064" y="3709987"/>
            <a:chExt cx="808037" cy="1433513"/>
          </a:xfrm>
        </p:grpSpPr>
        <p:sp>
          <p:nvSpPr>
            <p:cNvPr id="3" name="Oval 65"/>
            <p:cNvSpPr>
              <a:spLocks noChangeArrowheads="1"/>
            </p:cNvSpPr>
            <p:nvPr/>
          </p:nvSpPr>
          <p:spPr bwMode="auto">
            <a:xfrm rot="16200000">
              <a:off x="2346326" y="4403725"/>
              <a:ext cx="1433513" cy="46037"/>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ea typeface="宋体"/>
              </a:endParaRPr>
            </a:p>
          </p:txBody>
        </p:sp>
        <p:sp>
          <p:nvSpPr>
            <p:cNvPr id="5" name="矩形 1"/>
            <p:cNvSpPr/>
            <p:nvPr/>
          </p:nvSpPr>
          <p:spPr>
            <a:xfrm flipV="1">
              <a:off x="2278064" y="4121944"/>
              <a:ext cx="784225" cy="425054"/>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a:ea typeface="宋体"/>
              </a:endParaRPr>
            </a:p>
          </p:txBody>
        </p:sp>
      </p:grpSp>
      <p:grpSp>
        <p:nvGrpSpPr>
          <p:cNvPr id="2" name="组合 1"/>
          <p:cNvGrpSpPr/>
          <p:nvPr/>
        </p:nvGrpSpPr>
        <p:grpSpPr>
          <a:xfrm>
            <a:off x="1433514" y="887015"/>
            <a:ext cx="1282700" cy="1433513"/>
            <a:chOff x="1433514" y="887015"/>
            <a:chExt cx="1282700" cy="1433513"/>
          </a:xfrm>
        </p:grpSpPr>
        <p:sp>
          <p:nvSpPr>
            <p:cNvPr id="4" name="Oval 65"/>
            <p:cNvSpPr>
              <a:spLocks noChangeArrowheads="1"/>
            </p:cNvSpPr>
            <p:nvPr/>
          </p:nvSpPr>
          <p:spPr bwMode="auto">
            <a:xfrm rot="16200000">
              <a:off x="1976438" y="1580753"/>
              <a:ext cx="1433513" cy="46038"/>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ea typeface="宋体"/>
              </a:endParaRPr>
            </a:p>
          </p:txBody>
        </p:sp>
        <p:sp>
          <p:nvSpPr>
            <p:cNvPr id="6" name="矩形 1"/>
            <p:cNvSpPr/>
            <p:nvPr/>
          </p:nvSpPr>
          <p:spPr>
            <a:xfrm>
              <a:off x="1433514" y="1273969"/>
              <a:ext cx="1254125" cy="431006"/>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a:ea typeface="宋体"/>
              </a:endParaRPr>
            </a:p>
          </p:txBody>
        </p:sp>
      </p:grpSp>
      <p:sp>
        <p:nvSpPr>
          <p:cNvPr id="7" name="流程图: 决策 6"/>
          <p:cNvSpPr/>
          <p:nvPr/>
        </p:nvSpPr>
        <p:spPr>
          <a:xfrm rot="20672971">
            <a:off x="1986309" y="3566696"/>
            <a:ext cx="1758950" cy="28813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601"/>
              <a:gd name="connsiteY0" fmla="*/ 596 h 10675"/>
              <a:gd name="connsiteX1" fmla="*/ 6157 w 10601"/>
              <a:gd name="connsiteY1" fmla="*/ 0 h 10675"/>
              <a:gd name="connsiteX2" fmla="*/ 10601 w 10601"/>
              <a:gd name="connsiteY2" fmla="*/ 9186 h 10675"/>
              <a:gd name="connsiteX3" fmla="*/ 7566 w 10601"/>
              <a:gd name="connsiteY3" fmla="*/ 10675 h 10675"/>
              <a:gd name="connsiteX4" fmla="*/ 0 w 10601"/>
              <a:gd name="connsiteY4" fmla="*/ 596 h 10675"/>
              <a:gd name="connsiteX0" fmla="*/ 0 w 10716"/>
              <a:gd name="connsiteY0" fmla="*/ 596 h 10675"/>
              <a:gd name="connsiteX1" fmla="*/ 6157 w 10716"/>
              <a:gd name="connsiteY1" fmla="*/ 0 h 10675"/>
              <a:gd name="connsiteX2" fmla="*/ 10716 w 10716"/>
              <a:gd name="connsiteY2" fmla="*/ 5887 h 10675"/>
              <a:gd name="connsiteX3" fmla="*/ 7566 w 10716"/>
              <a:gd name="connsiteY3" fmla="*/ 10675 h 10675"/>
              <a:gd name="connsiteX4" fmla="*/ 0 w 10716"/>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16" h="10675">
                <a:moveTo>
                  <a:pt x="0" y="596"/>
                </a:moveTo>
                <a:lnTo>
                  <a:pt x="6157" y="0"/>
                </a:lnTo>
                <a:lnTo>
                  <a:pt x="10716" y="5887"/>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8" name="流程图: 决策 6"/>
          <p:cNvSpPr/>
          <p:nvPr/>
        </p:nvSpPr>
        <p:spPr>
          <a:xfrm rot="20926064">
            <a:off x="1695097" y="2937578"/>
            <a:ext cx="2379663" cy="26908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82"/>
              <a:gd name="connsiteY0" fmla="*/ 596 h 10675"/>
              <a:gd name="connsiteX1" fmla="*/ 6157 w 10082"/>
              <a:gd name="connsiteY1" fmla="*/ 0 h 10675"/>
              <a:gd name="connsiteX2" fmla="*/ 10082 w 10082"/>
              <a:gd name="connsiteY2" fmla="*/ 10082 h 10675"/>
              <a:gd name="connsiteX3" fmla="*/ 7566 w 10082"/>
              <a:gd name="connsiteY3" fmla="*/ 10675 h 10675"/>
              <a:gd name="connsiteX4" fmla="*/ 0 w 10082"/>
              <a:gd name="connsiteY4" fmla="*/ 596 h 10675"/>
              <a:gd name="connsiteX0" fmla="*/ 0 w 10082"/>
              <a:gd name="connsiteY0" fmla="*/ 596 h 10675"/>
              <a:gd name="connsiteX1" fmla="*/ 6157 w 10082"/>
              <a:gd name="connsiteY1" fmla="*/ 0 h 10675"/>
              <a:gd name="connsiteX2" fmla="*/ 10082 w 10082"/>
              <a:gd name="connsiteY2" fmla="*/ 8715 h 10675"/>
              <a:gd name="connsiteX3" fmla="*/ 7566 w 10082"/>
              <a:gd name="connsiteY3" fmla="*/ 10675 h 10675"/>
              <a:gd name="connsiteX4" fmla="*/ 0 w 10082"/>
              <a:gd name="connsiteY4" fmla="*/ 596 h 10675"/>
              <a:gd name="connsiteX0" fmla="*/ 0 w 10171"/>
              <a:gd name="connsiteY0" fmla="*/ 596 h 10675"/>
              <a:gd name="connsiteX1" fmla="*/ 6157 w 10171"/>
              <a:gd name="connsiteY1" fmla="*/ 0 h 10675"/>
              <a:gd name="connsiteX2" fmla="*/ 10171 w 10171"/>
              <a:gd name="connsiteY2" fmla="*/ 7190 h 10675"/>
              <a:gd name="connsiteX3" fmla="*/ 7566 w 10171"/>
              <a:gd name="connsiteY3" fmla="*/ 10675 h 10675"/>
              <a:gd name="connsiteX4" fmla="*/ 0 w 10171"/>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1" h="10675">
                <a:moveTo>
                  <a:pt x="0" y="596"/>
                </a:moveTo>
                <a:lnTo>
                  <a:pt x="6157" y="0"/>
                </a:lnTo>
                <a:lnTo>
                  <a:pt x="10171" y="7190"/>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9" name="流程图: 决策 6"/>
          <p:cNvSpPr/>
          <p:nvPr/>
        </p:nvSpPr>
        <p:spPr>
          <a:xfrm rot="20909760">
            <a:off x="1163061" y="2143544"/>
            <a:ext cx="2967038" cy="397669"/>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41"/>
              <a:gd name="connsiteY0" fmla="*/ 596 h 10981"/>
              <a:gd name="connsiteX1" fmla="*/ 6157 w 10041"/>
              <a:gd name="connsiteY1" fmla="*/ 0 h 10981"/>
              <a:gd name="connsiteX2" fmla="*/ 10041 w 10041"/>
              <a:gd name="connsiteY2" fmla="*/ 10981 h 10981"/>
              <a:gd name="connsiteX3" fmla="*/ 7566 w 10041"/>
              <a:gd name="connsiteY3" fmla="*/ 10675 h 10981"/>
              <a:gd name="connsiteX4" fmla="*/ 0 w 10041"/>
              <a:gd name="connsiteY4" fmla="*/ 596 h 10981"/>
              <a:gd name="connsiteX0" fmla="*/ 0 w 10312"/>
              <a:gd name="connsiteY0" fmla="*/ 596 h 10675"/>
              <a:gd name="connsiteX1" fmla="*/ 6157 w 10312"/>
              <a:gd name="connsiteY1" fmla="*/ 0 h 10675"/>
              <a:gd name="connsiteX2" fmla="*/ 10312 w 10312"/>
              <a:gd name="connsiteY2" fmla="*/ 6778 h 10675"/>
              <a:gd name="connsiteX3" fmla="*/ 7566 w 10312"/>
              <a:gd name="connsiteY3" fmla="*/ 10675 h 10675"/>
              <a:gd name="connsiteX4" fmla="*/ 0 w 10312"/>
              <a:gd name="connsiteY4" fmla="*/ 596 h 10675"/>
              <a:gd name="connsiteX0" fmla="*/ 0 w 10493"/>
              <a:gd name="connsiteY0" fmla="*/ 596 h 10675"/>
              <a:gd name="connsiteX1" fmla="*/ 6157 w 10493"/>
              <a:gd name="connsiteY1" fmla="*/ 0 h 10675"/>
              <a:gd name="connsiteX2" fmla="*/ 10493 w 10493"/>
              <a:gd name="connsiteY2" fmla="*/ 6978 h 10675"/>
              <a:gd name="connsiteX3" fmla="*/ 7566 w 10493"/>
              <a:gd name="connsiteY3" fmla="*/ 10675 h 10675"/>
              <a:gd name="connsiteX4" fmla="*/ 0 w 10493"/>
              <a:gd name="connsiteY4" fmla="*/ 596 h 10675"/>
              <a:gd name="connsiteX0" fmla="*/ 0 w 11332"/>
              <a:gd name="connsiteY0" fmla="*/ 0 h 11825"/>
              <a:gd name="connsiteX1" fmla="*/ 6996 w 11332"/>
              <a:gd name="connsiteY1" fmla="*/ 1150 h 11825"/>
              <a:gd name="connsiteX2" fmla="*/ 11332 w 11332"/>
              <a:gd name="connsiteY2" fmla="*/ 8128 h 11825"/>
              <a:gd name="connsiteX3" fmla="*/ 8405 w 11332"/>
              <a:gd name="connsiteY3" fmla="*/ 11825 h 11825"/>
              <a:gd name="connsiteX4" fmla="*/ 0 w 11332"/>
              <a:gd name="connsiteY4" fmla="*/ 0 h 1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2" h="11825">
                <a:moveTo>
                  <a:pt x="0" y="0"/>
                </a:moveTo>
                <a:lnTo>
                  <a:pt x="6996" y="1150"/>
                </a:lnTo>
                <a:lnTo>
                  <a:pt x="11332" y="8128"/>
                </a:lnTo>
                <a:lnTo>
                  <a:pt x="8405" y="11825"/>
                </a:lnTo>
                <a:lnTo>
                  <a:pt x="0" y="0"/>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10" name="矩形 4"/>
          <p:cNvSpPr/>
          <p:nvPr/>
        </p:nvSpPr>
        <p:spPr>
          <a:xfrm>
            <a:off x="1120775" y="2406253"/>
            <a:ext cx="3621088" cy="641747"/>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1" name="矩形 4"/>
          <p:cNvSpPr/>
          <p:nvPr/>
        </p:nvSpPr>
        <p:spPr>
          <a:xfrm>
            <a:off x="1691680" y="3146822"/>
            <a:ext cx="2330450" cy="495300"/>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798"/>
              <a:gd name="connsiteY0" fmla="*/ 25695 h 804391"/>
              <a:gd name="connsiteX1" fmla="*/ 2410390 w 2412798"/>
              <a:gd name="connsiteY1" fmla="*/ 6 h 804391"/>
              <a:gd name="connsiteX2" fmla="*/ 2129036 w 2412798"/>
              <a:gd name="connsiteY2" fmla="*/ 804391 h 804391"/>
              <a:gd name="connsiteX3" fmla="*/ 1204231 w 2412798"/>
              <a:gd name="connsiteY3" fmla="*/ 784118 h 804391"/>
              <a:gd name="connsiteX4" fmla="*/ 281943 w 2412798"/>
              <a:gd name="connsiteY4" fmla="*/ 791546 h 804391"/>
              <a:gd name="connsiteX5" fmla="*/ 590 w 2412798"/>
              <a:gd name="connsiteY5" fmla="*/ 25695 h 804391"/>
              <a:gd name="connsiteX0" fmla="*/ 590 w 2411665"/>
              <a:gd name="connsiteY0" fmla="*/ 25695 h 804391"/>
              <a:gd name="connsiteX1" fmla="*/ 2410390 w 2411665"/>
              <a:gd name="connsiteY1" fmla="*/ 6 h 804391"/>
              <a:gd name="connsiteX2" fmla="*/ 2129036 w 2411665"/>
              <a:gd name="connsiteY2" fmla="*/ 804391 h 804391"/>
              <a:gd name="connsiteX3" fmla="*/ 1204231 w 2411665"/>
              <a:gd name="connsiteY3" fmla="*/ 784118 h 804391"/>
              <a:gd name="connsiteX4" fmla="*/ 281943 w 2411665"/>
              <a:gd name="connsiteY4" fmla="*/ 791546 h 804391"/>
              <a:gd name="connsiteX5" fmla="*/ 590 w 2411665"/>
              <a:gd name="connsiteY5" fmla="*/ 25695 h 804391"/>
              <a:gd name="connsiteX0" fmla="*/ 590 w 2411665"/>
              <a:gd name="connsiteY0" fmla="*/ 25695 h 856155"/>
              <a:gd name="connsiteX1" fmla="*/ 2410390 w 2411665"/>
              <a:gd name="connsiteY1" fmla="*/ 6 h 856155"/>
              <a:gd name="connsiteX2" fmla="*/ 2129036 w 2411665"/>
              <a:gd name="connsiteY2" fmla="*/ 804391 h 856155"/>
              <a:gd name="connsiteX3" fmla="*/ 1204231 w 2411665"/>
              <a:gd name="connsiteY3" fmla="*/ 856155 h 856155"/>
              <a:gd name="connsiteX4" fmla="*/ 281943 w 2411665"/>
              <a:gd name="connsiteY4" fmla="*/ 791546 h 856155"/>
              <a:gd name="connsiteX5" fmla="*/ 590 w 2411665"/>
              <a:gd name="connsiteY5" fmla="*/ 25695 h 856155"/>
              <a:gd name="connsiteX0" fmla="*/ 590 w 2411665"/>
              <a:gd name="connsiteY0" fmla="*/ 25695 h 892173"/>
              <a:gd name="connsiteX1" fmla="*/ 2410390 w 2411665"/>
              <a:gd name="connsiteY1" fmla="*/ 6 h 892173"/>
              <a:gd name="connsiteX2" fmla="*/ 2129036 w 2411665"/>
              <a:gd name="connsiteY2" fmla="*/ 804391 h 892173"/>
              <a:gd name="connsiteX3" fmla="*/ 1204231 w 2411665"/>
              <a:gd name="connsiteY3" fmla="*/ 892173 h 892173"/>
              <a:gd name="connsiteX4" fmla="*/ 281943 w 2411665"/>
              <a:gd name="connsiteY4" fmla="*/ 791546 h 892173"/>
              <a:gd name="connsiteX5" fmla="*/ 590 w 2411665"/>
              <a:gd name="connsiteY5" fmla="*/ 25695 h 892173"/>
              <a:gd name="connsiteX0" fmla="*/ 590 w 2411665"/>
              <a:gd name="connsiteY0" fmla="*/ 25695 h 911317"/>
              <a:gd name="connsiteX1" fmla="*/ 2410390 w 2411665"/>
              <a:gd name="connsiteY1" fmla="*/ 6 h 911317"/>
              <a:gd name="connsiteX2" fmla="*/ 2129036 w 2411665"/>
              <a:gd name="connsiteY2" fmla="*/ 804391 h 911317"/>
              <a:gd name="connsiteX3" fmla="*/ 1204231 w 2411665"/>
              <a:gd name="connsiteY3" fmla="*/ 892173 h 911317"/>
              <a:gd name="connsiteX4" fmla="*/ 281943 w 2411665"/>
              <a:gd name="connsiteY4" fmla="*/ 791546 h 911317"/>
              <a:gd name="connsiteX5" fmla="*/ 590 w 2411665"/>
              <a:gd name="connsiteY5" fmla="*/ 25695 h 911317"/>
              <a:gd name="connsiteX0" fmla="*/ 590 w 2411665"/>
              <a:gd name="connsiteY0" fmla="*/ 25695 h 895452"/>
              <a:gd name="connsiteX1" fmla="*/ 2410390 w 2411665"/>
              <a:gd name="connsiteY1" fmla="*/ 6 h 895452"/>
              <a:gd name="connsiteX2" fmla="*/ 2129036 w 2411665"/>
              <a:gd name="connsiteY2" fmla="*/ 804391 h 895452"/>
              <a:gd name="connsiteX3" fmla="*/ 1204231 w 2411665"/>
              <a:gd name="connsiteY3" fmla="*/ 892173 h 895452"/>
              <a:gd name="connsiteX4" fmla="*/ 281943 w 2411665"/>
              <a:gd name="connsiteY4" fmla="*/ 791546 h 895452"/>
              <a:gd name="connsiteX5" fmla="*/ 590 w 2411665"/>
              <a:gd name="connsiteY5" fmla="*/ 25695 h 895452"/>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928455"/>
              <a:gd name="connsiteX1" fmla="*/ 2410390 w 2411665"/>
              <a:gd name="connsiteY1" fmla="*/ 6 h 928455"/>
              <a:gd name="connsiteX2" fmla="*/ 2129036 w 2411665"/>
              <a:gd name="connsiteY2" fmla="*/ 804391 h 928455"/>
              <a:gd name="connsiteX3" fmla="*/ 1234253 w 2411665"/>
              <a:gd name="connsiteY3" fmla="*/ 928192 h 928455"/>
              <a:gd name="connsiteX4" fmla="*/ 281943 w 2411665"/>
              <a:gd name="connsiteY4" fmla="*/ 791546 h 928455"/>
              <a:gd name="connsiteX5" fmla="*/ 590 w 2411665"/>
              <a:gd name="connsiteY5" fmla="*/ 25695 h 928455"/>
              <a:gd name="connsiteX0" fmla="*/ 590 w 2411665"/>
              <a:gd name="connsiteY0" fmla="*/ 25695 h 880585"/>
              <a:gd name="connsiteX1" fmla="*/ 2410390 w 2411665"/>
              <a:gd name="connsiteY1" fmla="*/ 6 h 880585"/>
              <a:gd name="connsiteX2" fmla="*/ 2129036 w 2411665"/>
              <a:gd name="connsiteY2" fmla="*/ 804391 h 880585"/>
              <a:gd name="connsiteX3" fmla="*/ 1234253 w 2411665"/>
              <a:gd name="connsiteY3" fmla="*/ 880167 h 880585"/>
              <a:gd name="connsiteX4" fmla="*/ 281943 w 2411665"/>
              <a:gd name="connsiteY4" fmla="*/ 791546 h 880585"/>
              <a:gd name="connsiteX5" fmla="*/ 590 w 2411665"/>
              <a:gd name="connsiteY5" fmla="*/ 25695 h 880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65" h="880585">
                <a:moveTo>
                  <a:pt x="590" y="25695"/>
                </a:moveTo>
                <a:cubicBezTo>
                  <a:pt x="15362" y="9377"/>
                  <a:pt x="2390851" y="2257"/>
                  <a:pt x="2410390" y="6"/>
                </a:cubicBezTo>
                <a:cubicBezTo>
                  <a:pt x="2429929" y="-2245"/>
                  <a:pt x="2219982" y="673707"/>
                  <a:pt x="2129036" y="804391"/>
                </a:cubicBezTo>
                <a:cubicBezTo>
                  <a:pt x="2110981" y="809639"/>
                  <a:pt x="1612572" y="886925"/>
                  <a:pt x="1234253" y="880167"/>
                </a:cubicBezTo>
                <a:cubicBezTo>
                  <a:pt x="855934" y="873409"/>
                  <a:pt x="332440" y="827904"/>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2" name="矩形 4"/>
          <p:cNvSpPr/>
          <p:nvPr/>
        </p:nvSpPr>
        <p:spPr>
          <a:xfrm>
            <a:off x="1979712" y="3783831"/>
            <a:ext cx="1627188" cy="444103"/>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666"/>
              <a:gd name="connsiteY0" fmla="*/ 25695 h 804391"/>
              <a:gd name="connsiteX1" fmla="*/ 2410390 w 2412666"/>
              <a:gd name="connsiteY1" fmla="*/ 6 h 804391"/>
              <a:gd name="connsiteX2" fmla="*/ 2129036 w 2412666"/>
              <a:gd name="connsiteY2" fmla="*/ 804391 h 804391"/>
              <a:gd name="connsiteX3" fmla="*/ 1248861 w 2412666"/>
              <a:gd name="connsiteY3" fmla="*/ 799589 h 804391"/>
              <a:gd name="connsiteX4" fmla="*/ 281943 w 2412666"/>
              <a:gd name="connsiteY4" fmla="*/ 791546 h 804391"/>
              <a:gd name="connsiteX5" fmla="*/ 590 w 2412666"/>
              <a:gd name="connsiteY5" fmla="*/ 25695 h 804391"/>
              <a:gd name="connsiteX0" fmla="*/ 590 w 2411677"/>
              <a:gd name="connsiteY0" fmla="*/ 25695 h 804391"/>
              <a:gd name="connsiteX1" fmla="*/ 2410390 w 2411677"/>
              <a:gd name="connsiteY1" fmla="*/ 6 h 804391"/>
              <a:gd name="connsiteX2" fmla="*/ 2129036 w 2411677"/>
              <a:gd name="connsiteY2" fmla="*/ 804391 h 804391"/>
              <a:gd name="connsiteX3" fmla="*/ 1248861 w 2411677"/>
              <a:gd name="connsiteY3" fmla="*/ 799589 h 804391"/>
              <a:gd name="connsiteX4" fmla="*/ 281943 w 2411677"/>
              <a:gd name="connsiteY4" fmla="*/ 791546 h 804391"/>
              <a:gd name="connsiteX5" fmla="*/ 590 w 2411677"/>
              <a:gd name="connsiteY5" fmla="*/ 25695 h 804391"/>
              <a:gd name="connsiteX0" fmla="*/ 590 w 2411678"/>
              <a:gd name="connsiteY0" fmla="*/ 25695 h 898030"/>
              <a:gd name="connsiteX1" fmla="*/ 2410390 w 2411678"/>
              <a:gd name="connsiteY1" fmla="*/ 6 h 898030"/>
              <a:gd name="connsiteX2" fmla="*/ 2129036 w 2411678"/>
              <a:gd name="connsiteY2" fmla="*/ 804391 h 898030"/>
              <a:gd name="connsiteX3" fmla="*/ 1248861 w 2411678"/>
              <a:gd name="connsiteY3" fmla="*/ 898030 h 898030"/>
              <a:gd name="connsiteX4" fmla="*/ 281943 w 2411678"/>
              <a:gd name="connsiteY4" fmla="*/ 791546 h 898030"/>
              <a:gd name="connsiteX5" fmla="*/ 590 w 2411678"/>
              <a:gd name="connsiteY5" fmla="*/ 25695 h 898030"/>
              <a:gd name="connsiteX0" fmla="*/ 590 w 2411678"/>
              <a:gd name="connsiteY0" fmla="*/ 25695 h 916618"/>
              <a:gd name="connsiteX1" fmla="*/ 2410390 w 2411678"/>
              <a:gd name="connsiteY1" fmla="*/ 6 h 916618"/>
              <a:gd name="connsiteX2" fmla="*/ 2129036 w 2411678"/>
              <a:gd name="connsiteY2" fmla="*/ 804391 h 916618"/>
              <a:gd name="connsiteX3" fmla="*/ 1248861 w 2411678"/>
              <a:gd name="connsiteY3" fmla="*/ 898030 h 916618"/>
              <a:gd name="connsiteX4" fmla="*/ 281943 w 2411678"/>
              <a:gd name="connsiteY4" fmla="*/ 791546 h 916618"/>
              <a:gd name="connsiteX5" fmla="*/ 590 w 2411678"/>
              <a:gd name="connsiteY5" fmla="*/ 25695 h 916618"/>
              <a:gd name="connsiteX0" fmla="*/ 590 w 2411678"/>
              <a:gd name="connsiteY0" fmla="*/ 25695 h 904127"/>
              <a:gd name="connsiteX1" fmla="*/ 2410390 w 2411678"/>
              <a:gd name="connsiteY1" fmla="*/ 6 h 904127"/>
              <a:gd name="connsiteX2" fmla="*/ 2129036 w 2411678"/>
              <a:gd name="connsiteY2" fmla="*/ 804391 h 904127"/>
              <a:gd name="connsiteX3" fmla="*/ 1248861 w 2411678"/>
              <a:gd name="connsiteY3" fmla="*/ 898030 h 904127"/>
              <a:gd name="connsiteX4" fmla="*/ 281943 w 2411678"/>
              <a:gd name="connsiteY4" fmla="*/ 791546 h 904127"/>
              <a:gd name="connsiteX5" fmla="*/ 590 w 2411678"/>
              <a:gd name="connsiteY5" fmla="*/ 25695 h 904127"/>
              <a:gd name="connsiteX0" fmla="*/ 590 w 2411678"/>
              <a:gd name="connsiteY0" fmla="*/ 25695 h 899138"/>
              <a:gd name="connsiteX1" fmla="*/ 2410390 w 2411678"/>
              <a:gd name="connsiteY1" fmla="*/ 6 h 899138"/>
              <a:gd name="connsiteX2" fmla="*/ 2129036 w 2411678"/>
              <a:gd name="connsiteY2" fmla="*/ 804391 h 899138"/>
              <a:gd name="connsiteX3" fmla="*/ 1248861 w 2411678"/>
              <a:gd name="connsiteY3" fmla="*/ 898030 h 899138"/>
              <a:gd name="connsiteX4" fmla="*/ 281943 w 2411678"/>
              <a:gd name="connsiteY4" fmla="*/ 791546 h 899138"/>
              <a:gd name="connsiteX5" fmla="*/ 590 w 2411678"/>
              <a:gd name="connsiteY5" fmla="*/ 25695 h 899138"/>
              <a:gd name="connsiteX0" fmla="*/ 590 w 2411678"/>
              <a:gd name="connsiteY0" fmla="*/ 25695 h 954940"/>
              <a:gd name="connsiteX1" fmla="*/ 2410390 w 2411678"/>
              <a:gd name="connsiteY1" fmla="*/ 6 h 954940"/>
              <a:gd name="connsiteX2" fmla="*/ 2129036 w 2411678"/>
              <a:gd name="connsiteY2" fmla="*/ 804391 h 954940"/>
              <a:gd name="connsiteX3" fmla="*/ 1248861 w 2411678"/>
              <a:gd name="connsiteY3" fmla="*/ 954283 h 954940"/>
              <a:gd name="connsiteX4" fmla="*/ 281943 w 2411678"/>
              <a:gd name="connsiteY4" fmla="*/ 791546 h 954940"/>
              <a:gd name="connsiteX5" fmla="*/ 590 w 2411678"/>
              <a:gd name="connsiteY5" fmla="*/ 25695 h 95494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78" h="926980">
                <a:moveTo>
                  <a:pt x="590" y="25695"/>
                </a:moveTo>
                <a:cubicBezTo>
                  <a:pt x="15362" y="9377"/>
                  <a:pt x="2390851" y="2257"/>
                  <a:pt x="2410390" y="6"/>
                </a:cubicBezTo>
                <a:cubicBezTo>
                  <a:pt x="2429929" y="-2245"/>
                  <a:pt x="2222230" y="671127"/>
                  <a:pt x="2129036" y="804391"/>
                </a:cubicBezTo>
                <a:cubicBezTo>
                  <a:pt x="2093799" y="835604"/>
                  <a:pt x="1585278" y="937133"/>
                  <a:pt x="1306228" y="926155"/>
                </a:cubicBezTo>
                <a:cubicBezTo>
                  <a:pt x="1027178" y="915177"/>
                  <a:pt x="389594" y="908808"/>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3" name="矩形 4"/>
          <p:cNvSpPr/>
          <p:nvPr/>
        </p:nvSpPr>
        <p:spPr>
          <a:xfrm>
            <a:off x="1420814" y="1679973"/>
            <a:ext cx="3036887" cy="640556"/>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smtClean="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22" name="TextBox 49"/>
          <p:cNvSpPr txBox="1"/>
          <p:nvPr/>
        </p:nvSpPr>
        <p:spPr>
          <a:xfrm>
            <a:off x="4340225" y="3765352"/>
            <a:ext cx="382270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3" name="TextBox 50"/>
          <p:cNvSpPr txBox="1"/>
          <p:nvPr/>
        </p:nvSpPr>
        <p:spPr>
          <a:xfrm>
            <a:off x="4676775" y="3130154"/>
            <a:ext cx="348615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4" name="TextBox 51"/>
          <p:cNvSpPr txBox="1"/>
          <p:nvPr/>
        </p:nvSpPr>
        <p:spPr>
          <a:xfrm>
            <a:off x="5257801" y="2452688"/>
            <a:ext cx="2905125" cy="534591"/>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5" name="TextBox 52"/>
          <p:cNvSpPr txBox="1"/>
          <p:nvPr/>
        </p:nvSpPr>
        <p:spPr>
          <a:xfrm>
            <a:off x="5060951" y="1732360"/>
            <a:ext cx="3101975"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a:t>
            </a:r>
            <a:r>
              <a:rPr lang="zh-CN" altLang="en-US" sz="1400" dirty="0" smtClean="0">
                <a:solidFill>
                  <a:srgbClr val="FFFFFF">
                    <a:lumMod val="50000"/>
                  </a:srgbClr>
                </a:solidFill>
                <a:latin typeface="微软雅黑" pitchFamily="34" charset="-122"/>
                <a:ea typeface="微软雅黑" pitchFamily="34" charset="-122"/>
              </a:rPr>
              <a:t>此处。</a:t>
            </a:r>
            <a:endParaRPr lang="zh-CN" altLang="en-US" sz="140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344220535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2" presetClass="entr" presetSubtype="8"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 presetClass="entr" presetSubtype="2"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1+#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1+#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652464" y="1763316"/>
            <a:ext cx="7862887" cy="215026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endParaRPr lang="en-US" altLang="zh-CN" sz="1400" dirty="0">
              <a:solidFill>
                <a:schemeClr val="tx1"/>
              </a:solidFill>
              <a:latin typeface="微软雅黑" panose="020B0503020204020204" pitchFamily="34" charset="-122"/>
            </a:endParaRP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p>
        </p:txBody>
      </p:sp>
      <p:grpSp>
        <p:nvGrpSpPr>
          <p:cNvPr id="23" name="组合 22"/>
          <p:cNvGrpSpPr/>
          <p:nvPr/>
        </p:nvGrpSpPr>
        <p:grpSpPr>
          <a:xfrm>
            <a:off x="1557338" y="1678781"/>
            <a:ext cx="519113" cy="2306241"/>
            <a:chOff x="1557338" y="1678781"/>
            <a:chExt cx="519113" cy="2306241"/>
          </a:xfrm>
          <a:solidFill>
            <a:schemeClr val="accent1">
              <a:lumMod val="75000"/>
            </a:schemeClr>
          </a:solidFill>
        </p:grpSpPr>
        <p:sp>
          <p:nvSpPr>
            <p:cNvPr id="11" name="椭圆 10"/>
            <p:cNvSpPr/>
            <p:nvPr/>
          </p:nvSpPr>
          <p:spPr>
            <a:xfrm>
              <a:off x="1557338" y="1681163"/>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6" name="椭圆 5"/>
            <p:cNvSpPr/>
            <p:nvPr/>
          </p:nvSpPr>
          <p:spPr>
            <a:xfrm>
              <a:off x="1558925" y="3864769"/>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圆角矩形 15"/>
            <p:cNvSpPr/>
            <p:nvPr/>
          </p:nvSpPr>
          <p:spPr>
            <a:xfrm>
              <a:off x="1584326" y="1678781"/>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2" name="组合 21"/>
          <p:cNvGrpSpPr/>
          <p:nvPr/>
        </p:nvGrpSpPr>
        <p:grpSpPr>
          <a:xfrm>
            <a:off x="2166939" y="1681163"/>
            <a:ext cx="520700" cy="2305050"/>
            <a:chOff x="2166939" y="1681163"/>
            <a:chExt cx="520700" cy="2305050"/>
          </a:xfrm>
        </p:grpSpPr>
        <p:sp>
          <p:nvSpPr>
            <p:cNvPr id="10" name="椭圆 9"/>
            <p:cNvSpPr/>
            <p:nvPr/>
          </p:nvSpPr>
          <p:spPr>
            <a:xfrm>
              <a:off x="2166939" y="168116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5" name="椭圆 4"/>
            <p:cNvSpPr/>
            <p:nvPr/>
          </p:nvSpPr>
          <p:spPr>
            <a:xfrm>
              <a:off x="2168525" y="3868341"/>
              <a:ext cx="96838"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6" name="圆角矩形 15"/>
            <p:cNvSpPr/>
            <p:nvPr/>
          </p:nvSpPr>
          <p:spPr>
            <a:xfrm>
              <a:off x="2193926" y="1681163"/>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0" name="组合 19"/>
          <p:cNvGrpSpPr/>
          <p:nvPr/>
        </p:nvGrpSpPr>
        <p:grpSpPr>
          <a:xfrm>
            <a:off x="2784475" y="1683544"/>
            <a:ext cx="520700" cy="2306241"/>
            <a:chOff x="2784475" y="1683544"/>
            <a:chExt cx="520700" cy="2306241"/>
          </a:xfrm>
          <a:solidFill>
            <a:schemeClr val="accent1">
              <a:lumMod val="75000"/>
            </a:schemeClr>
          </a:solidFill>
        </p:grpSpPr>
        <p:sp>
          <p:nvSpPr>
            <p:cNvPr id="3" name="椭圆 2"/>
            <p:cNvSpPr/>
            <p:nvPr/>
          </p:nvSpPr>
          <p:spPr>
            <a:xfrm>
              <a:off x="2787650" y="3871913"/>
              <a:ext cx="96838" cy="116681"/>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8" name="椭圆 7"/>
            <p:cNvSpPr/>
            <p:nvPr/>
          </p:nvSpPr>
          <p:spPr>
            <a:xfrm>
              <a:off x="2784475" y="1691878"/>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7" name="圆角矩形 15"/>
            <p:cNvSpPr/>
            <p:nvPr/>
          </p:nvSpPr>
          <p:spPr>
            <a:xfrm>
              <a:off x="2813050" y="1683544"/>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4" name="组合 23"/>
          <p:cNvGrpSpPr/>
          <p:nvPr/>
        </p:nvGrpSpPr>
        <p:grpSpPr>
          <a:xfrm>
            <a:off x="954089" y="1677591"/>
            <a:ext cx="522287" cy="2305050"/>
            <a:chOff x="954089" y="1677591"/>
            <a:chExt cx="522287" cy="2305050"/>
          </a:xfrm>
        </p:grpSpPr>
        <p:sp>
          <p:nvSpPr>
            <p:cNvPr id="7" name="椭圆 6"/>
            <p:cNvSpPr/>
            <p:nvPr/>
          </p:nvSpPr>
          <p:spPr>
            <a:xfrm>
              <a:off x="958850" y="3863579"/>
              <a:ext cx="95250"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2" name="椭圆 11"/>
            <p:cNvSpPr/>
            <p:nvPr/>
          </p:nvSpPr>
          <p:spPr>
            <a:xfrm>
              <a:off x="954089" y="167997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圆角矩形 15"/>
            <p:cNvSpPr/>
            <p:nvPr/>
          </p:nvSpPr>
          <p:spPr>
            <a:xfrm>
              <a:off x="984251" y="1677591"/>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smtClean="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13" name="组合 12"/>
          <p:cNvGrpSpPr/>
          <p:nvPr/>
        </p:nvGrpSpPr>
        <p:grpSpPr>
          <a:xfrm>
            <a:off x="3429000" y="1689497"/>
            <a:ext cx="520701" cy="2305051"/>
            <a:chOff x="3429000" y="1689497"/>
            <a:chExt cx="520701" cy="2305051"/>
          </a:xfrm>
        </p:grpSpPr>
        <p:sp>
          <p:nvSpPr>
            <p:cNvPr id="4" name="椭圆 3"/>
            <p:cNvSpPr/>
            <p:nvPr/>
          </p:nvSpPr>
          <p:spPr>
            <a:xfrm>
              <a:off x="3432175" y="3876676"/>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9" name="椭圆 8"/>
            <p:cNvSpPr/>
            <p:nvPr/>
          </p:nvSpPr>
          <p:spPr>
            <a:xfrm>
              <a:off x="3429000" y="1689497"/>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9" name="圆角矩形 15"/>
            <p:cNvSpPr/>
            <p:nvPr/>
          </p:nvSpPr>
          <p:spPr>
            <a:xfrm>
              <a:off x="3457576" y="1689497"/>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 name="组合 1"/>
          <p:cNvGrpSpPr/>
          <p:nvPr/>
        </p:nvGrpSpPr>
        <p:grpSpPr>
          <a:xfrm>
            <a:off x="4068764" y="1689497"/>
            <a:ext cx="527050" cy="2305051"/>
            <a:chOff x="4068764" y="1689497"/>
            <a:chExt cx="527050" cy="2305051"/>
          </a:xfrm>
          <a:solidFill>
            <a:schemeClr val="accent1">
              <a:lumMod val="75000"/>
            </a:schemeClr>
          </a:solidFill>
        </p:grpSpPr>
        <p:sp>
          <p:nvSpPr>
            <p:cNvPr id="29" name="椭圆 28"/>
            <p:cNvSpPr/>
            <p:nvPr/>
          </p:nvSpPr>
          <p:spPr>
            <a:xfrm>
              <a:off x="4076700" y="3876676"/>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椭圆 29"/>
            <p:cNvSpPr/>
            <p:nvPr/>
          </p:nvSpPr>
          <p:spPr>
            <a:xfrm>
              <a:off x="4068764" y="1689497"/>
              <a:ext cx="96837"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1" name="圆角矩形 15"/>
            <p:cNvSpPr/>
            <p:nvPr/>
          </p:nvSpPr>
          <p:spPr>
            <a:xfrm>
              <a:off x="4102101" y="1689497"/>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spTree>
    <p:extLst>
      <p:ext uri="{BB962C8B-B14F-4D97-AF65-F5344CB8AC3E}">
        <p14:creationId xmlns:p14="http://schemas.microsoft.com/office/powerpoint/2010/main" val="246830249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0-#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0-#ppt_w/2"/>
                                          </p:val>
                                        </p:tav>
                                        <p:tav tm="100000">
                                          <p:val>
                                            <p:strVal val="#ppt_x"/>
                                          </p:val>
                                        </p:tav>
                                      </p:tavLst>
                                    </p:anim>
                                    <p:anim calcmode="lin" valueType="num">
                                      <p:cBhvr additive="base">
                                        <p:cTn id="27" dur="50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0-#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41" presetClass="entr" presetSubtype="0" fill="hold" nodeType="withEffect">
                                  <p:stCondLst>
                                    <p:cond delay="0"/>
                                  </p:stCondLst>
                                  <p:iterate type="lt">
                                    <p:tmPct val="10000"/>
                                  </p:iterate>
                                  <p:childTnLst>
                                    <p:set>
                                      <p:cBhvr>
                                        <p:cTn id="39" dur="1" fill="hold">
                                          <p:stCondLst>
                                            <p:cond delay="0"/>
                                          </p:stCondLst>
                                        </p:cTn>
                                        <p:tgtEl>
                                          <p:spTgt spid="14">
                                            <p:txEl>
                                              <p:pRg st="0" end="0"/>
                                            </p:txEl>
                                          </p:spTgt>
                                        </p:tgtEl>
                                        <p:attrNameLst>
                                          <p:attrName>style.visibility</p:attrName>
                                        </p:attrNameLst>
                                      </p:cBhvr>
                                      <p:to>
                                        <p:strVal val="visible"/>
                                      </p:to>
                                    </p:set>
                                    <p:anim calcmode="lin" valueType="num">
                                      <p:cBhvr>
                                        <p:cTn id="40"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42"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4">
                                            <p:txEl>
                                              <p:pRg st="0" end="0"/>
                                            </p:txEl>
                                          </p:spTgt>
                                        </p:tgtEl>
                                      </p:cBhvr>
                                    </p:animEffect>
                                  </p:childTnLst>
                                </p:cTn>
                              </p:par>
                            </p:childTnLst>
                          </p:cTn>
                        </p:par>
                        <p:par>
                          <p:cTn id="45" fill="hold">
                            <p:stCondLst>
                              <p:cond delay="4600"/>
                            </p:stCondLst>
                            <p:childTnLst>
                              <p:par>
                                <p:cTn id="46" presetID="41" presetClass="entr" presetSubtype="0" fill="hold" nodeType="afterEffect">
                                  <p:stCondLst>
                                    <p:cond delay="0"/>
                                  </p:stCondLst>
                                  <p:iterate type="lt">
                                    <p:tmPct val="10000"/>
                                  </p:iterate>
                                  <p:childTnLst>
                                    <p:set>
                                      <p:cBhvr>
                                        <p:cTn id="47" dur="1" fill="hold">
                                          <p:stCondLst>
                                            <p:cond delay="0"/>
                                          </p:stCondLst>
                                        </p:cTn>
                                        <p:tgtEl>
                                          <p:spTgt spid="14">
                                            <p:txEl>
                                              <p:pRg st="1" end="1"/>
                                            </p:txEl>
                                          </p:spTgt>
                                        </p:tgtEl>
                                        <p:attrNameLst>
                                          <p:attrName>style.visibility</p:attrName>
                                        </p:attrNameLst>
                                      </p:cBhvr>
                                      <p:to>
                                        <p:strVal val="visible"/>
                                      </p:to>
                                    </p:set>
                                    <p:anim calcmode="lin" valueType="num">
                                      <p:cBhvr>
                                        <p:cTn id="48" dur="500" fill="hold"/>
                                        <p:tgtEl>
                                          <p:spTgt spid="1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4">
                                            <p:txEl>
                                              <p:pRg st="1" end="1"/>
                                            </p:txEl>
                                          </p:spTgt>
                                        </p:tgtEl>
                                        <p:attrNameLst>
                                          <p:attrName>ppt_y</p:attrName>
                                        </p:attrNameLst>
                                      </p:cBhvr>
                                      <p:tavLst>
                                        <p:tav tm="0">
                                          <p:val>
                                            <p:strVal val="#ppt_y"/>
                                          </p:val>
                                        </p:tav>
                                        <p:tav tm="100000">
                                          <p:val>
                                            <p:strVal val="#ppt_y"/>
                                          </p:val>
                                        </p:tav>
                                      </p:tavLst>
                                    </p:anim>
                                    <p:anim calcmode="lin" valueType="num">
                                      <p:cBhvr>
                                        <p:cTn id="50" dur="500" fill="hold"/>
                                        <p:tgtEl>
                                          <p:spTgt spid="1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4">
                                            <p:txEl>
                                              <p:pRg st="1" end="1"/>
                                            </p:txEl>
                                          </p:spTgt>
                                        </p:tgtEl>
                                      </p:cBhvr>
                                    </p:animEffect>
                                  </p:childTnLst>
                                </p:cTn>
                              </p:par>
                            </p:childTnLst>
                          </p:cTn>
                        </p:par>
                        <p:par>
                          <p:cTn id="53" fill="hold">
                            <p:stCondLst>
                              <p:cond delay="6200"/>
                            </p:stCondLst>
                            <p:childTnLst>
                              <p:par>
                                <p:cTn id="54" presetID="41" presetClass="entr" presetSubtype="0" fill="hold" nodeType="afterEffect">
                                  <p:stCondLst>
                                    <p:cond delay="0"/>
                                  </p:stCondLst>
                                  <p:iterate type="lt">
                                    <p:tmPct val="10000"/>
                                  </p:iterate>
                                  <p:childTnLst>
                                    <p:set>
                                      <p:cBhvr>
                                        <p:cTn id="55" dur="1" fill="hold">
                                          <p:stCondLst>
                                            <p:cond delay="0"/>
                                          </p:stCondLst>
                                        </p:cTn>
                                        <p:tgtEl>
                                          <p:spTgt spid="14">
                                            <p:txEl>
                                              <p:pRg st="2" end="2"/>
                                            </p:txEl>
                                          </p:spTgt>
                                        </p:tgtEl>
                                        <p:attrNameLst>
                                          <p:attrName>style.visibility</p:attrName>
                                        </p:attrNameLst>
                                      </p:cBhvr>
                                      <p:to>
                                        <p:strVal val="visible"/>
                                      </p:to>
                                    </p:set>
                                    <p:anim calcmode="lin" valueType="num">
                                      <p:cBhvr>
                                        <p:cTn id="56" dur="500" fill="hold"/>
                                        <p:tgtEl>
                                          <p:spTgt spid="1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4">
                                            <p:txEl>
                                              <p:pRg st="2" end="2"/>
                                            </p:txEl>
                                          </p:spTgt>
                                        </p:tgtEl>
                                        <p:attrNameLst>
                                          <p:attrName>ppt_y</p:attrName>
                                        </p:attrNameLst>
                                      </p:cBhvr>
                                      <p:tavLst>
                                        <p:tav tm="0">
                                          <p:val>
                                            <p:strVal val="#ppt_y"/>
                                          </p:val>
                                        </p:tav>
                                        <p:tav tm="100000">
                                          <p:val>
                                            <p:strVal val="#ppt_y"/>
                                          </p:val>
                                        </p:tav>
                                      </p:tavLst>
                                    </p:anim>
                                    <p:anim calcmode="lin" valueType="num">
                                      <p:cBhvr>
                                        <p:cTn id="58" dur="500" fill="hold"/>
                                        <p:tgtEl>
                                          <p:spTgt spid="1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1674131" y="2139496"/>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第二部分内容单击添加文字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0996958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1"/>
          <p:cNvSpPr/>
          <p:nvPr/>
        </p:nvSpPr>
        <p:spPr>
          <a:xfrm rot="19913209">
            <a:off x="4455067" y="3491163"/>
            <a:ext cx="862473" cy="10788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42" name="矩形 1"/>
          <p:cNvSpPr/>
          <p:nvPr/>
        </p:nvSpPr>
        <p:spPr>
          <a:xfrm rot="708470">
            <a:off x="3207088" y="2859569"/>
            <a:ext cx="2138295" cy="21576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43" name="矩形 1"/>
          <p:cNvSpPr/>
          <p:nvPr/>
        </p:nvSpPr>
        <p:spPr>
          <a:xfrm rot="293950">
            <a:off x="3275891" y="1570285"/>
            <a:ext cx="2848883" cy="22109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62" name="椭圆 61"/>
          <p:cNvSpPr/>
          <p:nvPr/>
        </p:nvSpPr>
        <p:spPr>
          <a:xfrm>
            <a:off x="2627060" y="1059583"/>
            <a:ext cx="694953" cy="7137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200" b="1" kern="0" dirty="0">
                <a:ln w="18415" cmpd="sng">
                  <a:noFill/>
                  <a:prstDash val="solid"/>
                </a:ln>
                <a:solidFill>
                  <a:srgbClr val="FFFFFF"/>
                </a:solidFill>
                <a:latin typeface="Arial Rounded MT Bold" pitchFamily="34" charset="0"/>
                <a:ea typeface="微软雅黑" pitchFamily="34" charset="-122"/>
                <a:cs typeface="Times New Roman" pitchFamily="18" charset="0"/>
              </a:rPr>
              <a:t>01</a:t>
            </a:r>
          </a:p>
        </p:txBody>
      </p:sp>
      <p:sp>
        <p:nvSpPr>
          <p:cNvPr id="45" name="矩形 1"/>
          <p:cNvSpPr/>
          <p:nvPr/>
        </p:nvSpPr>
        <p:spPr>
          <a:xfrm rot="20453418">
            <a:off x="2671178" y="2127493"/>
            <a:ext cx="3418338" cy="282131"/>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60" name="椭圆 59"/>
          <p:cNvSpPr/>
          <p:nvPr/>
        </p:nvSpPr>
        <p:spPr>
          <a:xfrm>
            <a:off x="2187891" y="2287251"/>
            <a:ext cx="998364" cy="1021395"/>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03</a:t>
            </a:r>
          </a:p>
        </p:txBody>
      </p:sp>
      <p:sp>
        <p:nvSpPr>
          <p:cNvPr id="58" name="椭圆 57"/>
          <p:cNvSpPr/>
          <p:nvPr/>
        </p:nvSpPr>
        <p:spPr>
          <a:xfrm>
            <a:off x="5953282" y="1131591"/>
            <a:ext cx="998364" cy="966864"/>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02</a:t>
            </a:r>
          </a:p>
        </p:txBody>
      </p:sp>
      <p:sp>
        <p:nvSpPr>
          <p:cNvPr id="56" name="椭圆 55"/>
          <p:cNvSpPr/>
          <p:nvPr/>
        </p:nvSpPr>
        <p:spPr>
          <a:xfrm>
            <a:off x="5265969" y="2857652"/>
            <a:ext cx="674183" cy="6502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2800" b="1" kern="0" dirty="0">
                <a:ln w="18415" cmpd="sng">
                  <a:noFill/>
                  <a:prstDash val="solid"/>
                </a:ln>
                <a:solidFill>
                  <a:srgbClr val="FFFFFF"/>
                </a:solidFill>
                <a:latin typeface="Arial Rounded MT Bold" pitchFamily="34" charset="0"/>
                <a:ea typeface="微软雅黑" pitchFamily="34" charset="-122"/>
                <a:cs typeface="Times New Roman" pitchFamily="18" charset="0"/>
              </a:rPr>
              <a:t>04</a:t>
            </a:r>
          </a:p>
        </p:txBody>
      </p:sp>
      <p:sp>
        <p:nvSpPr>
          <p:cNvPr id="52" name="椭圆 51"/>
          <p:cNvSpPr/>
          <p:nvPr/>
        </p:nvSpPr>
        <p:spPr>
          <a:xfrm>
            <a:off x="3574063" y="3113224"/>
            <a:ext cx="998364" cy="944196"/>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05</a:t>
            </a:r>
          </a:p>
        </p:txBody>
      </p:sp>
      <p:sp>
        <p:nvSpPr>
          <p:cNvPr id="70" name="KSO_GT1"/>
          <p:cNvSpPr txBox="1"/>
          <p:nvPr/>
        </p:nvSpPr>
        <p:spPr>
          <a:xfrm>
            <a:off x="1855394" y="1740929"/>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1" name="KSO_GT3"/>
          <p:cNvSpPr txBox="1"/>
          <p:nvPr/>
        </p:nvSpPr>
        <p:spPr>
          <a:xfrm>
            <a:off x="1251179" y="3465763"/>
            <a:ext cx="2117623"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3" name="KSO_GT2"/>
          <p:cNvSpPr txBox="1"/>
          <p:nvPr/>
        </p:nvSpPr>
        <p:spPr>
          <a:xfrm>
            <a:off x="5705869" y="2219162"/>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4" name="KSO_GT4"/>
          <p:cNvSpPr txBox="1"/>
          <p:nvPr/>
        </p:nvSpPr>
        <p:spPr>
          <a:xfrm>
            <a:off x="5940152" y="3018438"/>
            <a:ext cx="1992301" cy="705440"/>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5" name="KSO_GT5"/>
          <p:cNvSpPr txBox="1"/>
          <p:nvPr/>
        </p:nvSpPr>
        <p:spPr>
          <a:xfrm>
            <a:off x="3059832" y="4185842"/>
            <a:ext cx="2004694" cy="546148"/>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Tree>
    <p:extLst>
      <p:ext uri="{BB962C8B-B14F-4D97-AF65-F5344CB8AC3E}">
        <p14:creationId xmlns:p14="http://schemas.microsoft.com/office/powerpoint/2010/main" val="143702027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heel(1)">
                                      <p:cBhvr>
                                        <p:cTn id="7" dur="2000"/>
                                        <p:tgtEl>
                                          <p:spTgt spid="62"/>
                                        </p:tgtEl>
                                      </p:cBhvr>
                                    </p:animEffect>
                                  </p:childTnLst>
                                </p:cTn>
                              </p:par>
                            </p:childTnLst>
                          </p:cTn>
                        </p:par>
                        <p:par>
                          <p:cTn id="8" fill="hold">
                            <p:stCondLst>
                              <p:cond delay="2000"/>
                            </p:stCondLst>
                            <p:childTnLst>
                              <p:par>
                                <p:cTn id="9" presetID="3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800" decel="100000"/>
                                        <p:tgtEl>
                                          <p:spTgt spid="70"/>
                                        </p:tgtEl>
                                      </p:cBhvr>
                                    </p:animEffect>
                                    <p:anim calcmode="lin" valueType="num">
                                      <p:cBhvr>
                                        <p:cTn id="12" dur="800" decel="100000" fill="hold"/>
                                        <p:tgtEl>
                                          <p:spTgt spid="70"/>
                                        </p:tgtEl>
                                        <p:attrNameLst>
                                          <p:attrName>style.rotation</p:attrName>
                                        </p:attrNameLst>
                                      </p:cBhvr>
                                      <p:tavLst>
                                        <p:tav tm="0">
                                          <p:val>
                                            <p:fltVal val="-90"/>
                                          </p:val>
                                        </p:tav>
                                        <p:tav tm="100000">
                                          <p:val>
                                            <p:fltVal val="0"/>
                                          </p:val>
                                        </p:tav>
                                      </p:tavLst>
                                    </p:anim>
                                    <p:anim calcmode="lin" valueType="num">
                                      <p:cBhvr>
                                        <p:cTn id="13" dur="800" decel="100000" fill="hold"/>
                                        <p:tgtEl>
                                          <p:spTgt spid="70"/>
                                        </p:tgtEl>
                                        <p:attrNameLst>
                                          <p:attrName>ppt_x</p:attrName>
                                        </p:attrNameLst>
                                      </p:cBhvr>
                                      <p:tavLst>
                                        <p:tav tm="0">
                                          <p:val>
                                            <p:strVal val="#ppt_x+0.4"/>
                                          </p:val>
                                        </p:tav>
                                        <p:tav tm="100000">
                                          <p:val>
                                            <p:strVal val="#ppt_x-0.05"/>
                                          </p:val>
                                        </p:tav>
                                      </p:tavLst>
                                    </p:anim>
                                    <p:anim calcmode="lin" valueType="num">
                                      <p:cBhvr>
                                        <p:cTn id="14" dur="800" decel="100000" fill="hold"/>
                                        <p:tgtEl>
                                          <p:spTgt spid="70"/>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70"/>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70"/>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22" presetClass="entr" presetSubtype="8"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left)">
                                      <p:cBhvr>
                                        <p:cTn id="20" dur="500"/>
                                        <p:tgtEl>
                                          <p:spTgt spid="43"/>
                                        </p:tgtEl>
                                      </p:cBhvr>
                                    </p:animEffect>
                                  </p:childTnLst>
                                </p:cTn>
                              </p:par>
                            </p:childTnLst>
                          </p:cTn>
                        </p:par>
                        <p:par>
                          <p:cTn id="21" fill="hold">
                            <p:stCondLst>
                              <p:cond delay="3500"/>
                            </p:stCondLst>
                            <p:childTnLst>
                              <p:par>
                                <p:cTn id="22" presetID="21" presetClass="entr" presetSubtype="1"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wheel(1)">
                                      <p:cBhvr>
                                        <p:cTn id="24" dur="2000"/>
                                        <p:tgtEl>
                                          <p:spTgt spid="58"/>
                                        </p:tgtEl>
                                      </p:cBhvr>
                                    </p:animEffect>
                                  </p:childTnLst>
                                </p:cTn>
                              </p:par>
                            </p:childTnLst>
                          </p:cTn>
                        </p:par>
                        <p:par>
                          <p:cTn id="25" fill="hold">
                            <p:stCondLst>
                              <p:cond delay="5500"/>
                            </p:stCondLst>
                            <p:childTnLst>
                              <p:par>
                                <p:cTn id="26" presetID="30"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800" decel="100000"/>
                                        <p:tgtEl>
                                          <p:spTgt spid="73"/>
                                        </p:tgtEl>
                                      </p:cBhvr>
                                    </p:animEffect>
                                    <p:anim calcmode="lin" valueType="num">
                                      <p:cBhvr>
                                        <p:cTn id="29" dur="800" decel="100000" fill="hold"/>
                                        <p:tgtEl>
                                          <p:spTgt spid="73"/>
                                        </p:tgtEl>
                                        <p:attrNameLst>
                                          <p:attrName>style.rotation</p:attrName>
                                        </p:attrNameLst>
                                      </p:cBhvr>
                                      <p:tavLst>
                                        <p:tav tm="0">
                                          <p:val>
                                            <p:fltVal val="-90"/>
                                          </p:val>
                                        </p:tav>
                                        <p:tav tm="100000">
                                          <p:val>
                                            <p:fltVal val="0"/>
                                          </p:val>
                                        </p:tav>
                                      </p:tavLst>
                                    </p:anim>
                                    <p:anim calcmode="lin" valueType="num">
                                      <p:cBhvr>
                                        <p:cTn id="30" dur="800" decel="100000" fill="hold"/>
                                        <p:tgtEl>
                                          <p:spTgt spid="73"/>
                                        </p:tgtEl>
                                        <p:attrNameLst>
                                          <p:attrName>ppt_x</p:attrName>
                                        </p:attrNameLst>
                                      </p:cBhvr>
                                      <p:tavLst>
                                        <p:tav tm="0">
                                          <p:val>
                                            <p:strVal val="#ppt_x+0.4"/>
                                          </p:val>
                                        </p:tav>
                                        <p:tav tm="100000">
                                          <p:val>
                                            <p:strVal val="#ppt_x-0.05"/>
                                          </p:val>
                                        </p:tav>
                                      </p:tavLst>
                                    </p:anim>
                                    <p:anim calcmode="lin" valueType="num">
                                      <p:cBhvr>
                                        <p:cTn id="31" dur="800" decel="100000" fill="hold"/>
                                        <p:tgtEl>
                                          <p:spTgt spid="73"/>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73"/>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73"/>
                                        </p:tgtEl>
                                        <p:attrNameLst>
                                          <p:attrName>ppt_y</p:attrName>
                                        </p:attrNameLst>
                                      </p:cBhvr>
                                      <p:tavLst>
                                        <p:tav tm="0">
                                          <p:val>
                                            <p:strVal val="#ppt_y+0.1"/>
                                          </p:val>
                                        </p:tav>
                                        <p:tav tm="100000">
                                          <p:val>
                                            <p:strVal val="#ppt_y"/>
                                          </p:val>
                                        </p:tav>
                                      </p:tavLst>
                                    </p:anim>
                                  </p:childTnLst>
                                </p:cTn>
                              </p:par>
                            </p:childTnLst>
                          </p:cTn>
                        </p:par>
                        <p:par>
                          <p:cTn id="34" fill="hold">
                            <p:stCondLst>
                              <p:cond delay="6500"/>
                            </p:stCondLst>
                            <p:childTnLst>
                              <p:par>
                                <p:cTn id="35" presetID="22" presetClass="entr" presetSubtype="2"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7000"/>
                            </p:stCondLst>
                            <p:childTnLst>
                              <p:par>
                                <p:cTn id="39" presetID="21"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heel(1)">
                                      <p:cBhvr>
                                        <p:cTn id="41" dur="2000"/>
                                        <p:tgtEl>
                                          <p:spTgt spid="60"/>
                                        </p:tgtEl>
                                      </p:cBhvr>
                                    </p:animEffect>
                                  </p:childTnLst>
                                </p:cTn>
                              </p:par>
                            </p:childTnLst>
                          </p:cTn>
                        </p:par>
                        <p:par>
                          <p:cTn id="42" fill="hold">
                            <p:stCondLst>
                              <p:cond delay="9000"/>
                            </p:stCondLst>
                            <p:childTnLst>
                              <p:par>
                                <p:cTn id="43" presetID="3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800" decel="100000"/>
                                        <p:tgtEl>
                                          <p:spTgt spid="71"/>
                                        </p:tgtEl>
                                      </p:cBhvr>
                                    </p:animEffect>
                                    <p:anim calcmode="lin" valueType="num">
                                      <p:cBhvr>
                                        <p:cTn id="46" dur="800" decel="100000" fill="hold"/>
                                        <p:tgtEl>
                                          <p:spTgt spid="71"/>
                                        </p:tgtEl>
                                        <p:attrNameLst>
                                          <p:attrName>style.rotation</p:attrName>
                                        </p:attrNameLst>
                                      </p:cBhvr>
                                      <p:tavLst>
                                        <p:tav tm="0">
                                          <p:val>
                                            <p:fltVal val="-90"/>
                                          </p:val>
                                        </p:tav>
                                        <p:tav tm="100000">
                                          <p:val>
                                            <p:fltVal val="0"/>
                                          </p:val>
                                        </p:tav>
                                      </p:tavLst>
                                    </p:anim>
                                    <p:anim calcmode="lin" valueType="num">
                                      <p:cBhvr>
                                        <p:cTn id="47" dur="800" decel="100000" fill="hold"/>
                                        <p:tgtEl>
                                          <p:spTgt spid="71"/>
                                        </p:tgtEl>
                                        <p:attrNameLst>
                                          <p:attrName>ppt_x</p:attrName>
                                        </p:attrNameLst>
                                      </p:cBhvr>
                                      <p:tavLst>
                                        <p:tav tm="0">
                                          <p:val>
                                            <p:strVal val="#ppt_x+0.4"/>
                                          </p:val>
                                        </p:tav>
                                        <p:tav tm="100000">
                                          <p:val>
                                            <p:strVal val="#ppt_x-0.05"/>
                                          </p:val>
                                        </p:tav>
                                      </p:tavLst>
                                    </p:anim>
                                    <p:anim calcmode="lin" valueType="num">
                                      <p:cBhvr>
                                        <p:cTn id="48" dur="800" decel="100000" fill="hold"/>
                                        <p:tgtEl>
                                          <p:spTgt spid="71"/>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1"/>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1"/>
                                        </p:tgtEl>
                                        <p:attrNameLst>
                                          <p:attrName>ppt_y</p:attrName>
                                        </p:attrNameLst>
                                      </p:cBhvr>
                                      <p:tavLst>
                                        <p:tav tm="0">
                                          <p:val>
                                            <p:strVal val="#ppt_y+0.1"/>
                                          </p:val>
                                        </p:tav>
                                        <p:tav tm="100000">
                                          <p:val>
                                            <p:strVal val="#ppt_y"/>
                                          </p:val>
                                        </p:tav>
                                      </p:tavLst>
                                    </p:anim>
                                  </p:childTnLst>
                                </p:cTn>
                              </p:par>
                            </p:childTnLst>
                          </p:cTn>
                        </p:par>
                        <p:par>
                          <p:cTn id="51" fill="hold">
                            <p:stCondLst>
                              <p:cond delay="100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par>
                          <p:cTn id="55" fill="hold">
                            <p:stCondLst>
                              <p:cond delay="10500"/>
                            </p:stCondLst>
                            <p:childTnLst>
                              <p:par>
                                <p:cTn id="56" presetID="21" presetClass="entr" presetSubtype="1"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heel(1)">
                                      <p:cBhvr>
                                        <p:cTn id="58" dur="2000"/>
                                        <p:tgtEl>
                                          <p:spTgt spid="56"/>
                                        </p:tgtEl>
                                      </p:cBhvr>
                                    </p:animEffect>
                                  </p:childTnLst>
                                </p:cTn>
                              </p:par>
                            </p:childTnLst>
                          </p:cTn>
                        </p:par>
                        <p:par>
                          <p:cTn id="59" fill="hold">
                            <p:stCondLst>
                              <p:cond delay="12500"/>
                            </p:stCondLst>
                            <p:childTnLst>
                              <p:par>
                                <p:cTn id="60" presetID="3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800" decel="100000"/>
                                        <p:tgtEl>
                                          <p:spTgt spid="74"/>
                                        </p:tgtEl>
                                      </p:cBhvr>
                                    </p:animEffect>
                                    <p:anim calcmode="lin" valueType="num">
                                      <p:cBhvr>
                                        <p:cTn id="63" dur="800" decel="100000" fill="hold"/>
                                        <p:tgtEl>
                                          <p:spTgt spid="74"/>
                                        </p:tgtEl>
                                        <p:attrNameLst>
                                          <p:attrName>style.rotation</p:attrName>
                                        </p:attrNameLst>
                                      </p:cBhvr>
                                      <p:tavLst>
                                        <p:tav tm="0">
                                          <p:val>
                                            <p:fltVal val="-90"/>
                                          </p:val>
                                        </p:tav>
                                        <p:tav tm="100000">
                                          <p:val>
                                            <p:fltVal val="0"/>
                                          </p:val>
                                        </p:tav>
                                      </p:tavLst>
                                    </p:anim>
                                    <p:anim calcmode="lin" valueType="num">
                                      <p:cBhvr>
                                        <p:cTn id="64" dur="800" decel="100000" fill="hold"/>
                                        <p:tgtEl>
                                          <p:spTgt spid="74"/>
                                        </p:tgtEl>
                                        <p:attrNameLst>
                                          <p:attrName>ppt_x</p:attrName>
                                        </p:attrNameLst>
                                      </p:cBhvr>
                                      <p:tavLst>
                                        <p:tav tm="0">
                                          <p:val>
                                            <p:strVal val="#ppt_x+0.4"/>
                                          </p:val>
                                        </p:tav>
                                        <p:tav tm="100000">
                                          <p:val>
                                            <p:strVal val="#ppt_x-0.05"/>
                                          </p:val>
                                        </p:tav>
                                      </p:tavLst>
                                    </p:anim>
                                    <p:anim calcmode="lin" valueType="num">
                                      <p:cBhvr>
                                        <p:cTn id="65" dur="800" decel="100000" fill="hold"/>
                                        <p:tgtEl>
                                          <p:spTgt spid="7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7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74"/>
                                        </p:tgtEl>
                                        <p:attrNameLst>
                                          <p:attrName>ppt_y</p:attrName>
                                        </p:attrNameLst>
                                      </p:cBhvr>
                                      <p:tavLst>
                                        <p:tav tm="0">
                                          <p:val>
                                            <p:strVal val="#ppt_y+0.1"/>
                                          </p:val>
                                        </p:tav>
                                        <p:tav tm="100000">
                                          <p:val>
                                            <p:strVal val="#ppt_y"/>
                                          </p:val>
                                        </p:tav>
                                      </p:tavLst>
                                    </p:anim>
                                  </p:childTnLst>
                                </p:cTn>
                              </p:par>
                            </p:childTnLst>
                          </p:cTn>
                        </p:par>
                        <p:par>
                          <p:cTn id="68" fill="hold">
                            <p:stCondLst>
                              <p:cond delay="13500"/>
                            </p:stCondLst>
                            <p:childTnLst>
                              <p:par>
                                <p:cTn id="69" presetID="22" presetClass="entr" presetSubtype="2"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right)">
                                      <p:cBhvr>
                                        <p:cTn id="71" dur="500"/>
                                        <p:tgtEl>
                                          <p:spTgt spid="41"/>
                                        </p:tgtEl>
                                      </p:cBhvr>
                                    </p:animEffect>
                                  </p:childTnLst>
                                </p:cTn>
                              </p:par>
                            </p:childTnLst>
                          </p:cTn>
                        </p:par>
                        <p:par>
                          <p:cTn id="72" fill="hold">
                            <p:stCondLst>
                              <p:cond delay="14000"/>
                            </p:stCondLst>
                            <p:childTnLst>
                              <p:par>
                                <p:cTn id="73" presetID="21"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wheel(1)">
                                      <p:cBhvr>
                                        <p:cTn id="75" dur="2000"/>
                                        <p:tgtEl>
                                          <p:spTgt spid="52"/>
                                        </p:tgtEl>
                                      </p:cBhvr>
                                    </p:animEffect>
                                  </p:childTnLst>
                                </p:cTn>
                              </p:par>
                            </p:childTnLst>
                          </p:cTn>
                        </p:par>
                        <p:par>
                          <p:cTn id="76" fill="hold">
                            <p:stCondLst>
                              <p:cond delay="16000"/>
                            </p:stCondLst>
                            <p:childTnLst>
                              <p:par>
                                <p:cTn id="77" presetID="30" presetClass="entr" presetSubtype="0" fill="hold" grpId="0" nodeType="after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800" decel="100000"/>
                                        <p:tgtEl>
                                          <p:spTgt spid="75"/>
                                        </p:tgtEl>
                                      </p:cBhvr>
                                    </p:animEffect>
                                    <p:anim calcmode="lin" valueType="num">
                                      <p:cBhvr>
                                        <p:cTn id="80" dur="800" decel="100000" fill="hold"/>
                                        <p:tgtEl>
                                          <p:spTgt spid="75"/>
                                        </p:tgtEl>
                                        <p:attrNameLst>
                                          <p:attrName>style.rotation</p:attrName>
                                        </p:attrNameLst>
                                      </p:cBhvr>
                                      <p:tavLst>
                                        <p:tav tm="0">
                                          <p:val>
                                            <p:fltVal val="-90"/>
                                          </p:val>
                                        </p:tav>
                                        <p:tav tm="100000">
                                          <p:val>
                                            <p:fltVal val="0"/>
                                          </p:val>
                                        </p:tav>
                                      </p:tavLst>
                                    </p:anim>
                                    <p:anim calcmode="lin" valueType="num">
                                      <p:cBhvr>
                                        <p:cTn id="81" dur="800" decel="100000" fill="hold"/>
                                        <p:tgtEl>
                                          <p:spTgt spid="75"/>
                                        </p:tgtEl>
                                        <p:attrNameLst>
                                          <p:attrName>ppt_x</p:attrName>
                                        </p:attrNameLst>
                                      </p:cBhvr>
                                      <p:tavLst>
                                        <p:tav tm="0">
                                          <p:val>
                                            <p:strVal val="#ppt_x+0.4"/>
                                          </p:val>
                                        </p:tav>
                                        <p:tav tm="100000">
                                          <p:val>
                                            <p:strVal val="#ppt_x-0.05"/>
                                          </p:val>
                                        </p:tav>
                                      </p:tavLst>
                                    </p:anim>
                                    <p:anim calcmode="lin" valueType="num">
                                      <p:cBhvr>
                                        <p:cTn id="82" dur="800" decel="100000" fill="hold"/>
                                        <p:tgtEl>
                                          <p:spTgt spid="75"/>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75"/>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7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62" grpId="0" animBg="1"/>
      <p:bldP spid="45" grpId="0" animBg="1"/>
      <p:bldP spid="60" grpId="0" animBg="1"/>
      <p:bldP spid="58" grpId="0" animBg="1"/>
      <p:bldP spid="56" grpId="0" animBg="1"/>
      <p:bldP spid="52" grpId="0" animBg="1"/>
      <p:bldP spid="70" grpId="0"/>
      <p:bldP spid="71"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1"/>
          <p:cNvSpPr/>
          <p:nvPr/>
        </p:nvSpPr>
        <p:spPr>
          <a:xfrm rot="1185121">
            <a:off x="1632564" y="2428123"/>
            <a:ext cx="6012547" cy="1123058"/>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 fmla="*/ 688372 w 7217317"/>
              <a:gd name="connsiteY0" fmla="*/ 425442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688372 w 7217317"/>
              <a:gd name="connsiteY5" fmla="*/ 425442 h 2303399"/>
              <a:gd name="connsiteX0" fmla="*/ 688372 w 7217317"/>
              <a:gd name="connsiteY0" fmla="*/ 44643 h 1922600"/>
              <a:gd name="connsiteX1" fmla="*/ 6115163 w 7217317"/>
              <a:gd name="connsiteY1" fmla="*/ 0 h 1922600"/>
              <a:gd name="connsiteX2" fmla="*/ 7217317 w 7217317"/>
              <a:gd name="connsiteY2" fmla="*/ 770901 h 1922600"/>
              <a:gd name="connsiteX3" fmla="*/ 6065618 w 7217317"/>
              <a:gd name="connsiteY3" fmla="*/ 1922600 h 1922600"/>
              <a:gd name="connsiteX4" fmla="*/ 0 w 7217317"/>
              <a:gd name="connsiteY4" fmla="*/ 1922600 h 1922600"/>
              <a:gd name="connsiteX5" fmla="*/ 688372 w 7217317"/>
              <a:gd name="connsiteY5" fmla="*/ 44643 h 1922600"/>
              <a:gd name="connsiteX0" fmla="*/ 688372 w 7217317"/>
              <a:gd name="connsiteY0" fmla="*/ 0 h 1877957"/>
              <a:gd name="connsiteX1" fmla="*/ 5773130 w 7217317"/>
              <a:gd name="connsiteY1" fmla="*/ 78173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88372 w 7217317"/>
              <a:gd name="connsiteY0" fmla="*/ 0 h 1877957"/>
              <a:gd name="connsiteX1" fmla="*/ 6314914 w 7217317"/>
              <a:gd name="connsiteY1" fmla="*/ 95381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45390 w 7217317"/>
              <a:gd name="connsiteY0" fmla="*/ 131804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645390 w 7217317"/>
              <a:gd name="connsiteY5" fmla="*/ 131804 h 1782576"/>
              <a:gd name="connsiteX0" fmla="*/ 1016007 w 7217317"/>
              <a:gd name="connsiteY0" fmla="*/ 123282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1016007 w 7217317"/>
              <a:gd name="connsiteY5" fmla="*/ 123282 h 178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50000"/>
            </a:schemeClr>
          </a:soli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4" name="五边形 1"/>
          <p:cNvSpPr/>
          <p:nvPr/>
        </p:nvSpPr>
        <p:spPr>
          <a:xfrm rot="1185121">
            <a:off x="1702695" y="2450326"/>
            <a:ext cx="5862638" cy="1085850"/>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 fmla="*/ 688372 w 7217317"/>
              <a:gd name="connsiteY0" fmla="*/ 425442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688372 w 7217317"/>
              <a:gd name="connsiteY5" fmla="*/ 425442 h 2303399"/>
              <a:gd name="connsiteX0" fmla="*/ 688372 w 7217317"/>
              <a:gd name="connsiteY0" fmla="*/ 44643 h 1922600"/>
              <a:gd name="connsiteX1" fmla="*/ 6115163 w 7217317"/>
              <a:gd name="connsiteY1" fmla="*/ 0 h 1922600"/>
              <a:gd name="connsiteX2" fmla="*/ 7217317 w 7217317"/>
              <a:gd name="connsiteY2" fmla="*/ 770901 h 1922600"/>
              <a:gd name="connsiteX3" fmla="*/ 6065618 w 7217317"/>
              <a:gd name="connsiteY3" fmla="*/ 1922600 h 1922600"/>
              <a:gd name="connsiteX4" fmla="*/ 0 w 7217317"/>
              <a:gd name="connsiteY4" fmla="*/ 1922600 h 1922600"/>
              <a:gd name="connsiteX5" fmla="*/ 688372 w 7217317"/>
              <a:gd name="connsiteY5" fmla="*/ 44643 h 1922600"/>
              <a:gd name="connsiteX0" fmla="*/ 688372 w 7217317"/>
              <a:gd name="connsiteY0" fmla="*/ 0 h 1877957"/>
              <a:gd name="connsiteX1" fmla="*/ 5773130 w 7217317"/>
              <a:gd name="connsiteY1" fmla="*/ 78173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88372 w 7217317"/>
              <a:gd name="connsiteY0" fmla="*/ 0 h 1877957"/>
              <a:gd name="connsiteX1" fmla="*/ 6314914 w 7217317"/>
              <a:gd name="connsiteY1" fmla="*/ 95381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45390 w 7217317"/>
              <a:gd name="connsiteY0" fmla="*/ 131804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645390 w 7217317"/>
              <a:gd name="connsiteY5" fmla="*/ 131804 h 1782576"/>
              <a:gd name="connsiteX0" fmla="*/ 1016007 w 7217317"/>
              <a:gd name="connsiteY0" fmla="*/ 123282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1016007 w 7217317"/>
              <a:gd name="connsiteY5" fmla="*/ 123282 h 178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5" name="矩形 2"/>
          <p:cNvSpPr/>
          <p:nvPr/>
        </p:nvSpPr>
        <p:spPr>
          <a:xfrm rot="19197600">
            <a:off x="1930400" y="2310483"/>
            <a:ext cx="1885950"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smtClean="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 name="矩形 2"/>
          <p:cNvSpPr/>
          <p:nvPr/>
        </p:nvSpPr>
        <p:spPr>
          <a:xfrm rot="19197600">
            <a:off x="2994026" y="2591470"/>
            <a:ext cx="1933575"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7" name="矩形 2"/>
          <p:cNvSpPr/>
          <p:nvPr/>
        </p:nvSpPr>
        <p:spPr>
          <a:xfrm rot="19197600">
            <a:off x="4000205" y="2897506"/>
            <a:ext cx="2004044" cy="384572"/>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8" name="矩形 2"/>
          <p:cNvSpPr/>
          <p:nvPr/>
        </p:nvSpPr>
        <p:spPr>
          <a:xfrm rot="19197600">
            <a:off x="4967732" y="3253742"/>
            <a:ext cx="1976438"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9" name="任意多边形 8"/>
          <p:cNvSpPr/>
          <p:nvPr/>
        </p:nvSpPr>
        <p:spPr>
          <a:xfrm>
            <a:off x="3375025" y="1619920"/>
            <a:ext cx="2674938"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1" name="TextBox 14"/>
          <p:cNvSpPr txBox="1"/>
          <p:nvPr/>
        </p:nvSpPr>
        <p:spPr>
          <a:xfrm>
            <a:off x="3935413" y="1059582"/>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2" name="任意多边形 11"/>
          <p:cNvSpPr/>
          <p:nvPr/>
        </p:nvSpPr>
        <p:spPr>
          <a:xfrm>
            <a:off x="5557838" y="2200945"/>
            <a:ext cx="2519362"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4" name="TextBox 17"/>
          <p:cNvSpPr txBox="1"/>
          <p:nvPr/>
        </p:nvSpPr>
        <p:spPr>
          <a:xfrm>
            <a:off x="6118226" y="1635646"/>
            <a:ext cx="2214563"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6" name="TextBox 20"/>
          <p:cNvSpPr txBox="1"/>
          <p:nvPr/>
        </p:nvSpPr>
        <p:spPr>
          <a:xfrm>
            <a:off x="712788" y="3075806"/>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9" name="TextBox 24"/>
          <p:cNvSpPr txBox="1"/>
          <p:nvPr/>
        </p:nvSpPr>
        <p:spPr>
          <a:xfrm>
            <a:off x="2863851" y="3651870"/>
            <a:ext cx="2214563" cy="513160"/>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1" name="任意多边形 20"/>
          <p:cNvSpPr/>
          <p:nvPr/>
        </p:nvSpPr>
        <p:spPr>
          <a:xfrm flipH="1" flipV="1">
            <a:off x="712789" y="3133205"/>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22" name="任意多边形 21"/>
          <p:cNvSpPr/>
          <p:nvPr/>
        </p:nvSpPr>
        <p:spPr>
          <a:xfrm flipH="1" flipV="1">
            <a:off x="2863851" y="3695180"/>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Tree>
    <p:extLst>
      <p:ext uri="{BB962C8B-B14F-4D97-AF65-F5344CB8AC3E}">
        <p14:creationId xmlns:p14="http://schemas.microsoft.com/office/powerpoint/2010/main" val="280336901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childTnLst>
                          </p:cTn>
                        </p:par>
                        <p:par>
                          <p:cTn id="25" fill="hold">
                            <p:stCondLst>
                              <p:cond delay="250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3000"/>
                            </p:stCondLst>
                            <p:childTnLst>
                              <p:par>
                                <p:cTn id="30" presetID="22" presetClass="entr" presetSubtype="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right)">
                                      <p:cBhvr>
                                        <p:cTn id="32" dur="500"/>
                                        <p:tgtEl>
                                          <p:spTgt spid="21"/>
                                        </p:tgtEl>
                                      </p:cBhvr>
                                    </p:animEffect>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16" presetClass="entr" presetSubtype="37"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500"/>
                                        <p:tgtEl>
                                          <p:spTgt spid="7"/>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par>
                          <p:cTn id="46" fill="hold">
                            <p:stCondLst>
                              <p:cond delay="5000"/>
                            </p:stCondLst>
                            <p:childTnLst>
                              <p:par>
                                <p:cTn id="47" presetID="2" presetClass="entr" presetSubtype="1"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000"/>
                            </p:stCondLst>
                            <p:childTnLst>
                              <p:par>
                                <p:cTn id="56" presetID="22" presetClass="entr" presetSubtype="2"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right)">
                                      <p:cBhvr>
                                        <p:cTn id="58" dur="500"/>
                                        <p:tgtEl>
                                          <p:spTgt spid="22"/>
                                        </p:tgtEl>
                                      </p:cBhvr>
                                    </p:animEffect>
                                  </p:childTnLst>
                                </p:cTn>
                              </p:par>
                            </p:childTnLst>
                          </p:cTn>
                        </p:par>
                        <p:par>
                          <p:cTn id="59" fill="hold">
                            <p:stCondLst>
                              <p:cond delay="6500"/>
                            </p:stCondLst>
                            <p:childTnLst>
                              <p:par>
                                <p:cTn id="60" presetID="2" presetClass="entr" presetSubtype="4"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1" grpId="0"/>
      <p:bldP spid="12" grpId="0" animBg="1"/>
      <p:bldP spid="14" grpId="0"/>
      <p:bldP spid="16" grpId="0"/>
      <p:bldP spid="19" grpId="0"/>
      <p:bldP spid="21"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39071" name="组合 11"/>
          <p:cNvGrpSpPr>
            <a:grpSpLocks/>
          </p:cNvGrpSpPr>
          <p:nvPr/>
        </p:nvGrpSpPr>
        <p:grpSpPr bwMode="auto">
          <a:xfrm>
            <a:off x="2838986" y="979186"/>
            <a:ext cx="3475552" cy="3421594"/>
            <a:chOff x="2327275" y="1219200"/>
            <a:chExt cx="4491038" cy="4421188"/>
          </a:xfrm>
        </p:grpSpPr>
        <p:sp>
          <p:nvSpPr>
            <p:cNvPr id="18" name="Freeform 7"/>
            <p:cNvSpPr>
              <a:spLocks/>
            </p:cNvSpPr>
            <p:nvPr/>
          </p:nvSpPr>
          <p:spPr bwMode="auto">
            <a:xfrm>
              <a:off x="4537932" y="3429794"/>
              <a:ext cx="1056112" cy="1058132"/>
            </a:xfrm>
            <a:custGeom>
              <a:avLst/>
              <a:gdLst>
                <a:gd name="T0" fmla="*/ 1001713 w 666"/>
                <a:gd name="T1" fmla="*/ 1003300 h 667"/>
                <a:gd name="T2" fmla="*/ 1057275 w 666"/>
                <a:gd name="T3" fmla="*/ 577850 h 667"/>
                <a:gd name="T4" fmla="*/ 954088 w 666"/>
                <a:gd name="T5" fmla="*/ 0 h 667"/>
                <a:gd name="T6" fmla="*/ 0 w 666"/>
                <a:gd name="T7" fmla="*/ 954088 h 667"/>
                <a:gd name="T8" fmla="*/ 576263 w 666"/>
                <a:gd name="T9" fmla="*/ 1058863 h 667"/>
                <a:gd name="T10" fmla="*/ 1001713 w 666"/>
                <a:gd name="T11" fmla="*/ 1003300 h 6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19" name="Freeform 8"/>
            <p:cNvSpPr>
              <a:spLocks/>
            </p:cNvSpPr>
            <p:nvPr/>
          </p:nvSpPr>
          <p:spPr bwMode="auto">
            <a:xfrm>
              <a:off x="2327275" y="1219200"/>
              <a:ext cx="2210657" cy="2210594"/>
            </a:xfrm>
            <a:custGeom>
              <a:avLst/>
              <a:gdLst>
                <a:gd name="T0" fmla="*/ 761 w 1392"/>
                <a:gd name="T1" fmla="*/ 761 h 1392"/>
                <a:gd name="T2" fmla="*/ 1392 w 1392"/>
                <a:gd name="T3" fmla="*/ 66 h 1392"/>
                <a:gd name="T4" fmla="*/ 1029 w 1392"/>
                <a:gd name="T5" fmla="*/ 0 h 1392"/>
                <a:gd name="T6" fmla="*/ 0 w 1392"/>
                <a:gd name="T7" fmla="*/ 1029 h 1392"/>
                <a:gd name="T8" fmla="*/ 66 w 1392"/>
                <a:gd name="T9" fmla="*/ 1392 h 1392"/>
                <a:gd name="T10" fmla="*/ 761 w 1392"/>
                <a:gd name="T11" fmla="*/ 761 h 1392"/>
              </a:gdLst>
              <a:ahLst/>
              <a:cxnLst>
                <a:cxn ang="0">
                  <a:pos x="T0" y="T1"/>
                </a:cxn>
                <a:cxn ang="0">
                  <a:pos x="T2" y="T3"/>
                </a:cxn>
                <a:cxn ang="0">
                  <a:pos x="T4" y="T5"/>
                </a:cxn>
                <a:cxn ang="0">
                  <a:pos x="T6" y="T7"/>
                </a:cxn>
                <a:cxn ang="0">
                  <a:pos x="T8" y="T9"/>
                </a:cxn>
                <a:cxn ang="0">
                  <a:pos x="T10" y="T11"/>
                </a:cxn>
              </a:cxnLst>
              <a:rect l="0" t="0" r="r" b="b"/>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adFill>
              <a:gsLst>
                <a:gs pos="100000">
                  <a:srgbClr val="C5C5C5"/>
                </a:gs>
                <a:gs pos="0">
                  <a:srgbClr val="A9A9A9"/>
                </a:gs>
              </a:gsLst>
              <a:lin ang="162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0" name="Freeform 9"/>
            <p:cNvSpPr>
              <a:spLocks/>
            </p:cNvSpPr>
            <p:nvPr/>
          </p:nvSpPr>
          <p:spPr bwMode="auto">
            <a:xfrm>
              <a:off x="4537932" y="1219200"/>
              <a:ext cx="2208607" cy="2116264"/>
            </a:xfrm>
            <a:custGeom>
              <a:avLst/>
              <a:gdLst>
                <a:gd name="T0" fmla="*/ 2138363 w 1392"/>
                <a:gd name="T1" fmla="*/ 2116138 h 1333"/>
                <a:gd name="T2" fmla="*/ 2209800 w 1392"/>
                <a:gd name="T3" fmla="*/ 1633538 h 1333"/>
                <a:gd name="T4" fmla="*/ 576262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 name="T18" fmla="*/ 0 w 1392"/>
                <a:gd name="T19" fmla="*/ 0 h 1333"/>
                <a:gd name="T20" fmla="*/ 1392 w 1392"/>
                <a:gd name="T21" fmla="*/ 1333 h 1333"/>
              </a:gdLst>
              <a:ahLst/>
              <a:cxnLst>
                <a:cxn ang="T12">
                  <a:pos x="T0" y="T1"/>
                </a:cxn>
                <a:cxn ang="T13">
                  <a:pos x="T2" y="T3"/>
                </a:cxn>
                <a:cxn ang="T14">
                  <a:pos x="T4" y="T5"/>
                </a:cxn>
                <a:cxn ang="T15">
                  <a:pos x="T6" y="T7"/>
                </a:cxn>
                <a:cxn ang="T16">
                  <a:pos x="T8" y="T9"/>
                </a:cxn>
                <a:cxn ang="T17">
                  <a:pos x="T10" y="T11"/>
                </a:cxn>
              </a:cxnLst>
              <a:rect l="T18" t="T19" r="T20" b="T21"/>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gradFill rotWithShape="1">
              <a:gsLst>
                <a:gs pos="0">
                  <a:srgbClr val="2180C1"/>
                </a:gs>
                <a:gs pos="100000">
                  <a:srgbClr val="0846AC"/>
                </a:gs>
              </a:gsLst>
              <a:lin ang="5400000" scaled="1"/>
            </a:gradFill>
            <a:ln w="3175" algn="ctr">
              <a:solidFill>
                <a:srgbClr val="FFFFFF"/>
              </a:solidFill>
              <a:miter lim="800000"/>
              <a:headEnd/>
              <a:tailEnd/>
            </a:ln>
          </p:spPr>
          <p:txBody>
            <a:bodyPr vert="eaVert" anchor="ctr"/>
            <a:lstStyle/>
            <a:p>
              <a:pPr>
                <a:defRPr/>
              </a:pPr>
              <a:endParaRPr lang="zh-CN" altLang="en-US" sz="3199" kern="0" dirty="0">
                <a:solidFill>
                  <a:sysClr val="window" lastClr="FFFFFF"/>
                </a:solidFill>
              </a:endParaRPr>
            </a:p>
          </p:txBody>
        </p:sp>
        <p:sp>
          <p:nvSpPr>
            <p:cNvPr id="21" name="Freeform 10"/>
            <p:cNvSpPr>
              <a:spLocks/>
            </p:cNvSpPr>
            <p:nvPr/>
          </p:nvSpPr>
          <p:spPr bwMode="auto">
            <a:xfrm>
              <a:off x="5491509" y="2410623"/>
              <a:ext cx="1183255" cy="2021935"/>
            </a:xfrm>
            <a:custGeom>
              <a:avLst/>
              <a:gdLst>
                <a:gd name="T0" fmla="*/ 1184275 w 746"/>
                <a:gd name="T1" fmla="*/ 925513 h 1274"/>
                <a:gd name="T2" fmla="*/ 42862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 name="T21" fmla="*/ 0 w 746"/>
                <a:gd name="T22" fmla="*/ 0 h 1274"/>
                <a:gd name="T23" fmla="*/ 746 w 746"/>
                <a:gd name="T24" fmla="*/ 1274 h 12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rgbClr val="2180C1">
                <a:alpha val="53000"/>
              </a:srgbClr>
            </a:solidFill>
            <a:ln w="3175" cap="rnd">
              <a:solidFill>
                <a:srgbClr val="FFFFFF"/>
              </a:solidFill>
              <a:round/>
              <a:headEnd/>
              <a:tailEnd/>
            </a:ln>
          </p:spPr>
          <p:txBody>
            <a:bodyPr vert="eaVert" anchor="ctr"/>
            <a:lstStyle/>
            <a:p>
              <a:pPr>
                <a:defRPr/>
              </a:pPr>
              <a:endParaRPr lang="zh-CN" altLang="en-US" kern="0" dirty="0">
                <a:solidFill>
                  <a:sysClr val="window" lastClr="FFFFFF"/>
                </a:solidFill>
              </a:endParaRPr>
            </a:p>
          </p:txBody>
        </p:sp>
        <p:sp>
          <p:nvSpPr>
            <p:cNvPr id="22" name="Freeform 11"/>
            <p:cNvSpPr>
              <a:spLocks/>
            </p:cNvSpPr>
            <p:nvPr/>
          </p:nvSpPr>
          <p:spPr bwMode="auto">
            <a:xfrm>
              <a:off x="4572795" y="3335464"/>
              <a:ext cx="2245518" cy="2304924"/>
            </a:xfrm>
            <a:custGeom>
              <a:avLst/>
              <a:gdLst>
                <a:gd name="T0" fmla="*/ 0 w 1414"/>
                <a:gd name="T1" fmla="*/ 1377 h 1452"/>
                <a:gd name="T2" fmla="*/ 385 w 1414"/>
                <a:gd name="T3" fmla="*/ 1452 h 1452"/>
                <a:gd name="T4" fmla="*/ 1414 w 1414"/>
                <a:gd name="T5" fmla="*/ 423 h 1452"/>
                <a:gd name="T6" fmla="*/ 1324 w 1414"/>
                <a:gd name="T7" fmla="*/ 0 h 1452"/>
                <a:gd name="T8" fmla="*/ 608 w 1414"/>
                <a:gd name="T9" fmla="*/ 691 h 1452"/>
                <a:gd name="T10" fmla="*/ 0 w 1414"/>
                <a:gd name="T11" fmla="*/ 1377 h 1452"/>
              </a:gdLst>
              <a:ahLst/>
              <a:cxnLst>
                <a:cxn ang="0">
                  <a:pos x="T0" y="T1"/>
                </a:cxn>
                <a:cxn ang="0">
                  <a:pos x="T2" y="T3"/>
                </a:cxn>
                <a:cxn ang="0">
                  <a:pos x="T4" y="T5"/>
                </a:cxn>
                <a:cxn ang="0">
                  <a:pos x="T6" y="T7"/>
                </a:cxn>
                <a:cxn ang="0">
                  <a:pos x="T8" y="T9"/>
                </a:cxn>
                <a:cxn ang="0">
                  <a:pos x="T10" y="T11"/>
                </a:cxn>
              </a:cxnLst>
              <a:rect l="0" t="0" r="r" b="b"/>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adFill>
              <a:gsLst>
                <a:gs pos="8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3" name="Freeform 12"/>
            <p:cNvSpPr>
              <a:spLocks/>
            </p:cNvSpPr>
            <p:nvPr/>
          </p:nvSpPr>
          <p:spPr bwMode="auto">
            <a:xfrm>
              <a:off x="2327275" y="3429794"/>
              <a:ext cx="2245520" cy="2210594"/>
            </a:xfrm>
            <a:custGeom>
              <a:avLst/>
              <a:gdLst>
                <a:gd name="T0" fmla="*/ 809 w 1415"/>
                <a:gd name="T1" fmla="*/ 644 h 1393"/>
                <a:gd name="T2" fmla="*/ 66 w 1415"/>
                <a:gd name="T3" fmla="*/ 0 h 1393"/>
                <a:gd name="T4" fmla="*/ 0 w 1415"/>
                <a:gd name="T5" fmla="*/ 364 h 1393"/>
                <a:gd name="T6" fmla="*/ 1029 w 1415"/>
                <a:gd name="T7" fmla="*/ 1393 h 1393"/>
                <a:gd name="T8" fmla="*/ 1415 w 1415"/>
                <a:gd name="T9" fmla="*/ 1318 h 1393"/>
                <a:gd name="T10" fmla="*/ 809 w 1415"/>
                <a:gd name="T11" fmla="*/ 644 h 1393"/>
              </a:gdLst>
              <a:ahLst/>
              <a:cxnLst>
                <a:cxn ang="0">
                  <a:pos x="T0" y="T1"/>
                </a:cxn>
                <a:cxn ang="0">
                  <a:pos x="T2" y="T3"/>
                </a:cxn>
                <a:cxn ang="0">
                  <a:pos x="T4" y="T5"/>
                </a:cxn>
                <a:cxn ang="0">
                  <a:pos x="T6" y="T7"/>
                </a:cxn>
                <a:cxn ang="0">
                  <a:pos x="T8" y="T9"/>
                </a:cxn>
                <a:cxn ang="0">
                  <a:pos x="T10" y="T11"/>
                </a:cxn>
              </a:cxnLst>
              <a:rect l="0" t="0" r="r" b="b"/>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adFill>
              <a:gsLst>
                <a:gs pos="7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4" name="Freeform 13"/>
            <p:cNvSpPr>
              <a:spLocks/>
            </p:cNvSpPr>
            <p:nvPr/>
          </p:nvSpPr>
          <p:spPr bwMode="auto">
            <a:xfrm>
              <a:off x="3611015" y="4383343"/>
              <a:ext cx="1927660" cy="1138108"/>
            </a:xfrm>
            <a:custGeom>
              <a:avLst/>
              <a:gdLst>
                <a:gd name="T0" fmla="*/ 0 w 1214"/>
                <a:gd name="T1" fmla="*/ 68262 h 717"/>
                <a:gd name="T2" fmla="*/ 962025 w 1214"/>
                <a:gd name="T3" fmla="*/ 1138237 h 717"/>
                <a:gd name="T4" fmla="*/ 1927225 w 1214"/>
                <a:gd name="T5" fmla="*/ 49212 h 717"/>
                <a:gd name="T6" fmla="*/ 1501775 w 1214"/>
                <a:gd name="T7" fmla="*/ 104775 h 717"/>
                <a:gd name="T8" fmla="*/ 925513 w 1214"/>
                <a:gd name="T9" fmla="*/ 0 h 717"/>
                <a:gd name="T10" fmla="*/ 349250 w 1214"/>
                <a:gd name="T11" fmla="*/ 104775 h 717"/>
                <a:gd name="T12" fmla="*/ 0 w 1214"/>
                <a:gd name="T13" fmla="*/ 68262 h 7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5" name="Freeform 14"/>
            <p:cNvSpPr>
              <a:spLocks/>
            </p:cNvSpPr>
            <p:nvPr/>
          </p:nvSpPr>
          <p:spPr bwMode="auto">
            <a:xfrm>
              <a:off x="4572795" y="2371662"/>
              <a:ext cx="1021250" cy="1058132"/>
            </a:xfrm>
            <a:custGeom>
              <a:avLst/>
              <a:gdLst>
                <a:gd name="T0" fmla="*/ 0 w 643"/>
                <a:gd name="T1" fmla="*/ 75 h 666"/>
                <a:gd name="T2" fmla="*/ 578 w 643"/>
                <a:gd name="T3" fmla="*/ 666 h 666"/>
                <a:gd name="T4" fmla="*/ 643 w 643"/>
                <a:gd name="T5" fmla="*/ 303 h 666"/>
                <a:gd name="T6" fmla="*/ 605 w 643"/>
                <a:gd name="T7" fmla="*/ 24 h 666"/>
                <a:gd name="T8" fmla="*/ 385 w 643"/>
                <a:gd name="T9" fmla="*/ 0 h 666"/>
                <a:gd name="T10" fmla="*/ 0 w 643"/>
                <a:gd name="T11" fmla="*/ 75 h 666"/>
              </a:gdLst>
              <a:ahLst/>
              <a:cxnLst>
                <a:cxn ang="0">
                  <a:pos x="T0" y="T1"/>
                </a:cxn>
                <a:cxn ang="0">
                  <a:pos x="T2" y="T3"/>
                </a:cxn>
                <a:cxn ang="0">
                  <a:pos x="T4" y="T5"/>
                </a:cxn>
                <a:cxn ang="0">
                  <a:pos x="T6" y="T7"/>
                </a:cxn>
                <a:cxn ang="0">
                  <a:pos x="T8" y="T9"/>
                </a:cxn>
                <a:cxn ang="0">
                  <a:pos x="T10" y="T11"/>
                </a:cxn>
              </a:cxnLst>
              <a:rect l="0" t="0" r="r" b="b"/>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rgbClr val="2676FF">
                <a:lumMod val="20000"/>
                <a:lumOff val="80000"/>
              </a:srgbClr>
            </a:solidFill>
            <a:ln w="9525" cap="rnd">
              <a:solidFill>
                <a:sysClr val="window" lastClr="FFFFFF"/>
              </a:solidFill>
              <a:round/>
              <a:headEnd/>
              <a:tailEnd/>
            </a:ln>
          </p:spPr>
          <p:txBody>
            <a:bodyPr vert="eaVert" anchor="ctr"/>
            <a:lstStyle/>
            <a:p>
              <a:pPr>
                <a:defRPr/>
              </a:pPr>
              <a:endParaRPr lang="zh-CN" altLang="en-US" kern="0" dirty="0">
                <a:solidFill>
                  <a:sysClr val="window" lastClr="FFFFFF"/>
                </a:solidFill>
              </a:endParaRPr>
            </a:p>
          </p:txBody>
        </p:sp>
        <p:sp>
          <p:nvSpPr>
            <p:cNvPr id="26" name="Freeform 15"/>
            <p:cNvSpPr>
              <a:spLocks/>
            </p:cNvSpPr>
            <p:nvPr/>
          </p:nvSpPr>
          <p:spPr bwMode="auto">
            <a:xfrm>
              <a:off x="3535139" y="1323782"/>
              <a:ext cx="1999434" cy="1166817"/>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 name="T21" fmla="*/ 0 w 1259"/>
                <a:gd name="T22" fmla="*/ 0 h 735"/>
                <a:gd name="T23" fmla="*/ 1259 w 1259"/>
                <a:gd name="T24" fmla="*/ 735 h 7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rgbClr val="2180C1">
                <a:alpha val="53000"/>
              </a:srgbClr>
            </a:solidFill>
            <a:ln w="3175" cap="rnd">
              <a:solidFill>
                <a:srgbClr val="FFFFFF"/>
              </a:solidFill>
              <a:round/>
              <a:headEnd/>
              <a:tailEnd/>
            </a:ln>
          </p:spPr>
          <p:txBody>
            <a:bodyPr vert="eaVert" anchor="ctr"/>
            <a:lstStyle/>
            <a:p>
              <a:pPr>
                <a:defRPr/>
              </a:pPr>
              <a:endParaRPr lang="zh-CN" altLang="en-US" kern="0" dirty="0">
                <a:solidFill>
                  <a:sysClr val="window" lastClr="FFFFFF"/>
                </a:solidFill>
              </a:endParaRPr>
            </a:p>
          </p:txBody>
        </p:sp>
        <p:sp>
          <p:nvSpPr>
            <p:cNvPr id="27" name="Freeform 16"/>
            <p:cNvSpPr>
              <a:spLocks/>
            </p:cNvSpPr>
            <p:nvPr/>
          </p:nvSpPr>
          <p:spPr bwMode="auto">
            <a:xfrm>
              <a:off x="2431861" y="2427029"/>
              <a:ext cx="1191457" cy="2023986"/>
            </a:xfrm>
            <a:custGeom>
              <a:avLst/>
              <a:gdLst>
                <a:gd name="T0" fmla="*/ 1190625 w 750"/>
                <a:gd name="T1" fmla="*/ 1096962 h 1275"/>
                <a:gd name="T2" fmla="*/ 1047750 w 750"/>
                <a:gd name="T3" fmla="*/ 425450 h 1275"/>
                <a:gd name="T4" fmla="*/ 1103313 w 750"/>
                <a:gd name="T5" fmla="*/ 0 h 1275"/>
                <a:gd name="T6" fmla="*/ 0 w 750"/>
                <a:gd name="T7" fmla="*/ 1001712 h 1275"/>
                <a:gd name="T8" fmla="*/ 1179513 w 750"/>
                <a:gd name="T9" fmla="*/ 2024062 h 1275"/>
                <a:gd name="T10" fmla="*/ 1119188 w 750"/>
                <a:gd name="T11" fmla="*/ 1579562 h 1275"/>
                <a:gd name="T12" fmla="*/ 1190625 w 750"/>
                <a:gd name="T13" fmla="*/ 1096962 h 12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8" name="Freeform 17"/>
            <p:cNvSpPr>
              <a:spLocks/>
            </p:cNvSpPr>
            <p:nvPr/>
          </p:nvSpPr>
          <p:spPr bwMode="auto">
            <a:xfrm>
              <a:off x="3479770" y="2371662"/>
              <a:ext cx="1093025" cy="1152462"/>
            </a:xfrm>
            <a:custGeom>
              <a:avLst/>
              <a:gdLst>
                <a:gd name="T0" fmla="*/ 142875 w 689"/>
                <a:gd name="T1" fmla="*/ 1152525 h 726"/>
                <a:gd name="T2" fmla="*/ 1093788 w 689"/>
                <a:gd name="T3" fmla="*/ 119063 h 726"/>
                <a:gd name="T4" fmla="*/ 481013 w 689"/>
                <a:gd name="T5" fmla="*/ 0 h 726"/>
                <a:gd name="T6" fmla="*/ 55563 w 689"/>
                <a:gd name="T7" fmla="*/ 55563 h 726"/>
                <a:gd name="T8" fmla="*/ 0 w 689"/>
                <a:gd name="T9" fmla="*/ 481013 h 726"/>
                <a:gd name="T10" fmla="*/ 142875 w 689"/>
                <a:gd name="T11" fmla="*/ 1152525 h 7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9" name="Freeform 18"/>
            <p:cNvSpPr>
              <a:spLocks/>
            </p:cNvSpPr>
            <p:nvPr/>
          </p:nvSpPr>
          <p:spPr bwMode="auto">
            <a:xfrm>
              <a:off x="3623319" y="2490599"/>
              <a:ext cx="1868190" cy="1892744"/>
            </a:xfrm>
            <a:custGeom>
              <a:avLst/>
              <a:gdLst>
                <a:gd name="T0" fmla="*/ 0 w 1177"/>
                <a:gd name="T1" fmla="*/ 1033463 h 1192"/>
                <a:gd name="T2" fmla="*/ 914400 w 1177"/>
                <a:gd name="T3" fmla="*/ 1892300 h 1192"/>
                <a:gd name="T4" fmla="*/ 1868488 w 1177"/>
                <a:gd name="T5" fmla="*/ 938213 h 1192"/>
                <a:gd name="T6" fmla="*/ 950913 w 1177"/>
                <a:gd name="T7" fmla="*/ 0 h 1192"/>
                <a:gd name="T8" fmla="*/ 0 w 1177"/>
                <a:gd name="T9" fmla="*/ 1033463 h 1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solidFill>
              <a:srgbClr val="F9F9F9"/>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30" name="Freeform 19"/>
            <p:cNvSpPr>
              <a:spLocks/>
            </p:cNvSpPr>
            <p:nvPr/>
          </p:nvSpPr>
          <p:spPr bwMode="auto">
            <a:xfrm>
              <a:off x="3551545" y="3524124"/>
              <a:ext cx="986387" cy="963803"/>
            </a:xfrm>
            <a:custGeom>
              <a:avLst/>
              <a:gdLst>
                <a:gd name="T0" fmla="*/ 71437 w 621"/>
                <a:gd name="T1" fmla="*/ 0 h 607"/>
                <a:gd name="T2" fmla="*/ 0 w 621"/>
                <a:gd name="T3" fmla="*/ 482600 h 607"/>
                <a:gd name="T4" fmla="*/ 60325 w 621"/>
                <a:gd name="T5" fmla="*/ 927100 h 607"/>
                <a:gd name="T6" fmla="*/ 409575 w 621"/>
                <a:gd name="T7" fmla="*/ 963613 h 607"/>
                <a:gd name="T8" fmla="*/ 985837 w 621"/>
                <a:gd name="T9" fmla="*/ 858838 h 607"/>
                <a:gd name="T10" fmla="*/ 71437 w 621"/>
                <a:gd name="T11" fmla="*/ 0 h 6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grpSp>
      <p:sp>
        <p:nvSpPr>
          <p:cNvPr id="339085" name="WordArt 20"/>
          <p:cNvSpPr>
            <a:spLocks noChangeArrowheads="1" noChangeShapeType="1" noTextEdit="1"/>
          </p:cNvSpPr>
          <p:nvPr/>
        </p:nvSpPr>
        <p:spPr bwMode="gray">
          <a:xfrm rot="-2700000">
            <a:off x="2850095" y="1347372"/>
            <a:ext cx="1545748" cy="801440"/>
          </a:xfrm>
          <a:prstGeom prst="rect">
            <a:avLst/>
          </a:prstGeom>
        </p:spPr>
        <p:txBody>
          <a:bodyPr spcFirstLastPara="1" wrap="none" fromWordArt="1">
            <a:prstTxWarp prst="textArchUp">
              <a:avLst>
                <a:gd name="adj" fmla="val 12773836"/>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339086" name="WordArt 20"/>
          <p:cNvSpPr>
            <a:spLocks noChangeArrowheads="1" noChangeShapeType="1" noTextEdit="1"/>
          </p:cNvSpPr>
          <p:nvPr/>
        </p:nvSpPr>
        <p:spPr bwMode="gray">
          <a:xfrm rot="2551090">
            <a:off x="4691027" y="1358481"/>
            <a:ext cx="1544160" cy="803027"/>
          </a:xfrm>
          <a:prstGeom prst="rect">
            <a:avLst/>
          </a:prstGeom>
        </p:spPr>
        <p:txBody>
          <a:bodyPr spcFirstLastPara="1" wrap="none" fromWordArt="1">
            <a:prstTxWarp prst="textArchUp">
              <a:avLst>
                <a:gd name="adj" fmla="val 12672812"/>
              </a:avLst>
            </a:prstTxWarp>
          </a:bodyPr>
          <a:lstStyle/>
          <a:p>
            <a:pPr algn="ctr"/>
            <a:r>
              <a:rPr lang="zh-CN" altLang="en-US" sz="200" kern="10">
                <a:ln w="9525">
                  <a:noFill/>
                  <a:round/>
                  <a:headEnd/>
                  <a:tailEnd/>
                </a:ln>
                <a:solidFill>
                  <a:srgbClr val="F9F9F9"/>
                </a:solidFill>
                <a:latin typeface="微软雅黑"/>
                <a:ea typeface="微软雅黑"/>
              </a:rPr>
              <a:t>单击此处输入文字</a:t>
            </a:r>
          </a:p>
        </p:txBody>
      </p:sp>
      <p:sp>
        <p:nvSpPr>
          <p:cNvPr id="339087" name="WordArt 20"/>
          <p:cNvSpPr>
            <a:spLocks noChangeArrowheads="1" noChangeShapeType="1" noTextEdit="1"/>
          </p:cNvSpPr>
          <p:nvPr/>
        </p:nvSpPr>
        <p:spPr bwMode="gray">
          <a:xfrm rot="8257672">
            <a:off x="4700549" y="3254958"/>
            <a:ext cx="1545748" cy="801440"/>
          </a:xfrm>
          <a:prstGeom prst="rect">
            <a:avLst/>
          </a:prstGeom>
        </p:spPr>
        <p:txBody>
          <a:bodyPr spcFirstLastPara="1" wrap="none" fromWordArt="1">
            <a:prstTxWarp prst="textArchUp">
              <a:avLst>
                <a:gd name="adj" fmla="val 12896700"/>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339088" name="WordArt 20"/>
          <p:cNvSpPr>
            <a:spLocks noChangeArrowheads="1" noChangeShapeType="1" noTextEdit="1"/>
          </p:cNvSpPr>
          <p:nvPr/>
        </p:nvSpPr>
        <p:spPr bwMode="gray">
          <a:xfrm rot="-8463669">
            <a:off x="2873899" y="3253370"/>
            <a:ext cx="1544161" cy="801441"/>
          </a:xfrm>
          <a:prstGeom prst="rect">
            <a:avLst/>
          </a:prstGeom>
        </p:spPr>
        <p:txBody>
          <a:bodyPr spcFirstLastPara="1" wrap="none" fromWordArt="1">
            <a:prstTxWarp prst="textArchUp">
              <a:avLst>
                <a:gd name="adj" fmla="val 13018244"/>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17" name="矩形 16"/>
          <p:cNvSpPr/>
          <p:nvPr/>
        </p:nvSpPr>
        <p:spPr>
          <a:xfrm>
            <a:off x="4114941" y="2486845"/>
            <a:ext cx="895074" cy="518952"/>
          </a:xfrm>
          <a:prstGeom prst="rect">
            <a:avLst/>
          </a:prstGeom>
        </p:spPr>
        <p:txBody>
          <a:bodyPr wrap="none">
            <a:spAutoFit/>
          </a:bodyPr>
          <a:lstStyle/>
          <a:p>
            <a:pPr>
              <a:defRPr/>
            </a:pPr>
            <a:r>
              <a:rPr lang="zh-CN" altLang="en-US" sz="2799" b="1" kern="0" dirty="0">
                <a:solidFill>
                  <a:srgbClr val="7D7D7D"/>
                </a:solidFill>
              </a:rPr>
              <a:t>文本</a:t>
            </a:r>
            <a:endParaRPr lang="zh-CN" altLang="en-US" sz="1799" kern="0" dirty="0">
              <a:solidFill>
                <a:srgbClr val="7D7D7D"/>
              </a:solidFill>
              <a:latin typeface="Impact" pitchFamily="34" charset="0"/>
            </a:endParaRPr>
          </a:p>
        </p:txBody>
      </p:sp>
      <p:sp>
        <p:nvSpPr>
          <p:cNvPr id="8" name="TextBox 7"/>
          <p:cNvSpPr txBox="1"/>
          <p:nvPr/>
        </p:nvSpPr>
        <p:spPr bwMode="auto">
          <a:xfrm>
            <a:off x="991705" y="3121650"/>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9" name="TextBox 8"/>
          <p:cNvSpPr txBox="1"/>
          <p:nvPr/>
        </p:nvSpPr>
        <p:spPr bwMode="auto">
          <a:xfrm>
            <a:off x="991705" y="1461637"/>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10" name="TextBox 9"/>
          <p:cNvSpPr txBox="1"/>
          <p:nvPr/>
        </p:nvSpPr>
        <p:spPr bwMode="auto">
          <a:xfrm>
            <a:off x="6552589" y="1461637"/>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11" name="TextBox 10"/>
          <p:cNvSpPr txBox="1"/>
          <p:nvPr/>
        </p:nvSpPr>
        <p:spPr bwMode="auto">
          <a:xfrm>
            <a:off x="6552589" y="3121650"/>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Tree>
    <p:extLst>
      <p:ext uri="{BB962C8B-B14F-4D97-AF65-F5344CB8AC3E}">
        <p14:creationId xmlns:p14="http://schemas.microsoft.com/office/powerpoint/2010/main" val="21549662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nodeType="afterEffect">
                                  <p:stCondLst>
                                    <p:cond delay="0"/>
                                  </p:stCondLst>
                                  <p:childTnLst>
                                    <p:set>
                                      <p:cBhvr>
                                        <p:cTn id="6" dur="1" fill="hold">
                                          <p:stCondLst>
                                            <p:cond delay="0"/>
                                          </p:stCondLst>
                                        </p:cTn>
                                        <p:tgtEl>
                                          <p:spTgt spid="339071"/>
                                        </p:tgtEl>
                                        <p:attrNameLst>
                                          <p:attrName>style.visibility</p:attrName>
                                        </p:attrNameLst>
                                      </p:cBhvr>
                                      <p:to>
                                        <p:strVal val="visible"/>
                                      </p:to>
                                    </p:set>
                                    <p:animEffect transition="in" filter="fade">
                                      <p:cBhvr>
                                        <p:cTn id="7" dur="2000"/>
                                        <p:tgtEl>
                                          <p:spTgt spid="339071"/>
                                        </p:tgtEl>
                                      </p:cBhvr>
                                    </p:animEffect>
                                    <p:anim calcmode="lin" valueType="num">
                                      <p:cBhvr>
                                        <p:cTn id="8" dur="2000" fill="hold"/>
                                        <p:tgtEl>
                                          <p:spTgt spid="339071"/>
                                        </p:tgtEl>
                                        <p:attrNameLst>
                                          <p:attrName>style.rotation</p:attrName>
                                        </p:attrNameLst>
                                      </p:cBhvr>
                                      <p:tavLst>
                                        <p:tav tm="0">
                                          <p:val>
                                            <p:fltVal val="720"/>
                                          </p:val>
                                        </p:tav>
                                        <p:tav tm="100000">
                                          <p:val>
                                            <p:fltVal val="0"/>
                                          </p:val>
                                        </p:tav>
                                      </p:tavLst>
                                    </p:anim>
                                    <p:anim calcmode="lin" valueType="num">
                                      <p:cBhvr>
                                        <p:cTn id="9" dur="2000" fill="hold"/>
                                        <p:tgtEl>
                                          <p:spTgt spid="339071"/>
                                        </p:tgtEl>
                                        <p:attrNameLst>
                                          <p:attrName>ppt_h</p:attrName>
                                        </p:attrNameLst>
                                      </p:cBhvr>
                                      <p:tavLst>
                                        <p:tav tm="0">
                                          <p:val>
                                            <p:fltVal val="0"/>
                                          </p:val>
                                        </p:tav>
                                        <p:tav tm="100000">
                                          <p:val>
                                            <p:strVal val="#ppt_h"/>
                                          </p:val>
                                        </p:tav>
                                      </p:tavLst>
                                    </p:anim>
                                    <p:anim calcmode="lin" valueType="num">
                                      <p:cBhvr>
                                        <p:cTn id="10" dur="2000" fill="hold"/>
                                        <p:tgtEl>
                                          <p:spTgt spid="339071"/>
                                        </p:tgtEl>
                                        <p:attrNameLst>
                                          <p:attrName>ppt_w</p:attrName>
                                        </p:attrNameLst>
                                      </p:cBhvr>
                                      <p:tavLst>
                                        <p:tav tm="0">
                                          <p:val>
                                            <p:fltVal val="0"/>
                                          </p:val>
                                        </p:tav>
                                        <p:tav tm="100000">
                                          <p:val>
                                            <p:strVal val="#ppt_w"/>
                                          </p:val>
                                        </p:tav>
                                      </p:tavLst>
                                    </p:anim>
                                  </p:childTnLst>
                                </p:cTn>
                              </p:par>
                            </p:childTnLst>
                          </p:cTn>
                        </p:par>
                        <p:par>
                          <p:cTn id="11" fill="hold" nodeType="afterGroup">
                            <p:stCondLst>
                              <p:cond delay="2000"/>
                            </p:stCondLst>
                            <p:childTnLst>
                              <p:par>
                                <p:cTn id="12" presetID="2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childTnLst>
                                </p:cTn>
                              </p:par>
                            </p:childTnLst>
                          </p:cTn>
                        </p:par>
                        <p:par>
                          <p:cTn id="16" fill="hold" nodeType="afterGroup">
                            <p:stCondLst>
                              <p:cond delay="2500"/>
                            </p:stCondLst>
                            <p:childTnLst>
                              <p:par>
                                <p:cTn id="17" presetID="23" presetClass="entr" presetSubtype="528" fill="hold" grpId="0" nodeType="afterEffect">
                                  <p:stCondLst>
                                    <p:cond delay="0"/>
                                  </p:stCondLst>
                                  <p:childTnLst>
                                    <p:set>
                                      <p:cBhvr>
                                        <p:cTn id="18" dur="1" fill="hold">
                                          <p:stCondLst>
                                            <p:cond delay="0"/>
                                          </p:stCondLst>
                                        </p:cTn>
                                        <p:tgtEl>
                                          <p:spTgt spid="339086"/>
                                        </p:tgtEl>
                                        <p:attrNameLst>
                                          <p:attrName>style.visibility</p:attrName>
                                        </p:attrNameLst>
                                      </p:cBhvr>
                                      <p:to>
                                        <p:strVal val="visible"/>
                                      </p:to>
                                    </p:set>
                                    <p:anim calcmode="lin" valueType="num">
                                      <p:cBhvr>
                                        <p:cTn id="19" dur="500" fill="hold"/>
                                        <p:tgtEl>
                                          <p:spTgt spid="339086"/>
                                        </p:tgtEl>
                                        <p:attrNameLst>
                                          <p:attrName>ppt_w</p:attrName>
                                        </p:attrNameLst>
                                      </p:cBhvr>
                                      <p:tavLst>
                                        <p:tav tm="0">
                                          <p:val>
                                            <p:fltVal val="0"/>
                                          </p:val>
                                        </p:tav>
                                        <p:tav tm="100000">
                                          <p:val>
                                            <p:strVal val="#ppt_w"/>
                                          </p:val>
                                        </p:tav>
                                      </p:tavLst>
                                    </p:anim>
                                    <p:anim calcmode="lin" valueType="num">
                                      <p:cBhvr>
                                        <p:cTn id="20" dur="500" fill="hold"/>
                                        <p:tgtEl>
                                          <p:spTgt spid="339086"/>
                                        </p:tgtEl>
                                        <p:attrNameLst>
                                          <p:attrName>ppt_h</p:attrName>
                                        </p:attrNameLst>
                                      </p:cBhvr>
                                      <p:tavLst>
                                        <p:tav tm="0">
                                          <p:val>
                                            <p:fltVal val="0"/>
                                          </p:val>
                                        </p:tav>
                                        <p:tav tm="100000">
                                          <p:val>
                                            <p:strVal val="#ppt_h"/>
                                          </p:val>
                                        </p:tav>
                                      </p:tavLst>
                                    </p:anim>
                                    <p:anim calcmode="lin" valueType="num">
                                      <p:cBhvr>
                                        <p:cTn id="21" dur="500" fill="hold"/>
                                        <p:tgtEl>
                                          <p:spTgt spid="339086"/>
                                        </p:tgtEl>
                                        <p:attrNameLst>
                                          <p:attrName>ppt_x</p:attrName>
                                        </p:attrNameLst>
                                      </p:cBhvr>
                                      <p:tavLst>
                                        <p:tav tm="0">
                                          <p:val>
                                            <p:fltVal val="0.5"/>
                                          </p:val>
                                        </p:tav>
                                        <p:tav tm="100000">
                                          <p:val>
                                            <p:strVal val="#ppt_x"/>
                                          </p:val>
                                        </p:tav>
                                      </p:tavLst>
                                    </p:anim>
                                    <p:anim calcmode="lin" valueType="num">
                                      <p:cBhvr>
                                        <p:cTn id="22" dur="500" fill="hold"/>
                                        <p:tgtEl>
                                          <p:spTgt spid="33908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339087"/>
                                        </p:tgtEl>
                                        <p:attrNameLst>
                                          <p:attrName>style.visibility</p:attrName>
                                        </p:attrNameLst>
                                      </p:cBhvr>
                                      <p:to>
                                        <p:strVal val="visible"/>
                                      </p:to>
                                    </p:set>
                                    <p:anim calcmode="lin" valueType="num">
                                      <p:cBhvr>
                                        <p:cTn id="25" dur="500" fill="hold"/>
                                        <p:tgtEl>
                                          <p:spTgt spid="339087"/>
                                        </p:tgtEl>
                                        <p:attrNameLst>
                                          <p:attrName>ppt_w</p:attrName>
                                        </p:attrNameLst>
                                      </p:cBhvr>
                                      <p:tavLst>
                                        <p:tav tm="0">
                                          <p:val>
                                            <p:fltVal val="0"/>
                                          </p:val>
                                        </p:tav>
                                        <p:tav tm="100000">
                                          <p:val>
                                            <p:strVal val="#ppt_w"/>
                                          </p:val>
                                        </p:tav>
                                      </p:tavLst>
                                    </p:anim>
                                    <p:anim calcmode="lin" valueType="num">
                                      <p:cBhvr>
                                        <p:cTn id="26" dur="500" fill="hold"/>
                                        <p:tgtEl>
                                          <p:spTgt spid="339087"/>
                                        </p:tgtEl>
                                        <p:attrNameLst>
                                          <p:attrName>ppt_h</p:attrName>
                                        </p:attrNameLst>
                                      </p:cBhvr>
                                      <p:tavLst>
                                        <p:tav tm="0">
                                          <p:val>
                                            <p:fltVal val="0"/>
                                          </p:val>
                                        </p:tav>
                                        <p:tav tm="100000">
                                          <p:val>
                                            <p:strVal val="#ppt_h"/>
                                          </p:val>
                                        </p:tav>
                                      </p:tavLst>
                                    </p:anim>
                                    <p:anim calcmode="lin" valueType="num">
                                      <p:cBhvr>
                                        <p:cTn id="27" dur="500" fill="hold"/>
                                        <p:tgtEl>
                                          <p:spTgt spid="339087"/>
                                        </p:tgtEl>
                                        <p:attrNameLst>
                                          <p:attrName>ppt_x</p:attrName>
                                        </p:attrNameLst>
                                      </p:cBhvr>
                                      <p:tavLst>
                                        <p:tav tm="0">
                                          <p:val>
                                            <p:fltVal val="0.5"/>
                                          </p:val>
                                        </p:tav>
                                        <p:tav tm="100000">
                                          <p:val>
                                            <p:strVal val="#ppt_x"/>
                                          </p:val>
                                        </p:tav>
                                      </p:tavLst>
                                    </p:anim>
                                    <p:anim calcmode="lin" valueType="num">
                                      <p:cBhvr>
                                        <p:cTn id="28" dur="500" fill="hold"/>
                                        <p:tgtEl>
                                          <p:spTgt spid="33908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339088"/>
                                        </p:tgtEl>
                                        <p:attrNameLst>
                                          <p:attrName>style.visibility</p:attrName>
                                        </p:attrNameLst>
                                      </p:cBhvr>
                                      <p:to>
                                        <p:strVal val="visible"/>
                                      </p:to>
                                    </p:set>
                                    <p:anim calcmode="lin" valueType="num">
                                      <p:cBhvr>
                                        <p:cTn id="31" dur="500" fill="hold"/>
                                        <p:tgtEl>
                                          <p:spTgt spid="339088"/>
                                        </p:tgtEl>
                                        <p:attrNameLst>
                                          <p:attrName>ppt_w</p:attrName>
                                        </p:attrNameLst>
                                      </p:cBhvr>
                                      <p:tavLst>
                                        <p:tav tm="0">
                                          <p:val>
                                            <p:fltVal val="0"/>
                                          </p:val>
                                        </p:tav>
                                        <p:tav tm="100000">
                                          <p:val>
                                            <p:strVal val="#ppt_w"/>
                                          </p:val>
                                        </p:tav>
                                      </p:tavLst>
                                    </p:anim>
                                    <p:anim calcmode="lin" valueType="num">
                                      <p:cBhvr>
                                        <p:cTn id="32" dur="500" fill="hold"/>
                                        <p:tgtEl>
                                          <p:spTgt spid="339088"/>
                                        </p:tgtEl>
                                        <p:attrNameLst>
                                          <p:attrName>ppt_h</p:attrName>
                                        </p:attrNameLst>
                                      </p:cBhvr>
                                      <p:tavLst>
                                        <p:tav tm="0">
                                          <p:val>
                                            <p:fltVal val="0"/>
                                          </p:val>
                                        </p:tav>
                                        <p:tav tm="100000">
                                          <p:val>
                                            <p:strVal val="#ppt_h"/>
                                          </p:val>
                                        </p:tav>
                                      </p:tavLst>
                                    </p:anim>
                                    <p:anim calcmode="lin" valueType="num">
                                      <p:cBhvr>
                                        <p:cTn id="33" dur="500" fill="hold"/>
                                        <p:tgtEl>
                                          <p:spTgt spid="339088"/>
                                        </p:tgtEl>
                                        <p:attrNameLst>
                                          <p:attrName>ppt_x</p:attrName>
                                        </p:attrNameLst>
                                      </p:cBhvr>
                                      <p:tavLst>
                                        <p:tav tm="0">
                                          <p:val>
                                            <p:fltVal val="0.5"/>
                                          </p:val>
                                        </p:tav>
                                        <p:tav tm="100000">
                                          <p:val>
                                            <p:strVal val="#ppt_x"/>
                                          </p:val>
                                        </p:tav>
                                      </p:tavLst>
                                    </p:anim>
                                    <p:anim calcmode="lin" valueType="num">
                                      <p:cBhvr>
                                        <p:cTn id="34" dur="500" fill="hold"/>
                                        <p:tgtEl>
                                          <p:spTgt spid="339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339085"/>
                                        </p:tgtEl>
                                        <p:attrNameLst>
                                          <p:attrName>style.visibility</p:attrName>
                                        </p:attrNameLst>
                                      </p:cBhvr>
                                      <p:to>
                                        <p:strVal val="visible"/>
                                      </p:to>
                                    </p:set>
                                    <p:anim calcmode="lin" valueType="num">
                                      <p:cBhvr>
                                        <p:cTn id="37" dur="500" fill="hold"/>
                                        <p:tgtEl>
                                          <p:spTgt spid="339085"/>
                                        </p:tgtEl>
                                        <p:attrNameLst>
                                          <p:attrName>ppt_w</p:attrName>
                                        </p:attrNameLst>
                                      </p:cBhvr>
                                      <p:tavLst>
                                        <p:tav tm="0">
                                          <p:val>
                                            <p:fltVal val="0"/>
                                          </p:val>
                                        </p:tav>
                                        <p:tav tm="100000">
                                          <p:val>
                                            <p:strVal val="#ppt_w"/>
                                          </p:val>
                                        </p:tav>
                                      </p:tavLst>
                                    </p:anim>
                                    <p:anim calcmode="lin" valueType="num">
                                      <p:cBhvr>
                                        <p:cTn id="38" dur="500" fill="hold"/>
                                        <p:tgtEl>
                                          <p:spTgt spid="339085"/>
                                        </p:tgtEl>
                                        <p:attrNameLst>
                                          <p:attrName>ppt_h</p:attrName>
                                        </p:attrNameLst>
                                      </p:cBhvr>
                                      <p:tavLst>
                                        <p:tav tm="0">
                                          <p:val>
                                            <p:fltVal val="0"/>
                                          </p:val>
                                        </p:tav>
                                        <p:tav tm="100000">
                                          <p:val>
                                            <p:strVal val="#ppt_h"/>
                                          </p:val>
                                        </p:tav>
                                      </p:tavLst>
                                    </p:anim>
                                    <p:anim calcmode="lin" valueType="num">
                                      <p:cBhvr>
                                        <p:cTn id="39" dur="500" fill="hold"/>
                                        <p:tgtEl>
                                          <p:spTgt spid="339085"/>
                                        </p:tgtEl>
                                        <p:attrNameLst>
                                          <p:attrName>ppt_x</p:attrName>
                                        </p:attrNameLst>
                                      </p:cBhvr>
                                      <p:tavLst>
                                        <p:tav tm="0">
                                          <p:val>
                                            <p:fltVal val="0.5"/>
                                          </p:val>
                                        </p:tav>
                                        <p:tav tm="100000">
                                          <p:val>
                                            <p:strVal val="#ppt_x"/>
                                          </p:val>
                                        </p:tav>
                                      </p:tavLst>
                                    </p:anim>
                                    <p:anim calcmode="lin" valueType="num">
                                      <p:cBhvr>
                                        <p:cTn id="40" dur="500" fill="hold"/>
                                        <p:tgtEl>
                                          <p:spTgt spid="339085"/>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3000"/>
                            </p:stCondLst>
                            <p:childTnLst>
                              <p:par>
                                <p:cTn id="42" presetID="23" presetClass="entr" presetSubtype="528"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 calcmode="lin" valueType="num">
                                      <p:cBhvr>
                                        <p:cTn id="46" dur="500" fill="hold"/>
                                        <p:tgtEl>
                                          <p:spTgt spid="10"/>
                                        </p:tgtEl>
                                        <p:attrNameLst>
                                          <p:attrName>ppt_x</p:attrName>
                                        </p:attrNameLst>
                                      </p:cBhvr>
                                      <p:tavLst>
                                        <p:tav tm="0">
                                          <p:val>
                                            <p:fltVal val="0.5"/>
                                          </p:val>
                                        </p:tav>
                                        <p:tav tm="100000">
                                          <p:val>
                                            <p:strVal val="#ppt_x"/>
                                          </p:val>
                                        </p:tav>
                                      </p:tavLst>
                                    </p:anim>
                                    <p:anim calcmode="lin" valueType="num">
                                      <p:cBhvr>
                                        <p:cTn id="47" dur="500" fill="hold"/>
                                        <p:tgtEl>
                                          <p:spTgt spid="10"/>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 calcmode="lin" valueType="num">
                                      <p:cBhvr>
                                        <p:cTn id="52" dur="500" fill="hold"/>
                                        <p:tgtEl>
                                          <p:spTgt spid="11"/>
                                        </p:tgtEl>
                                        <p:attrNameLst>
                                          <p:attrName>ppt_x</p:attrName>
                                        </p:attrNameLst>
                                      </p:cBhvr>
                                      <p:tavLst>
                                        <p:tav tm="0">
                                          <p:val>
                                            <p:fltVal val="0.5"/>
                                          </p:val>
                                        </p:tav>
                                        <p:tav tm="100000">
                                          <p:val>
                                            <p:strVal val="#ppt_x"/>
                                          </p:val>
                                        </p:tav>
                                      </p:tavLst>
                                    </p:anim>
                                    <p:anim calcmode="lin" valueType="num">
                                      <p:cBhvr>
                                        <p:cTn id="53" dur="500" fill="hold"/>
                                        <p:tgtEl>
                                          <p:spTgt spid="11"/>
                                        </p:tgtEl>
                                        <p:attrNameLst>
                                          <p:attrName>ppt_y</p:attrName>
                                        </p:attrNameLst>
                                      </p:cBhvr>
                                      <p:tavLst>
                                        <p:tav tm="0">
                                          <p:val>
                                            <p:fltVal val="0.5"/>
                                          </p:val>
                                        </p:tav>
                                        <p:tav tm="100000">
                                          <p:val>
                                            <p:strVal val="#ppt_y"/>
                                          </p:val>
                                        </p:tav>
                                      </p:tavLst>
                                    </p:anim>
                                  </p:childTnLst>
                                </p:cTn>
                              </p:par>
                              <p:par>
                                <p:cTn id="54" presetID="23" presetClass="entr" presetSubtype="528"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 calcmode="lin" valueType="num">
                                      <p:cBhvr>
                                        <p:cTn id="58" dur="500" fill="hold"/>
                                        <p:tgtEl>
                                          <p:spTgt spid="8"/>
                                        </p:tgtEl>
                                        <p:attrNameLst>
                                          <p:attrName>ppt_x</p:attrName>
                                        </p:attrNameLst>
                                      </p:cBhvr>
                                      <p:tavLst>
                                        <p:tav tm="0">
                                          <p:val>
                                            <p:fltVal val="0.5"/>
                                          </p:val>
                                        </p:tav>
                                        <p:tav tm="100000">
                                          <p:val>
                                            <p:strVal val="#ppt_x"/>
                                          </p:val>
                                        </p:tav>
                                      </p:tavLst>
                                    </p:anim>
                                    <p:anim calcmode="lin" valueType="num">
                                      <p:cBhvr>
                                        <p:cTn id="59" dur="500" fill="hold"/>
                                        <p:tgtEl>
                                          <p:spTgt spid="8"/>
                                        </p:tgtEl>
                                        <p:attrNameLst>
                                          <p:attrName>ppt_y</p:attrName>
                                        </p:attrNameLst>
                                      </p:cBhvr>
                                      <p:tavLst>
                                        <p:tav tm="0">
                                          <p:val>
                                            <p:fltVal val="0.5"/>
                                          </p:val>
                                        </p:tav>
                                        <p:tav tm="100000">
                                          <p:val>
                                            <p:strVal val="#ppt_y"/>
                                          </p:val>
                                        </p:tav>
                                      </p:tavLst>
                                    </p:anim>
                                  </p:childTnLst>
                                </p:cTn>
                              </p:par>
                              <p:par>
                                <p:cTn id="60" presetID="23" presetClass="entr" presetSubtype="528"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fltVal val="0"/>
                                          </p:val>
                                        </p:tav>
                                        <p:tav tm="100000">
                                          <p:val>
                                            <p:strVal val="#ppt_h"/>
                                          </p:val>
                                        </p:tav>
                                      </p:tavLst>
                                    </p:anim>
                                    <p:anim calcmode="lin" valueType="num">
                                      <p:cBhvr>
                                        <p:cTn id="64" dur="500" fill="hold"/>
                                        <p:tgtEl>
                                          <p:spTgt spid="9"/>
                                        </p:tgtEl>
                                        <p:attrNameLst>
                                          <p:attrName>ppt_x</p:attrName>
                                        </p:attrNameLst>
                                      </p:cBhvr>
                                      <p:tavLst>
                                        <p:tav tm="0">
                                          <p:val>
                                            <p:fltVal val="0.5"/>
                                          </p:val>
                                        </p:tav>
                                        <p:tav tm="100000">
                                          <p:val>
                                            <p:strVal val="#ppt_x"/>
                                          </p:val>
                                        </p:tav>
                                      </p:tavLst>
                                    </p:anim>
                                    <p:anim calcmode="lin" valueType="num">
                                      <p:cBhvr>
                                        <p:cTn id="65"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085" grpId="0" animBg="1"/>
      <p:bldP spid="339086" grpId="0" animBg="1"/>
      <p:bldP spid="339087" grpId="0" animBg="1"/>
      <p:bldP spid="339088" grpId="0" animBg="1"/>
      <p:bldP spid="17" grpId="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27"/>
          <p:cNvGrpSpPr>
            <a:grpSpLocks/>
          </p:cNvGrpSpPr>
          <p:nvPr/>
        </p:nvGrpSpPr>
        <p:grpSpPr bwMode="auto">
          <a:xfrm>
            <a:off x="5186174" y="1601293"/>
            <a:ext cx="3551729" cy="2366232"/>
            <a:chOff x="5162550" y="1965325"/>
            <a:chExt cx="3552825" cy="2366963"/>
          </a:xfrm>
        </p:grpSpPr>
        <p:sp>
          <p:nvSpPr>
            <p:cNvPr id="4" name="任意多边形 3"/>
            <p:cNvSpPr/>
            <p:nvPr/>
          </p:nvSpPr>
          <p:spPr>
            <a:xfrm flipH="1">
              <a:off x="5162550" y="1965325"/>
              <a:ext cx="1187450" cy="252412"/>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rgbClr val="1E8FB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799">
                <a:solidFill>
                  <a:srgbClr val="1E8FB2"/>
                </a:solidFill>
              </a:endParaRPr>
            </a:p>
          </p:txBody>
        </p:sp>
        <p:sp>
          <p:nvSpPr>
            <p:cNvPr id="5" name="任意多边形 4"/>
            <p:cNvSpPr>
              <a:spLocks noChangeArrowheads="1"/>
            </p:cNvSpPr>
            <p:nvPr/>
          </p:nvSpPr>
          <p:spPr bwMode="auto">
            <a:xfrm flipH="1" flipV="1">
              <a:off x="5162550" y="4079876"/>
              <a:ext cx="1187450" cy="252412"/>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1799"/>
            </a:p>
          </p:txBody>
        </p:sp>
        <p:cxnSp>
          <p:nvCxnSpPr>
            <p:cNvPr id="6" name="直接连接符 5"/>
            <p:cNvCxnSpPr/>
            <p:nvPr/>
          </p:nvCxnSpPr>
          <p:spPr>
            <a:xfrm rot="300000">
              <a:off x="5703887" y="279717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21300000">
              <a:off x="5703887" y="3586163"/>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1703" name="TextBox 146"/>
            <p:cNvSpPr txBox="1">
              <a:spLocks noChangeArrowheads="1"/>
            </p:cNvSpPr>
            <p:nvPr/>
          </p:nvSpPr>
          <p:spPr bwMode="auto">
            <a:xfrm>
              <a:off x="6334125" y="2047875"/>
              <a:ext cx="2381250" cy="304800"/>
            </a:xfrm>
            <a:prstGeom prst="rect">
              <a:avLst/>
            </a:prstGeom>
            <a:noFill/>
            <a:ln w="9525">
              <a:noFill/>
              <a:miter lim="800000"/>
              <a:headEnd/>
              <a:tailEnd/>
            </a:ln>
          </p:spPr>
          <p:txBody>
            <a:bodyPr>
              <a:spAutoFit/>
            </a:bodyPr>
            <a:lstStyle/>
            <a:p>
              <a:r>
                <a:rPr lang="en-US" altLang="zh-CN">
                  <a:solidFill>
                    <a:srgbClr val="1E8FB2"/>
                  </a:solidFill>
                </a:rPr>
                <a:t>20% </a:t>
              </a:r>
              <a:r>
                <a:rPr lang="zh-CN" altLang="en-US">
                  <a:solidFill>
                    <a:srgbClr val="1E8FB2"/>
                  </a:solidFill>
                </a:rPr>
                <a:t>单击添加文本</a:t>
              </a:r>
              <a:endParaRPr lang="en-US" altLang="zh-CN">
                <a:solidFill>
                  <a:srgbClr val="1E8FB2"/>
                </a:solidFill>
              </a:endParaRPr>
            </a:p>
          </p:txBody>
        </p:sp>
        <p:sp>
          <p:nvSpPr>
            <p:cNvPr id="10" name="TextBox 146"/>
            <p:cNvSpPr txBox="1">
              <a:spLocks noChangeArrowheads="1"/>
            </p:cNvSpPr>
            <p:nvPr/>
          </p:nvSpPr>
          <p:spPr bwMode="auto">
            <a:xfrm>
              <a:off x="6334125" y="2671762"/>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6%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1" name="TextBox 146"/>
            <p:cNvSpPr txBox="1">
              <a:spLocks noChangeArrowheads="1"/>
            </p:cNvSpPr>
            <p:nvPr/>
          </p:nvSpPr>
          <p:spPr bwMode="auto">
            <a:xfrm>
              <a:off x="6334125" y="3403601"/>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11%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2" name="TextBox 146"/>
            <p:cNvSpPr txBox="1">
              <a:spLocks noChangeArrowheads="1"/>
            </p:cNvSpPr>
            <p:nvPr/>
          </p:nvSpPr>
          <p:spPr bwMode="auto">
            <a:xfrm>
              <a:off x="6334125" y="3937001"/>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12%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grpSp>
      <p:grpSp>
        <p:nvGrpSpPr>
          <p:cNvPr id="25" name="组合 26"/>
          <p:cNvGrpSpPr>
            <a:grpSpLocks/>
          </p:cNvGrpSpPr>
          <p:nvPr/>
        </p:nvGrpSpPr>
        <p:grpSpPr bwMode="auto">
          <a:xfrm>
            <a:off x="382293" y="1717145"/>
            <a:ext cx="3561251" cy="2207532"/>
            <a:chOff x="357188" y="2081213"/>
            <a:chExt cx="3562350" cy="2208212"/>
          </a:xfrm>
        </p:grpSpPr>
        <p:sp>
          <p:nvSpPr>
            <p:cNvPr id="2" name="任意多边形 1"/>
            <p:cNvSpPr/>
            <p:nvPr/>
          </p:nvSpPr>
          <p:spPr>
            <a:xfrm>
              <a:off x="2730501" y="2081213"/>
              <a:ext cx="1189037" cy="252413"/>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799"/>
            </a:p>
          </p:txBody>
        </p:sp>
        <p:sp>
          <p:nvSpPr>
            <p:cNvPr id="3" name="任意多边形 2"/>
            <p:cNvSpPr>
              <a:spLocks noChangeArrowheads="1"/>
            </p:cNvSpPr>
            <p:nvPr/>
          </p:nvSpPr>
          <p:spPr bwMode="auto">
            <a:xfrm flipV="1">
              <a:off x="2730501" y="4037012"/>
              <a:ext cx="1189037" cy="252413"/>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1799"/>
            </a:p>
          </p:txBody>
        </p:sp>
        <p:cxnSp>
          <p:nvCxnSpPr>
            <p:cNvPr id="8" name="直接连接符 7"/>
            <p:cNvCxnSpPr/>
            <p:nvPr/>
          </p:nvCxnSpPr>
          <p:spPr>
            <a:xfrm>
              <a:off x="2730501" y="333692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TextBox 146"/>
            <p:cNvSpPr txBox="1">
              <a:spLocks noChangeArrowheads="1"/>
            </p:cNvSpPr>
            <p:nvPr/>
          </p:nvSpPr>
          <p:spPr bwMode="auto">
            <a:xfrm>
              <a:off x="357188" y="3878262"/>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p>
          </p:txBody>
        </p:sp>
        <p:sp>
          <p:nvSpPr>
            <p:cNvPr id="14" name="TextBox 146"/>
            <p:cNvSpPr txBox="1">
              <a:spLocks noChangeArrowheads="1"/>
            </p:cNvSpPr>
            <p:nvPr/>
          </p:nvSpPr>
          <p:spPr bwMode="auto">
            <a:xfrm>
              <a:off x="357188" y="3182938"/>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p>
          </p:txBody>
        </p:sp>
        <p:sp>
          <p:nvSpPr>
            <p:cNvPr id="15" name="TextBox 146"/>
            <p:cNvSpPr txBox="1">
              <a:spLocks noChangeArrowheads="1"/>
            </p:cNvSpPr>
            <p:nvPr/>
          </p:nvSpPr>
          <p:spPr bwMode="auto">
            <a:xfrm>
              <a:off x="357188" y="2165351"/>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23%</a:t>
              </a:r>
            </a:p>
          </p:txBody>
        </p:sp>
      </p:grpSp>
      <p:grpSp>
        <p:nvGrpSpPr>
          <p:cNvPr id="26" name="组合 25"/>
          <p:cNvGrpSpPr>
            <a:grpSpLocks/>
          </p:cNvGrpSpPr>
          <p:nvPr/>
        </p:nvGrpSpPr>
        <p:grpSpPr bwMode="auto">
          <a:xfrm>
            <a:off x="3246847" y="1421961"/>
            <a:ext cx="2697917" cy="2699505"/>
            <a:chOff x="3222625" y="1785938"/>
            <a:chExt cx="2698750" cy="2700337"/>
          </a:xfrm>
        </p:grpSpPr>
        <p:sp>
          <p:nvSpPr>
            <p:cNvPr id="16" name="饼形 15"/>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solidFill>
              <a:srgbClr val="F2F2F2"/>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7" name="饼形 16"/>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solidFill>
              <a:srgbClr val="D9D9D9"/>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8" name="饼形 17"/>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solidFill>
              <a:srgbClr val="BFBFB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9" name="饼形 18"/>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solidFill>
              <a:srgbClr val="A6A6A6"/>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20" name="饼形 19"/>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solidFill>
              <a:srgbClr val="7F7F7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21" name="饼形 20"/>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solidFill>
              <a:srgbClr val="595959"/>
            </a:solidFill>
            <a:ln w="12700" algn="ctr">
              <a:solidFill>
                <a:srgbClr val="FFFFFF"/>
              </a:solidFill>
              <a:round/>
              <a:headEnd/>
              <a:tailEnd/>
            </a:ln>
          </p:spPr>
          <p:txBody>
            <a:bodyPr anchor="ctr"/>
            <a:lstStyle/>
            <a:p>
              <a:pPr fontAlgn="ctr">
                <a:buClr>
                  <a:srgbClr val="FF0000"/>
                </a:buClr>
                <a:buSzPct val="70000"/>
                <a:defRPr/>
              </a:pPr>
              <a:endParaRPr lang="zh-CN" altLang="en-US" sz="1799" dirty="0"/>
            </a:p>
          </p:txBody>
        </p:sp>
        <p:sp>
          <p:nvSpPr>
            <p:cNvPr id="22" name="饼形 21"/>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rgbClr val="0846AC"/>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grpSp>
      <p:sp>
        <p:nvSpPr>
          <p:cNvPr id="23" name="椭圆 22"/>
          <p:cNvSpPr>
            <a:spLocks noChangeAspect="1"/>
          </p:cNvSpPr>
          <p:nvPr/>
        </p:nvSpPr>
        <p:spPr>
          <a:xfrm>
            <a:off x="3102429" y="1277544"/>
            <a:ext cx="2986753" cy="2986753"/>
          </a:xfrm>
          <a:prstGeom prst="ellipse">
            <a:avLst/>
          </a:prstGeom>
          <a:noFill/>
          <a:ln w="12700" algn="ctr">
            <a:solidFill>
              <a:schemeClr val="bg1">
                <a:lumMod val="50000"/>
              </a:schemeClr>
            </a:solidFill>
            <a:prstDash val="sysDash"/>
            <a:round/>
            <a:headEnd/>
            <a:tailEnd/>
          </a:ln>
          <a:effectLst/>
        </p:spPr>
        <p:txBody>
          <a:bodyPr anchor="ctr"/>
          <a:lstStyle/>
          <a:p>
            <a:pPr fontAlgn="ctr">
              <a:buClr>
                <a:srgbClr val="FF0000"/>
              </a:buClr>
              <a:buSzPct val="70000"/>
              <a:defRPr/>
            </a:pPr>
            <a:endParaRPr lang="zh-CN" altLang="en-US" sz="1799" dirty="0"/>
          </a:p>
        </p:txBody>
      </p:sp>
    </p:spTree>
    <p:extLst>
      <p:ext uri="{BB962C8B-B14F-4D97-AF65-F5344CB8AC3E}">
        <p14:creationId xmlns:p14="http://schemas.microsoft.com/office/powerpoint/2010/main" val="283252762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style.rotation</p:attrName>
                                        </p:attrNameLst>
                                      </p:cBhvr>
                                      <p:tavLst>
                                        <p:tav tm="0">
                                          <p:val>
                                            <p:fltVal val="720"/>
                                          </p:val>
                                        </p:tav>
                                        <p:tav tm="100000">
                                          <p:val>
                                            <p:fltVal val="0"/>
                                          </p:val>
                                        </p:tav>
                                      </p:tavLst>
                                    </p:anim>
                                    <p:anim calcmode="lin" valueType="num">
                                      <p:cBhvr>
                                        <p:cTn id="9" dur="1000" fill="hold"/>
                                        <p:tgtEl>
                                          <p:spTgt spid="23"/>
                                        </p:tgtEl>
                                        <p:attrNameLst>
                                          <p:attrName>ppt_h</p:attrName>
                                        </p:attrNameLst>
                                      </p:cBhvr>
                                      <p:tavLst>
                                        <p:tav tm="0">
                                          <p:val>
                                            <p:fltVal val="0"/>
                                          </p:val>
                                        </p:tav>
                                        <p:tav tm="100000">
                                          <p:val>
                                            <p:strVal val="#ppt_h"/>
                                          </p:val>
                                        </p:tav>
                                      </p:tavLst>
                                    </p:anim>
                                    <p:anim calcmode="lin" valueType="num">
                                      <p:cBhvr>
                                        <p:cTn id="10" dur="1000" fill="hold"/>
                                        <p:tgtEl>
                                          <p:spTgt spid="2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70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style.rotation</p:attrName>
                                        </p:attrNameLst>
                                      </p:cBhvr>
                                      <p:tavLst>
                                        <p:tav tm="0">
                                          <p:val>
                                            <p:fltVal val="720"/>
                                          </p:val>
                                        </p:tav>
                                        <p:tav tm="100000">
                                          <p:val>
                                            <p:fltVal val="0"/>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ppt_w</p:attrName>
                                        </p:attrNameLst>
                                      </p:cBhvr>
                                      <p:tavLst>
                                        <p:tav tm="0">
                                          <p:val>
                                            <p:fltVal val="0"/>
                                          </p:val>
                                        </p:tav>
                                        <p:tav tm="100000">
                                          <p:val>
                                            <p:strVal val="#ppt_w"/>
                                          </p:val>
                                        </p:tav>
                                      </p:tavLst>
                                    </p:anim>
                                  </p:childTnLst>
                                </p:cTn>
                              </p:par>
                            </p:childTnLst>
                          </p:cTn>
                        </p:par>
                        <p:par>
                          <p:cTn id="17" fill="hold" nodeType="afterGroup">
                            <p:stCondLst>
                              <p:cond delay="1700"/>
                            </p:stCondLst>
                            <p:childTnLst>
                              <p:par>
                                <p:cTn id="18" presetID="1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lide(fromLeft)">
                                      <p:cBhvr>
                                        <p:cTn id="20" dur="500"/>
                                        <p:tgtEl>
                                          <p:spTgt spid="9"/>
                                        </p:tgtEl>
                                      </p:cBhvr>
                                    </p:animEffect>
                                  </p:childTnLst>
                                </p:cTn>
                              </p:par>
                              <p:par>
                                <p:cTn id="21" presetID="12" presetClass="entr" presetSubtype="2"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auto">
          <a:xfrm>
            <a:off x="3379539" y="1454629"/>
            <a:ext cx="2241351" cy="935638"/>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algn="ctr"/>
            <a:endParaRPr lang="en-US" sz="1350" dirty="0">
              <a:solidFill>
                <a:srgbClr val="EAF5FC">
                  <a:lumMod val="10000"/>
                </a:srgbClr>
              </a:solidFill>
              <a:latin typeface="微软雅黑" pitchFamily="34" charset="-122"/>
            </a:endParaRPr>
          </a:p>
        </p:txBody>
      </p:sp>
      <p:sp>
        <p:nvSpPr>
          <p:cNvPr id="3" name="Freeform 4"/>
          <p:cNvSpPr>
            <a:spLocks/>
          </p:cNvSpPr>
          <p:nvPr/>
        </p:nvSpPr>
        <p:spPr bwMode="auto">
          <a:xfrm rot="5400000">
            <a:off x="6552349" y="1607608"/>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vert270" wrap="none" lIns="0" tIns="0" rIns="0" bIns="0" anchor="ctr"/>
          <a:lstStyle/>
          <a:p>
            <a:pPr algn="ctr"/>
            <a:endParaRPr lang="en-US" sz="1350" dirty="0">
              <a:solidFill>
                <a:srgbClr val="EAF5FC">
                  <a:lumMod val="10000"/>
                </a:srgbClr>
              </a:solidFill>
              <a:latin typeface="微软雅黑" pitchFamily="34" charset="-122"/>
            </a:endParaRPr>
          </a:p>
        </p:txBody>
      </p:sp>
      <p:sp>
        <p:nvSpPr>
          <p:cNvPr id="4" name="Freeform 6"/>
          <p:cNvSpPr>
            <a:spLocks/>
          </p:cNvSpPr>
          <p:nvPr/>
        </p:nvSpPr>
        <p:spPr bwMode="auto">
          <a:xfrm rot="5400000" flipH="1" flipV="1">
            <a:off x="1723966" y="1701694"/>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0" tIns="0" rIns="0" bIns="0" anchor="ctr"/>
          <a:lstStyle/>
          <a:p>
            <a:pPr algn="ctr"/>
            <a:endParaRPr lang="en-US" sz="1350" dirty="0">
              <a:solidFill>
                <a:srgbClr val="EAF5FC">
                  <a:lumMod val="10000"/>
                </a:srgbClr>
              </a:solidFill>
              <a:latin typeface="微软雅黑" pitchFamily="34" charset="-122"/>
            </a:endParaRPr>
          </a:p>
        </p:txBody>
      </p:sp>
      <p:sp>
        <p:nvSpPr>
          <p:cNvPr id="10" name="任意多边形 9"/>
          <p:cNvSpPr/>
          <p:nvPr/>
        </p:nvSpPr>
        <p:spPr>
          <a:xfrm>
            <a:off x="3509894" y="3358314"/>
            <a:ext cx="2258746" cy="939360"/>
          </a:xfrm>
          <a:custGeom>
            <a:avLst/>
            <a:gdLst>
              <a:gd name="connsiteX0" fmla="*/ 0 w 2572512"/>
              <a:gd name="connsiteY0" fmla="*/ 0 h 1426464"/>
              <a:gd name="connsiteX1" fmla="*/ 2572512 w 2572512"/>
              <a:gd name="connsiteY1" fmla="*/ 0 h 1426464"/>
              <a:gd name="connsiteX2" fmla="*/ 2572512 w 2572512"/>
              <a:gd name="connsiteY2" fmla="*/ 1426464 h 1426464"/>
            </a:gdLst>
            <a:ahLst/>
            <a:cxnLst>
              <a:cxn ang="0">
                <a:pos x="connsiteX0" y="connsiteY0"/>
              </a:cxn>
              <a:cxn ang="0">
                <a:pos x="connsiteX1" y="connsiteY1"/>
              </a:cxn>
              <a:cxn ang="0">
                <a:pos x="connsiteX2" y="connsiteY2"/>
              </a:cxn>
            </a:cxnLst>
            <a:rect l="l" t="t" r="r" b="b"/>
            <a:pathLst>
              <a:path w="2572512" h="1426464">
                <a:moveTo>
                  <a:pt x="0" y="0"/>
                </a:moveTo>
                <a:lnTo>
                  <a:pt x="2572512" y="0"/>
                </a:lnTo>
                <a:lnTo>
                  <a:pt x="2572512" y="1426464"/>
                </a:lnTo>
              </a:path>
            </a:pathLst>
          </a:custGeom>
          <a:no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EAF5FC">
                  <a:lumMod val="10000"/>
                </a:srgbClr>
              </a:solidFill>
              <a:latin typeface="微软雅黑" pitchFamily="34" charset="-122"/>
            </a:endParaRPr>
          </a:p>
        </p:txBody>
      </p:sp>
      <p:sp>
        <p:nvSpPr>
          <p:cNvPr id="20" name="KSO_GT1.4"/>
          <p:cNvSpPr>
            <a:spLocks noChangeArrowheads="1"/>
          </p:cNvSpPr>
          <p:nvPr/>
        </p:nvSpPr>
        <p:spPr bwMode="auto">
          <a:xfrm>
            <a:off x="1158602" y="2729541"/>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1" name="KSO_GT1.3"/>
          <p:cNvSpPr>
            <a:spLocks noChangeArrowheads="1"/>
          </p:cNvSpPr>
          <p:nvPr/>
        </p:nvSpPr>
        <p:spPr bwMode="auto">
          <a:xfrm>
            <a:off x="3429055" y="3651597"/>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2" name="KSO_GT1.2"/>
          <p:cNvSpPr>
            <a:spLocks noChangeArrowheads="1"/>
          </p:cNvSpPr>
          <p:nvPr/>
        </p:nvSpPr>
        <p:spPr bwMode="auto">
          <a:xfrm>
            <a:off x="5773556" y="2664405"/>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3" name="KSO_GT1.1"/>
          <p:cNvSpPr>
            <a:spLocks noChangeArrowheads="1"/>
          </p:cNvSpPr>
          <p:nvPr/>
        </p:nvSpPr>
        <p:spPr bwMode="auto">
          <a:xfrm>
            <a:off x="3369788" y="1729720"/>
            <a:ext cx="2322191" cy="553998"/>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5" name="KSO_GT1"/>
          <p:cNvSpPr>
            <a:spLocks noChangeArrowheads="1"/>
          </p:cNvSpPr>
          <p:nvPr/>
        </p:nvSpPr>
        <p:spPr bwMode="auto">
          <a:xfrm>
            <a:off x="3709887" y="2639074"/>
            <a:ext cx="1722830" cy="464161"/>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base">
              <a:spcBef>
                <a:spcPct val="0"/>
              </a:spcBef>
              <a:spcAft>
                <a:spcPct val="0"/>
              </a:spcAft>
            </a:pPr>
            <a:r>
              <a:rPr lang="zh-CN" altLang="en-US" b="1" dirty="0" smtClean="0">
                <a:solidFill>
                  <a:srgbClr val="47494B">
                    <a:lumMod val="50000"/>
                    <a:lumOff val="50000"/>
                  </a:srgbClr>
                </a:solidFill>
                <a:latin typeface="微软雅黑" pitchFamily="34" charset="-122"/>
                <a:ea typeface="微软雅黑" pitchFamily="34" charset="-122"/>
                <a:cs typeface="宋体" pitchFamily="2" charset="-122"/>
              </a:rPr>
              <a:t>文本内容</a:t>
            </a:r>
            <a:endParaRPr lang="zh-CN" altLang="zh-CN" b="1" dirty="0">
              <a:solidFill>
                <a:srgbClr val="47494B">
                  <a:lumMod val="50000"/>
                  <a:lumOff val="50000"/>
                </a:srgbClr>
              </a:solidFill>
              <a:latin typeface="微软雅黑" pitchFamily="34" charset="-122"/>
              <a:ea typeface="微软雅黑" pitchFamily="34" charset="-122"/>
              <a:cs typeface="宋体" pitchFamily="2" charset="-122"/>
            </a:endParaRPr>
          </a:p>
        </p:txBody>
      </p:sp>
      <p:sp>
        <p:nvSpPr>
          <p:cNvPr id="9" name="KSO_GN4"/>
          <p:cNvSpPr>
            <a:spLocks noChangeArrowheads="1"/>
          </p:cNvSpPr>
          <p:nvPr/>
        </p:nvSpPr>
        <p:spPr bwMode="auto">
          <a:xfrm>
            <a:off x="940260" y="3127280"/>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4</a:t>
            </a:r>
          </a:p>
        </p:txBody>
      </p:sp>
      <p:sp>
        <p:nvSpPr>
          <p:cNvPr id="8" name="KSO_GN3"/>
          <p:cNvSpPr>
            <a:spLocks noChangeArrowheads="1"/>
          </p:cNvSpPr>
          <p:nvPr/>
        </p:nvSpPr>
        <p:spPr bwMode="auto">
          <a:xfrm>
            <a:off x="5453626" y="4109961"/>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3</a:t>
            </a:r>
          </a:p>
        </p:txBody>
      </p:sp>
      <p:sp>
        <p:nvSpPr>
          <p:cNvPr id="7" name="KSO_GN2"/>
          <p:cNvSpPr>
            <a:spLocks noChangeArrowheads="1"/>
          </p:cNvSpPr>
          <p:nvPr/>
        </p:nvSpPr>
        <p:spPr bwMode="auto">
          <a:xfrm>
            <a:off x="7965389" y="2441493"/>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2</a:t>
            </a:r>
          </a:p>
        </p:txBody>
      </p:sp>
      <p:sp>
        <p:nvSpPr>
          <p:cNvPr id="6" name="KSO_GN1"/>
          <p:cNvSpPr>
            <a:spLocks noChangeArrowheads="1"/>
          </p:cNvSpPr>
          <p:nvPr/>
        </p:nvSpPr>
        <p:spPr bwMode="auto">
          <a:xfrm>
            <a:off x="3447839" y="1454629"/>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1</a:t>
            </a:r>
          </a:p>
        </p:txBody>
      </p:sp>
    </p:spTree>
    <p:extLst>
      <p:ext uri="{BB962C8B-B14F-4D97-AF65-F5344CB8AC3E}">
        <p14:creationId xmlns:p14="http://schemas.microsoft.com/office/powerpoint/2010/main" val="35748671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fltVal val="0"/>
                                          </p:val>
                                        </p:tav>
                                        <p:tav tm="100000">
                                          <p:val>
                                            <p:strVal val="#ppt_h"/>
                                          </p:val>
                                        </p:tav>
                                      </p:tavLst>
                                    </p:anim>
                                    <p:anim calcmode="lin" valueType="num">
                                      <p:cBhvr>
                                        <p:cTn id="13" dur="1000" fill="hold"/>
                                        <p:tgtEl>
                                          <p:spTgt spid="6"/>
                                        </p:tgtEl>
                                        <p:attrNameLst>
                                          <p:attrName>style.rotation</p:attrName>
                                        </p:attrNameLst>
                                      </p:cBhvr>
                                      <p:tavLst>
                                        <p:tav tm="0">
                                          <p:val>
                                            <p:fltVal val="90"/>
                                          </p:val>
                                        </p:tav>
                                        <p:tav tm="100000">
                                          <p:val>
                                            <p:fltVal val="0"/>
                                          </p:val>
                                        </p:tav>
                                      </p:tavLst>
                                    </p:anim>
                                    <p:animEffect transition="in" filter="fade">
                                      <p:cBhvr>
                                        <p:cTn id="14" dur="1000"/>
                                        <p:tgtEl>
                                          <p:spTgt spid="6"/>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31"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par>
                          <p:cTn id="31" fill="hold">
                            <p:stCondLst>
                              <p:cond delay="3500"/>
                            </p:stCondLst>
                            <p:childTnLst>
                              <p:par>
                                <p:cTn id="32" presetID="2" presetClass="entr" presetSubtype="2"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1+#ppt_w/2"/>
                                          </p:val>
                                        </p:tav>
                                        <p:tav tm="100000">
                                          <p:val>
                                            <p:strVal val="#ppt_x"/>
                                          </p:val>
                                        </p:tav>
                                      </p:tavLst>
                                    </p:anim>
                                    <p:anim calcmode="lin" valueType="num">
                                      <p:cBhvr additive="base">
                                        <p:cTn id="35" dur="500" fill="hold"/>
                                        <p:tgtEl>
                                          <p:spTgt spid="22"/>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right)">
                                      <p:cBhvr>
                                        <p:cTn id="39" dur="500"/>
                                        <p:tgtEl>
                                          <p:spTgt spid="10"/>
                                        </p:tgtEl>
                                      </p:cBhvr>
                                    </p:animEffect>
                                  </p:childTnLst>
                                </p:cTn>
                              </p:par>
                            </p:childTnLst>
                          </p:cTn>
                        </p:par>
                        <p:par>
                          <p:cTn id="40" fill="hold">
                            <p:stCondLst>
                              <p:cond delay="4500"/>
                            </p:stCondLst>
                            <p:childTnLst>
                              <p:par>
                                <p:cTn id="41" presetID="31"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1000" fill="hold"/>
                                        <p:tgtEl>
                                          <p:spTgt spid="8"/>
                                        </p:tgtEl>
                                        <p:attrNameLst>
                                          <p:attrName>ppt_w</p:attrName>
                                        </p:attrNameLst>
                                      </p:cBhvr>
                                      <p:tavLst>
                                        <p:tav tm="0">
                                          <p:val>
                                            <p:fltVal val="0"/>
                                          </p:val>
                                        </p:tav>
                                        <p:tav tm="100000">
                                          <p:val>
                                            <p:strVal val="#ppt_w"/>
                                          </p:val>
                                        </p:tav>
                                      </p:tavLst>
                                    </p:anim>
                                    <p:anim calcmode="lin" valueType="num">
                                      <p:cBhvr>
                                        <p:cTn id="44" dur="1000" fill="hold"/>
                                        <p:tgtEl>
                                          <p:spTgt spid="8"/>
                                        </p:tgtEl>
                                        <p:attrNameLst>
                                          <p:attrName>ppt_h</p:attrName>
                                        </p:attrNameLst>
                                      </p:cBhvr>
                                      <p:tavLst>
                                        <p:tav tm="0">
                                          <p:val>
                                            <p:fltVal val="0"/>
                                          </p:val>
                                        </p:tav>
                                        <p:tav tm="100000">
                                          <p:val>
                                            <p:strVal val="#ppt_h"/>
                                          </p:val>
                                        </p:tav>
                                      </p:tavLst>
                                    </p:anim>
                                    <p:anim calcmode="lin" valueType="num">
                                      <p:cBhvr>
                                        <p:cTn id="45" dur="1000" fill="hold"/>
                                        <p:tgtEl>
                                          <p:spTgt spid="8"/>
                                        </p:tgtEl>
                                        <p:attrNameLst>
                                          <p:attrName>style.rotation</p:attrName>
                                        </p:attrNameLst>
                                      </p:cBhvr>
                                      <p:tavLst>
                                        <p:tav tm="0">
                                          <p:val>
                                            <p:fltVal val="90"/>
                                          </p:val>
                                        </p:tav>
                                        <p:tav tm="100000">
                                          <p:val>
                                            <p:fltVal val="0"/>
                                          </p:val>
                                        </p:tav>
                                      </p:tavLst>
                                    </p:anim>
                                    <p:animEffect transition="in" filter="fade">
                                      <p:cBhvr>
                                        <p:cTn id="46" dur="1000"/>
                                        <p:tgtEl>
                                          <p:spTgt spid="8"/>
                                        </p:tgtEl>
                                      </p:cBhvr>
                                    </p:animEffect>
                                  </p:childTnLst>
                                </p:cTn>
                              </p:par>
                            </p:childTnLst>
                          </p:cTn>
                        </p:par>
                        <p:par>
                          <p:cTn id="47" fill="hold">
                            <p:stCondLst>
                              <p:cond delay="5500"/>
                            </p:stCondLst>
                            <p:childTnLst>
                              <p:par>
                                <p:cTn id="48" presetID="2" presetClass="entr" presetSubtype="4"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childTnLst>
                          </p:cTn>
                        </p:par>
                        <p:par>
                          <p:cTn id="52" fill="hold">
                            <p:stCondLst>
                              <p:cond delay="6000"/>
                            </p:stCondLst>
                            <p:childTnLst>
                              <p:par>
                                <p:cTn id="53" presetID="22" presetClass="entr" presetSubtype="2"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ipe(right)">
                                      <p:cBhvr>
                                        <p:cTn id="55" dur="500"/>
                                        <p:tgtEl>
                                          <p:spTgt spid="4"/>
                                        </p:tgtEl>
                                      </p:cBhvr>
                                    </p:animEffect>
                                  </p:childTnLst>
                                </p:cTn>
                              </p:par>
                            </p:childTnLst>
                          </p:cTn>
                        </p:par>
                        <p:par>
                          <p:cTn id="56" fill="hold">
                            <p:stCondLst>
                              <p:cond delay="6500"/>
                            </p:stCondLst>
                            <p:childTnLst>
                              <p:par>
                                <p:cTn id="57" presetID="31"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1000" fill="hold"/>
                                        <p:tgtEl>
                                          <p:spTgt spid="9"/>
                                        </p:tgtEl>
                                        <p:attrNameLst>
                                          <p:attrName>ppt_w</p:attrName>
                                        </p:attrNameLst>
                                      </p:cBhvr>
                                      <p:tavLst>
                                        <p:tav tm="0">
                                          <p:val>
                                            <p:fltVal val="0"/>
                                          </p:val>
                                        </p:tav>
                                        <p:tav tm="100000">
                                          <p:val>
                                            <p:strVal val="#ppt_w"/>
                                          </p:val>
                                        </p:tav>
                                      </p:tavLst>
                                    </p:anim>
                                    <p:anim calcmode="lin" valueType="num">
                                      <p:cBhvr>
                                        <p:cTn id="60" dur="1000" fill="hold"/>
                                        <p:tgtEl>
                                          <p:spTgt spid="9"/>
                                        </p:tgtEl>
                                        <p:attrNameLst>
                                          <p:attrName>ppt_h</p:attrName>
                                        </p:attrNameLst>
                                      </p:cBhvr>
                                      <p:tavLst>
                                        <p:tav tm="0">
                                          <p:val>
                                            <p:fltVal val="0"/>
                                          </p:val>
                                        </p:tav>
                                        <p:tav tm="100000">
                                          <p:val>
                                            <p:strVal val="#ppt_h"/>
                                          </p:val>
                                        </p:tav>
                                      </p:tavLst>
                                    </p:anim>
                                    <p:anim calcmode="lin" valueType="num">
                                      <p:cBhvr>
                                        <p:cTn id="61" dur="1000" fill="hold"/>
                                        <p:tgtEl>
                                          <p:spTgt spid="9"/>
                                        </p:tgtEl>
                                        <p:attrNameLst>
                                          <p:attrName>style.rotation</p:attrName>
                                        </p:attrNameLst>
                                      </p:cBhvr>
                                      <p:tavLst>
                                        <p:tav tm="0">
                                          <p:val>
                                            <p:fltVal val="90"/>
                                          </p:val>
                                        </p:tav>
                                        <p:tav tm="100000">
                                          <p:val>
                                            <p:fltVal val="0"/>
                                          </p:val>
                                        </p:tav>
                                      </p:tavLst>
                                    </p:anim>
                                    <p:animEffect transition="in" filter="fade">
                                      <p:cBhvr>
                                        <p:cTn id="62" dur="1000"/>
                                        <p:tgtEl>
                                          <p:spTgt spid="9"/>
                                        </p:tgtEl>
                                      </p:cBhvr>
                                    </p:animEffect>
                                  </p:childTnLst>
                                </p:cTn>
                              </p:par>
                            </p:childTnLst>
                          </p:cTn>
                        </p:par>
                        <p:par>
                          <p:cTn id="63" fill="hold">
                            <p:stCondLst>
                              <p:cond delay="7500"/>
                            </p:stCondLst>
                            <p:childTnLst>
                              <p:par>
                                <p:cTn id="64" presetID="2" presetClass="entr" presetSubtype="8"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0-#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8000"/>
                            </p:stCondLst>
                            <p:childTnLst>
                              <p:par>
                                <p:cTn id="69" presetID="21" presetClass="entr" presetSubtype="4" fill="hold" grpId="0"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heel(4)">
                                      <p:cBhvr>
                                        <p:cTn id="7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0" grpId="0" animBg="1"/>
      <p:bldP spid="20" grpId="0"/>
      <p:bldP spid="21" grpId="0"/>
      <p:bldP spid="22" grpId="0"/>
      <p:bldP spid="23" grpId="0"/>
      <p:bldP spid="5" grpId="0"/>
      <p:bldP spid="9" grpId="0" animBg="1"/>
      <p:bldP spid="8" grpId="0" animBg="1"/>
      <p:bldP spid="7"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1674131" y="2139496"/>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第三部分内容单击添加文字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910568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Freeform 26"/>
          <p:cNvSpPr>
            <a:spLocks/>
          </p:cNvSpPr>
          <p:nvPr/>
        </p:nvSpPr>
        <p:spPr bwMode="gray">
          <a:xfrm flipH="1">
            <a:off x="2277184" y="950620"/>
            <a:ext cx="2061527" cy="1728254"/>
          </a:xfrm>
          <a:custGeom>
            <a:avLst/>
            <a:gdLst>
              <a:gd name="T0" fmla="*/ 0 w 2062472"/>
              <a:gd name="T1" fmla="*/ 0 h 1728788"/>
              <a:gd name="T2" fmla="*/ 2062472 w 2062472"/>
              <a:gd name="T3" fmla="*/ 1728788 h 1728788"/>
            </a:gdLst>
            <a:ahLst/>
            <a:cxnLst/>
            <a:rect l="T0" t="T1" r="T2" b="T3"/>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3" name="Freeform 26"/>
          <p:cNvSpPr>
            <a:spLocks/>
          </p:cNvSpPr>
          <p:nvPr/>
        </p:nvSpPr>
        <p:spPr bwMode="gray">
          <a:xfrm flipH="1">
            <a:off x="3427767" y="1777451"/>
            <a:ext cx="910944" cy="903009"/>
          </a:xfrm>
          <a:custGeom>
            <a:avLst/>
            <a:gdLst>
              <a:gd name="T0" fmla="*/ 0 w 911764"/>
              <a:gd name="T1" fmla="*/ 0 h 903597"/>
              <a:gd name="T2" fmla="*/ 911764 w 911764"/>
              <a:gd name="T3" fmla="*/ 903597 h 903597"/>
            </a:gdLst>
            <a:ahLst/>
            <a:cxnLst/>
            <a:rect l="T0" t="T1" r="T2" b="T3"/>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gradFill rotWithShape="1">
            <a:gsLst>
              <a:gs pos="0">
                <a:srgbClr val="2180C1"/>
              </a:gs>
              <a:gs pos="100000">
                <a:srgbClr val="0846AC"/>
              </a:gs>
            </a:gsLst>
            <a:lin ang="5400000" scaled="1"/>
          </a:gradFill>
          <a:ln>
            <a:noFill/>
          </a:ln>
          <a:extLst/>
        </p:spPr>
        <p:txBody>
          <a:bodyPr/>
          <a:lstStyle/>
          <a:p>
            <a:pPr>
              <a:defRPr/>
            </a:pPr>
            <a:endParaRPr lang="en-US" sz="1799" kern="0" dirty="0">
              <a:solidFill>
                <a:sysClr val="windowText" lastClr="000000"/>
              </a:solidFill>
            </a:endParaRPr>
          </a:p>
        </p:txBody>
      </p:sp>
      <p:sp>
        <p:nvSpPr>
          <p:cNvPr id="301539" name="Text Box 31"/>
          <p:cNvSpPr txBox="1">
            <a:spLocks noChangeArrowheads="1"/>
          </p:cNvSpPr>
          <p:nvPr/>
        </p:nvSpPr>
        <p:spPr bwMode="white">
          <a:xfrm>
            <a:off x="2512061"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5" name="Rectangle 35"/>
          <p:cNvSpPr>
            <a:spLocks noChangeArrowheads="1"/>
          </p:cNvSpPr>
          <p:nvPr/>
        </p:nvSpPr>
        <p:spPr bwMode="gray">
          <a:xfrm>
            <a:off x="3764213"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1</a:t>
            </a:r>
          </a:p>
        </p:txBody>
      </p:sp>
      <p:sp>
        <p:nvSpPr>
          <p:cNvPr id="6" name="Freeform 27"/>
          <p:cNvSpPr>
            <a:spLocks/>
          </p:cNvSpPr>
          <p:nvPr/>
        </p:nvSpPr>
        <p:spPr bwMode="gray">
          <a:xfrm>
            <a:off x="4591044" y="958554"/>
            <a:ext cx="2061527" cy="1728255"/>
          </a:xfrm>
          <a:custGeom>
            <a:avLst/>
            <a:gdLst>
              <a:gd name="T0" fmla="*/ 0 w 2062472"/>
              <a:gd name="T1" fmla="*/ 0 h 1728788"/>
              <a:gd name="T2" fmla="*/ 2062472 w 2062472"/>
              <a:gd name="T3" fmla="*/ 1728788 h 1728788"/>
            </a:gdLst>
            <a:ahLst/>
            <a:cxnLst/>
            <a:rect l="T0" t="T1" r="T2" b="T3"/>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7" name="Freeform 27"/>
          <p:cNvSpPr>
            <a:spLocks/>
          </p:cNvSpPr>
          <p:nvPr/>
        </p:nvSpPr>
        <p:spPr bwMode="gray">
          <a:xfrm>
            <a:off x="4587871" y="1785387"/>
            <a:ext cx="912531" cy="903008"/>
          </a:xfrm>
          <a:custGeom>
            <a:avLst/>
            <a:gdLst>
              <a:gd name="T0" fmla="*/ 0 w 913353"/>
              <a:gd name="T1" fmla="*/ 0 h 903840"/>
              <a:gd name="T2" fmla="*/ 913353 w 913353"/>
              <a:gd name="T3" fmla="*/ 903840 h 903840"/>
            </a:gdLst>
            <a:ahLst/>
            <a:cxnLst/>
            <a:rect l="T0" t="T1" r="T2" b="T3"/>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gradFill rotWithShape="1">
            <a:gsLst>
              <a:gs pos="0">
                <a:srgbClr val="2180C1"/>
              </a:gs>
              <a:gs pos="100000">
                <a:srgbClr val="0846AC"/>
              </a:gs>
            </a:gsLst>
            <a:lin ang="5400000" scaled="1"/>
          </a:gradFill>
          <a:ln>
            <a:noFill/>
          </a:ln>
          <a:extLst/>
        </p:spPr>
        <p:txBody>
          <a:bodyPr/>
          <a:lstStyle/>
          <a:p>
            <a:pPr>
              <a:defRPr/>
            </a:pPr>
            <a:endParaRPr lang="en-US" sz="1799" kern="0" dirty="0">
              <a:solidFill>
                <a:sysClr val="windowText" lastClr="000000"/>
              </a:solidFill>
            </a:endParaRPr>
          </a:p>
        </p:txBody>
      </p:sp>
      <p:sp>
        <p:nvSpPr>
          <p:cNvPr id="8" name="Rectangle 36"/>
          <p:cNvSpPr>
            <a:spLocks noChangeArrowheads="1"/>
          </p:cNvSpPr>
          <p:nvPr/>
        </p:nvSpPr>
        <p:spPr bwMode="gray">
          <a:xfrm>
            <a:off x="4867185"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2</a:t>
            </a:r>
          </a:p>
        </p:txBody>
      </p:sp>
      <p:sp>
        <p:nvSpPr>
          <p:cNvPr id="301544" name="Text Box 31"/>
          <p:cNvSpPr txBox="1">
            <a:spLocks noChangeArrowheads="1"/>
          </p:cNvSpPr>
          <p:nvPr/>
        </p:nvSpPr>
        <p:spPr bwMode="white">
          <a:xfrm>
            <a:off x="4838618"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0" name="Freeform 29"/>
          <p:cNvSpPr>
            <a:spLocks/>
          </p:cNvSpPr>
          <p:nvPr/>
        </p:nvSpPr>
        <p:spPr bwMode="gray">
          <a:xfrm flipH="1">
            <a:off x="4581522" y="2974057"/>
            <a:ext cx="2063113" cy="1728255"/>
          </a:xfrm>
          <a:custGeom>
            <a:avLst/>
            <a:gdLst>
              <a:gd name="T0" fmla="*/ 0 w 2063750"/>
              <a:gd name="T1" fmla="*/ 0 h 1728787"/>
              <a:gd name="T2" fmla="*/ 2063750 w 2063750"/>
              <a:gd name="T3" fmla="*/ 1728787 h 1728787"/>
            </a:gdLst>
            <a:ahLst/>
            <a:cxnLst/>
            <a:rect l="T0" t="T1" r="T2" b="T3"/>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1" name="Freeform 29"/>
          <p:cNvSpPr>
            <a:spLocks/>
          </p:cNvSpPr>
          <p:nvPr/>
        </p:nvSpPr>
        <p:spPr bwMode="gray">
          <a:xfrm flipH="1">
            <a:off x="4584696" y="2974057"/>
            <a:ext cx="904596" cy="877617"/>
          </a:xfrm>
          <a:custGeom>
            <a:avLst/>
            <a:gdLst>
              <a:gd name="T0" fmla="*/ 0 w 905783"/>
              <a:gd name="T1" fmla="*/ 0 h 878071"/>
              <a:gd name="T2" fmla="*/ 905783 w 905783"/>
              <a:gd name="T3" fmla="*/ 878071 h 878071"/>
            </a:gdLst>
            <a:ahLst/>
            <a:cxnLst/>
            <a:rect l="T0" t="T1" r="T2" b="T3"/>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gradFill rotWithShape="1">
            <a:gsLst>
              <a:gs pos="0">
                <a:srgbClr val="0846AC"/>
              </a:gs>
              <a:gs pos="100000">
                <a:srgbClr val="2180C1"/>
              </a:gs>
            </a:gsLst>
            <a:lin ang="5400000" scaled="1"/>
          </a:gradFill>
          <a:ln>
            <a:noFill/>
          </a:ln>
          <a:extLst/>
        </p:spPr>
        <p:txBody>
          <a:bodyPr/>
          <a:lstStyle/>
          <a:p>
            <a:pPr>
              <a:defRPr/>
            </a:pPr>
            <a:endParaRPr lang="en-US" sz="1799" kern="0" dirty="0">
              <a:solidFill>
                <a:sysClr val="windowText" lastClr="000000"/>
              </a:solidFill>
            </a:endParaRPr>
          </a:p>
        </p:txBody>
      </p:sp>
      <p:sp>
        <p:nvSpPr>
          <p:cNvPr id="12" name="Rectangle 38"/>
          <p:cNvSpPr>
            <a:spLocks noChangeArrowheads="1"/>
          </p:cNvSpPr>
          <p:nvPr/>
        </p:nvSpPr>
        <p:spPr bwMode="gray">
          <a:xfrm>
            <a:off x="4867185"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3</a:t>
            </a:r>
          </a:p>
        </p:txBody>
      </p:sp>
      <p:sp>
        <p:nvSpPr>
          <p:cNvPr id="301548" name="Text Box 31"/>
          <p:cNvSpPr txBox="1">
            <a:spLocks noChangeArrowheads="1"/>
          </p:cNvSpPr>
          <p:nvPr/>
        </p:nvSpPr>
        <p:spPr bwMode="white">
          <a:xfrm>
            <a:off x="4838618" y="3727887"/>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4" name="Freeform 28"/>
          <p:cNvSpPr>
            <a:spLocks/>
          </p:cNvSpPr>
          <p:nvPr/>
        </p:nvSpPr>
        <p:spPr bwMode="gray">
          <a:xfrm>
            <a:off x="2270835" y="2977231"/>
            <a:ext cx="2063113" cy="1728255"/>
          </a:xfrm>
          <a:custGeom>
            <a:avLst/>
            <a:gdLst>
              <a:gd name="T0" fmla="*/ 0 w 2063750"/>
              <a:gd name="T1" fmla="*/ 0 h 1728787"/>
              <a:gd name="T2" fmla="*/ 2063750 w 2063750"/>
              <a:gd name="T3" fmla="*/ 1728787 h 1728787"/>
            </a:gdLst>
            <a:ahLst/>
            <a:cxnLst/>
            <a:rect l="T0" t="T1" r="T2" b="T3"/>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5" name="Freeform 28"/>
          <p:cNvSpPr>
            <a:spLocks/>
          </p:cNvSpPr>
          <p:nvPr/>
        </p:nvSpPr>
        <p:spPr bwMode="gray">
          <a:xfrm>
            <a:off x="3430941" y="2974057"/>
            <a:ext cx="903008" cy="877617"/>
          </a:xfrm>
          <a:custGeom>
            <a:avLst/>
            <a:gdLst>
              <a:gd name="T0" fmla="*/ 0 w 904193"/>
              <a:gd name="T1" fmla="*/ 0 h 877828"/>
              <a:gd name="T2" fmla="*/ 904193 w 904193"/>
              <a:gd name="T3" fmla="*/ 877828 h 877828"/>
            </a:gdLst>
            <a:ahLst/>
            <a:cxnLst/>
            <a:rect l="T0" t="T1" r="T2" b="T3"/>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gradFill rotWithShape="1">
            <a:gsLst>
              <a:gs pos="0">
                <a:srgbClr val="0846AC"/>
              </a:gs>
              <a:gs pos="100000">
                <a:srgbClr val="2180C1"/>
              </a:gs>
            </a:gsLst>
            <a:lin ang="5400000" scaled="1"/>
          </a:gradFill>
          <a:ln>
            <a:noFill/>
          </a:ln>
          <a:extLst/>
        </p:spPr>
        <p:txBody>
          <a:bodyPr/>
          <a:lstStyle/>
          <a:p>
            <a:pPr>
              <a:defRPr/>
            </a:pPr>
            <a:endParaRPr lang="en-US" sz="1799" kern="0" dirty="0">
              <a:solidFill>
                <a:sysClr val="windowText" lastClr="000000"/>
              </a:solidFill>
            </a:endParaRPr>
          </a:p>
        </p:txBody>
      </p:sp>
      <p:sp>
        <p:nvSpPr>
          <p:cNvPr id="16" name="Rectangle 37"/>
          <p:cNvSpPr>
            <a:spLocks noChangeArrowheads="1"/>
          </p:cNvSpPr>
          <p:nvPr/>
        </p:nvSpPr>
        <p:spPr bwMode="gray">
          <a:xfrm>
            <a:off x="3751517"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4</a:t>
            </a:r>
          </a:p>
        </p:txBody>
      </p:sp>
      <p:sp>
        <p:nvSpPr>
          <p:cNvPr id="301552" name="Text Box 31"/>
          <p:cNvSpPr txBox="1">
            <a:spLocks noChangeArrowheads="1"/>
          </p:cNvSpPr>
          <p:nvPr/>
        </p:nvSpPr>
        <p:spPr bwMode="white">
          <a:xfrm>
            <a:off x="2516822" y="3727887"/>
            <a:ext cx="1579075"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Tree>
    <p:extLst>
      <p:ext uri="{BB962C8B-B14F-4D97-AF65-F5344CB8AC3E}">
        <p14:creationId xmlns:p14="http://schemas.microsoft.com/office/powerpoint/2010/main" val="38904006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ppt_x</p:attrName>
                                        </p:attrNameLst>
                                      </p:cBhvr>
                                      <p:tavLst>
                                        <p:tav tm="0">
                                          <p:val>
                                            <p:fltVal val="0.5"/>
                                          </p:val>
                                        </p:tav>
                                        <p:tav tm="100000">
                                          <p:val>
                                            <p:strVal val="#ppt_x"/>
                                          </p:val>
                                        </p:tav>
                                      </p:tavLst>
                                    </p:anim>
                                    <p:anim calcmode="lin" valueType="num">
                                      <p:cBhvr>
                                        <p:cTn id="16" dur="500" fill="hold"/>
                                        <p:tgtEl>
                                          <p:spTgt spid="14"/>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ppt_x</p:attrName>
                                        </p:attrNameLst>
                                      </p:cBhvr>
                                      <p:tavLst>
                                        <p:tav tm="0">
                                          <p:val>
                                            <p:fltVal val="0.5"/>
                                          </p:val>
                                        </p:tav>
                                        <p:tav tm="100000">
                                          <p:val>
                                            <p:strVal val="#ppt_x"/>
                                          </p:val>
                                        </p:tav>
                                      </p:tavLst>
                                    </p:anim>
                                    <p:anim calcmode="lin" valueType="num">
                                      <p:cBhvr>
                                        <p:cTn id="28" dur="500" fill="hold"/>
                                        <p:tgtEl>
                                          <p:spTgt spid="6"/>
                                        </p:tgtEl>
                                        <p:attrNameLst>
                                          <p:attrName>ppt_y</p:attrName>
                                        </p:attrNameLst>
                                      </p:cBhvr>
                                      <p:tavLst>
                                        <p:tav tm="0">
                                          <p:val>
                                            <p:fltVal val="0.5"/>
                                          </p:val>
                                        </p:tav>
                                        <p:tav tm="100000">
                                          <p:val>
                                            <p:strVal val="#ppt_y"/>
                                          </p:val>
                                        </p:tav>
                                      </p:tavLst>
                                    </p:anim>
                                  </p:childTnLst>
                                </p:cTn>
                              </p:par>
                            </p:childTnLst>
                          </p:cTn>
                        </p:par>
                        <p:par>
                          <p:cTn id="29" fill="hold" nodeType="afterGroup">
                            <p:stCondLst>
                              <p:cond delay="500"/>
                            </p:stCondLst>
                            <p:childTnLst>
                              <p:par>
                                <p:cTn id="30" presetID="9"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1000"/>
                                        <p:tgtEl>
                                          <p:spTgt spid="3"/>
                                        </p:tgtEl>
                                      </p:cBhvr>
                                    </p:animEffect>
                                  </p:childTnLst>
                                </p:cTn>
                              </p:par>
                              <p:par>
                                <p:cTn id="33" presetID="9"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ssolve">
                                      <p:cBhvr>
                                        <p:cTn id="35" dur="1000"/>
                                        <p:tgtEl>
                                          <p:spTgt spid="7"/>
                                        </p:tgtEl>
                                      </p:cBhvr>
                                    </p:animEffect>
                                  </p:childTnLst>
                                </p:cTn>
                              </p:par>
                              <p:par>
                                <p:cTn id="36" presetID="9"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dissolve">
                                      <p:cBhvr>
                                        <p:cTn id="38" dur="1000"/>
                                        <p:tgtEl>
                                          <p:spTgt spid="15"/>
                                        </p:tgtEl>
                                      </p:cBhvr>
                                    </p:animEffect>
                                  </p:childTnLst>
                                </p:cTn>
                              </p:par>
                              <p:par>
                                <p:cTn id="39" presetID="9"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dissolve">
                                      <p:cBhvr>
                                        <p:cTn id="41" dur="1000"/>
                                        <p:tgtEl>
                                          <p:spTgt spid="11"/>
                                        </p:tgtEl>
                                      </p:cBhvr>
                                    </p:animEffect>
                                  </p:childTnLst>
                                </p:cTn>
                              </p:par>
                            </p:childTnLst>
                          </p:cTn>
                        </p:par>
                        <p:par>
                          <p:cTn id="42" fill="hold" nodeType="afterGroup">
                            <p:stCondLst>
                              <p:cond delay="1500"/>
                            </p:stCondLst>
                            <p:childTnLst>
                              <p:par>
                                <p:cTn id="43" presetID="49" presetClass="entr" presetSubtype="0" decel="10000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 calcmode="lin" valueType="num">
                                      <p:cBhvr>
                                        <p:cTn id="47" dur="500" fill="hold"/>
                                        <p:tgtEl>
                                          <p:spTgt spid="5"/>
                                        </p:tgtEl>
                                        <p:attrNameLst>
                                          <p:attrName>style.rotation</p:attrName>
                                        </p:attrNameLst>
                                      </p:cBhvr>
                                      <p:tavLst>
                                        <p:tav tm="0">
                                          <p:val>
                                            <p:fltVal val="360"/>
                                          </p:val>
                                        </p:tav>
                                        <p:tav tm="100000">
                                          <p:val>
                                            <p:fltVal val="0"/>
                                          </p:val>
                                        </p:tav>
                                      </p:tavLst>
                                    </p:anim>
                                    <p:animEffect transition="in" filter="fade">
                                      <p:cBhvr>
                                        <p:cTn id="48" dur="500"/>
                                        <p:tgtEl>
                                          <p:spTgt spid="5"/>
                                        </p:tgtEl>
                                      </p:cBhvr>
                                    </p:animEffect>
                                  </p:childTnLst>
                                </p:cTn>
                              </p:par>
                              <p:par>
                                <p:cTn id="49" presetID="49" presetClass="entr" presetSubtype="0" decel="10000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500" fill="hold"/>
                                        <p:tgtEl>
                                          <p:spTgt spid="8"/>
                                        </p:tgtEl>
                                        <p:attrNameLst>
                                          <p:attrName>ppt_w</p:attrName>
                                        </p:attrNameLst>
                                      </p:cBhvr>
                                      <p:tavLst>
                                        <p:tav tm="0">
                                          <p:val>
                                            <p:fltVal val="0"/>
                                          </p:val>
                                        </p:tav>
                                        <p:tav tm="100000">
                                          <p:val>
                                            <p:strVal val="#ppt_w"/>
                                          </p:val>
                                        </p:tav>
                                      </p:tavLst>
                                    </p:anim>
                                    <p:anim calcmode="lin" valueType="num">
                                      <p:cBhvr>
                                        <p:cTn id="52" dur="500" fill="hold"/>
                                        <p:tgtEl>
                                          <p:spTgt spid="8"/>
                                        </p:tgtEl>
                                        <p:attrNameLst>
                                          <p:attrName>ppt_h</p:attrName>
                                        </p:attrNameLst>
                                      </p:cBhvr>
                                      <p:tavLst>
                                        <p:tav tm="0">
                                          <p:val>
                                            <p:fltVal val="0"/>
                                          </p:val>
                                        </p:tav>
                                        <p:tav tm="100000">
                                          <p:val>
                                            <p:strVal val="#ppt_h"/>
                                          </p:val>
                                        </p:tav>
                                      </p:tavLst>
                                    </p:anim>
                                    <p:anim calcmode="lin" valueType="num">
                                      <p:cBhvr>
                                        <p:cTn id="53" dur="500" fill="hold"/>
                                        <p:tgtEl>
                                          <p:spTgt spid="8"/>
                                        </p:tgtEl>
                                        <p:attrNameLst>
                                          <p:attrName>style.rotation</p:attrName>
                                        </p:attrNameLst>
                                      </p:cBhvr>
                                      <p:tavLst>
                                        <p:tav tm="0">
                                          <p:val>
                                            <p:fltVal val="360"/>
                                          </p:val>
                                        </p:tav>
                                        <p:tav tm="100000">
                                          <p:val>
                                            <p:fltVal val="0"/>
                                          </p:val>
                                        </p:tav>
                                      </p:tavLst>
                                    </p:anim>
                                    <p:animEffect transition="in" filter="fade">
                                      <p:cBhvr>
                                        <p:cTn id="54" dur="500"/>
                                        <p:tgtEl>
                                          <p:spTgt spid="8"/>
                                        </p:tgtEl>
                                      </p:cBhvr>
                                    </p:animEffect>
                                  </p:childTnLst>
                                </p:cTn>
                              </p:par>
                              <p:par>
                                <p:cTn id="55" presetID="49" presetClass="entr" presetSubtype="0" decel="10000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360"/>
                                          </p:val>
                                        </p:tav>
                                        <p:tav tm="100000">
                                          <p:val>
                                            <p:fltVal val="0"/>
                                          </p:val>
                                        </p:tav>
                                      </p:tavLst>
                                    </p:anim>
                                    <p:animEffect transition="in" filter="fade">
                                      <p:cBhvr>
                                        <p:cTn id="60" dur="500"/>
                                        <p:tgtEl>
                                          <p:spTgt spid="12"/>
                                        </p:tgtEl>
                                      </p:cBhvr>
                                    </p:animEffect>
                                  </p:childTnLst>
                                </p:cTn>
                              </p:par>
                              <p:par>
                                <p:cTn id="61" presetID="49" presetClass="entr" presetSubtype="0" decel="10000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 calcmode="lin" valueType="num">
                                      <p:cBhvr>
                                        <p:cTn id="65" dur="500" fill="hold"/>
                                        <p:tgtEl>
                                          <p:spTgt spid="16"/>
                                        </p:tgtEl>
                                        <p:attrNameLst>
                                          <p:attrName>style.rotation</p:attrName>
                                        </p:attrNameLst>
                                      </p:cBhvr>
                                      <p:tavLst>
                                        <p:tav tm="0">
                                          <p:val>
                                            <p:fltVal val="360"/>
                                          </p:val>
                                        </p:tav>
                                        <p:tav tm="100000">
                                          <p:val>
                                            <p:fltVal val="0"/>
                                          </p:val>
                                        </p:tav>
                                      </p:tavLst>
                                    </p:anim>
                                    <p:animEffect transition="in" filter="fade">
                                      <p:cBhvr>
                                        <p:cTn id="66" dur="500"/>
                                        <p:tgtEl>
                                          <p:spTgt spid="16"/>
                                        </p:tgtEl>
                                      </p:cBhvr>
                                    </p:animEffect>
                                  </p:childTnLst>
                                </p:cTn>
                              </p:par>
                            </p:childTnLst>
                          </p:cTn>
                        </p:par>
                        <p:par>
                          <p:cTn id="67" fill="hold" nodeType="afterGroup">
                            <p:stCondLst>
                              <p:cond delay="2000"/>
                            </p:stCondLst>
                            <p:childTnLst>
                              <p:par>
                                <p:cTn id="68" presetID="27" presetClass="entr" presetSubtype="0" fill="hold" grpId="0" nodeType="afterEffect">
                                  <p:stCondLst>
                                    <p:cond delay="0"/>
                                  </p:stCondLst>
                                  <p:iterate type="lt">
                                    <p:tmPct val="50000"/>
                                  </p:iterate>
                                  <p:childTnLst>
                                    <p:set>
                                      <p:cBhvr>
                                        <p:cTn id="69" dur="1" fill="hold">
                                          <p:stCondLst>
                                            <p:cond delay="0"/>
                                          </p:stCondLst>
                                        </p:cTn>
                                        <p:tgtEl>
                                          <p:spTgt spid="301539"/>
                                        </p:tgtEl>
                                        <p:attrNameLst>
                                          <p:attrName>style.visibility</p:attrName>
                                        </p:attrNameLst>
                                      </p:cBhvr>
                                      <p:to>
                                        <p:strVal val="visible"/>
                                      </p:to>
                                    </p:set>
                                    <p:anim calcmode="discrete" valueType="clr">
                                      <p:cBhvr override="childStyle">
                                        <p:cTn id="70" dur="80"/>
                                        <p:tgtEl>
                                          <p:spTgt spid="301539"/>
                                        </p:tgtEl>
                                        <p:attrNameLst>
                                          <p:attrName>style.color</p:attrName>
                                        </p:attrNameLst>
                                      </p:cBhvr>
                                      <p:tavLst>
                                        <p:tav tm="0">
                                          <p:val>
                                            <p:clrVal>
                                              <a:schemeClr val="accent2"/>
                                            </p:clrVal>
                                          </p:val>
                                        </p:tav>
                                        <p:tav tm="50000">
                                          <p:val>
                                            <p:clrVal>
                                              <a:schemeClr val="hlink"/>
                                            </p:clrVal>
                                          </p:val>
                                        </p:tav>
                                      </p:tavLst>
                                    </p:anim>
                                    <p:anim calcmode="discrete" valueType="clr">
                                      <p:cBhvr>
                                        <p:cTn id="71" dur="80"/>
                                        <p:tgtEl>
                                          <p:spTgt spid="301539"/>
                                        </p:tgtEl>
                                        <p:attrNameLst>
                                          <p:attrName>fillcolor</p:attrName>
                                        </p:attrNameLst>
                                      </p:cBhvr>
                                      <p:tavLst>
                                        <p:tav tm="0">
                                          <p:val>
                                            <p:clrVal>
                                              <a:schemeClr val="accent2"/>
                                            </p:clrVal>
                                          </p:val>
                                        </p:tav>
                                        <p:tav tm="50000">
                                          <p:val>
                                            <p:clrVal>
                                              <a:schemeClr val="hlink"/>
                                            </p:clrVal>
                                          </p:val>
                                        </p:tav>
                                      </p:tavLst>
                                    </p:anim>
                                    <p:set>
                                      <p:cBhvr>
                                        <p:cTn id="72" dur="80"/>
                                        <p:tgtEl>
                                          <p:spTgt spid="301539"/>
                                        </p:tgtEl>
                                        <p:attrNameLst>
                                          <p:attrName>fill.type</p:attrName>
                                        </p:attrNameLst>
                                      </p:cBhvr>
                                      <p:to>
                                        <p:strVal val="solid"/>
                                      </p:to>
                                    </p:set>
                                  </p:childTnLst>
                                </p:cTn>
                              </p:par>
                              <p:par>
                                <p:cTn id="73" presetID="27" presetClass="entr" presetSubtype="0" fill="hold" grpId="0" nodeType="withEffect">
                                  <p:stCondLst>
                                    <p:cond delay="200"/>
                                  </p:stCondLst>
                                  <p:iterate type="lt">
                                    <p:tmPct val="50000"/>
                                  </p:iterate>
                                  <p:childTnLst>
                                    <p:set>
                                      <p:cBhvr>
                                        <p:cTn id="74" dur="1" fill="hold">
                                          <p:stCondLst>
                                            <p:cond delay="0"/>
                                          </p:stCondLst>
                                        </p:cTn>
                                        <p:tgtEl>
                                          <p:spTgt spid="301544"/>
                                        </p:tgtEl>
                                        <p:attrNameLst>
                                          <p:attrName>style.visibility</p:attrName>
                                        </p:attrNameLst>
                                      </p:cBhvr>
                                      <p:to>
                                        <p:strVal val="visible"/>
                                      </p:to>
                                    </p:set>
                                    <p:anim calcmode="discrete" valueType="clr">
                                      <p:cBhvr override="childStyle">
                                        <p:cTn id="75" dur="80"/>
                                        <p:tgtEl>
                                          <p:spTgt spid="301544"/>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301544"/>
                                        </p:tgtEl>
                                        <p:attrNameLst>
                                          <p:attrName>fillcolor</p:attrName>
                                        </p:attrNameLst>
                                      </p:cBhvr>
                                      <p:tavLst>
                                        <p:tav tm="0">
                                          <p:val>
                                            <p:clrVal>
                                              <a:schemeClr val="accent2"/>
                                            </p:clrVal>
                                          </p:val>
                                        </p:tav>
                                        <p:tav tm="50000">
                                          <p:val>
                                            <p:clrVal>
                                              <a:schemeClr val="hlink"/>
                                            </p:clrVal>
                                          </p:val>
                                        </p:tav>
                                      </p:tavLst>
                                    </p:anim>
                                    <p:set>
                                      <p:cBhvr>
                                        <p:cTn id="77" dur="80"/>
                                        <p:tgtEl>
                                          <p:spTgt spid="301544"/>
                                        </p:tgtEl>
                                        <p:attrNameLst>
                                          <p:attrName>fill.type</p:attrName>
                                        </p:attrNameLst>
                                      </p:cBhvr>
                                      <p:to>
                                        <p:strVal val="solid"/>
                                      </p:to>
                                    </p:set>
                                  </p:childTnLst>
                                </p:cTn>
                              </p:par>
                              <p:par>
                                <p:cTn id="78" presetID="27" presetClass="entr" presetSubtype="0" fill="hold" grpId="0" nodeType="withEffect">
                                  <p:stCondLst>
                                    <p:cond delay="400"/>
                                  </p:stCondLst>
                                  <p:iterate type="lt">
                                    <p:tmPct val="50000"/>
                                  </p:iterate>
                                  <p:childTnLst>
                                    <p:set>
                                      <p:cBhvr>
                                        <p:cTn id="79" dur="1" fill="hold">
                                          <p:stCondLst>
                                            <p:cond delay="0"/>
                                          </p:stCondLst>
                                        </p:cTn>
                                        <p:tgtEl>
                                          <p:spTgt spid="301548"/>
                                        </p:tgtEl>
                                        <p:attrNameLst>
                                          <p:attrName>style.visibility</p:attrName>
                                        </p:attrNameLst>
                                      </p:cBhvr>
                                      <p:to>
                                        <p:strVal val="visible"/>
                                      </p:to>
                                    </p:set>
                                    <p:anim calcmode="discrete" valueType="clr">
                                      <p:cBhvr override="childStyle">
                                        <p:cTn id="80" dur="80"/>
                                        <p:tgtEl>
                                          <p:spTgt spid="301548"/>
                                        </p:tgtEl>
                                        <p:attrNameLst>
                                          <p:attrName>style.color</p:attrName>
                                        </p:attrNameLst>
                                      </p:cBhvr>
                                      <p:tavLst>
                                        <p:tav tm="0">
                                          <p:val>
                                            <p:clrVal>
                                              <a:schemeClr val="accent2"/>
                                            </p:clrVal>
                                          </p:val>
                                        </p:tav>
                                        <p:tav tm="50000">
                                          <p:val>
                                            <p:clrVal>
                                              <a:schemeClr val="hlink"/>
                                            </p:clrVal>
                                          </p:val>
                                        </p:tav>
                                      </p:tavLst>
                                    </p:anim>
                                    <p:anim calcmode="discrete" valueType="clr">
                                      <p:cBhvr>
                                        <p:cTn id="81" dur="80"/>
                                        <p:tgtEl>
                                          <p:spTgt spid="301548"/>
                                        </p:tgtEl>
                                        <p:attrNameLst>
                                          <p:attrName>fillcolor</p:attrName>
                                        </p:attrNameLst>
                                      </p:cBhvr>
                                      <p:tavLst>
                                        <p:tav tm="0">
                                          <p:val>
                                            <p:clrVal>
                                              <a:schemeClr val="accent2"/>
                                            </p:clrVal>
                                          </p:val>
                                        </p:tav>
                                        <p:tav tm="50000">
                                          <p:val>
                                            <p:clrVal>
                                              <a:schemeClr val="hlink"/>
                                            </p:clrVal>
                                          </p:val>
                                        </p:tav>
                                      </p:tavLst>
                                    </p:anim>
                                    <p:set>
                                      <p:cBhvr>
                                        <p:cTn id="82" dur="80"/>
                                        <p:tgtEl>
                                          <p:spTgt spid="301548"/>
                                        </p:tgtEl>
                                        <p:attrNameLst>
                                          <p:attrName>fill.type</p:attrName>
                                        </p:attrNameLst>
                                      </p:cBhvr>
                                      <p:to>
                                        <p:strVal val="solid"/>
                                      </p:to>
                                    </p:set>
                                  </p:childTnLst>
                                </p:cTn>
                              </p:par>
                              <p:par>
                                <p:cTn id="83" presetID="27" presetClass="entr" presetSubtype="0" fill="hold" grpId="0" nodeType="withEffect">
                                  <p:stCondLst>
                                    <p:cond delay="600"/>
                                  </p:stCondLst>
                                  <p:iterate type="lt">
                                    <p:tmPct val="50000"/>
                                  </p:iterate>
                                  <p:childTnLst>
                                    <p:set>
                                      <p:cBhvr>
                                        <p:cTn id="84" dur="1" fill="hold">
                                          <p:stCondLst>
                                            <p:cond delay="0"/>
                                          </p:stCondLst>
                                        </p:cTn>
                                        <p:tgtEl>
                                          <p:spTgt spid="301552"/>
                                        </p:tgtEl>
                                        <p:attrNameLst>
                                          <p:attrName>style.visibility</p:attrName>
                                        </p:attrNameLst>
                                      </p:cBhvr>
                                      <p:to>
                                        <p:strVal val="visible"/>
                                      </p:to>
                                    </p:set>
                                    <p:anim calcmode="discrete" valueType="clr">
                                      <p:cBhvr override="childStyle">
                                        <p:cTn id="85" dur="80"/>
                                        <p:tgtEl>
                                          <p:spTgt spid="301552"/>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301552"/>
                                        </p:tgtEl>
                                        <p:attrNameLst>
                                          <p:attrName>fillcolor</p:attrName>
                                        </p:attrNameLst>
                                      </p:cBhvr>
                                      <p:tavLst>
                                        <p:tav tm="0">
                                          <p:val>
                                            <p:clrVal>
                                              <a:schemeClr val="accent2"/>
                                            </p:clrVal>
                                          </p:val>
                                        </p:tav>
                                        <p:tav tm="50000">
                                          <p:val>
                                            <p:clrVal>
                                              <a:schemeClr val="hlink"/>
                                            </p:clrVal>
                                          </p:val>
                                        </p:tav>
                                      </p:tavLst>
                                    </p:anim>
                                    <p:set>
                                      <p:cBhvr>
                                        <p:cTn id="87" dur="80"/>
                                        <p:tgtEl>
                                          <p:spTgt spid="3015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539" grpId="0"/>
      <p:bldP spid="5" grpId="0"/>
      <p:bldP spid="8" grpId="0"/>
      <p:bldP spid="301544" grpId="0"/>
      <p:bldP spid="12" grpId="0"/>
      <p:bldP spid="301548" grpId="0"/>
      <p:bldP spid="16" grpId="0"/>
      <p:bldP spid="3015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1"/>
          <p:cNvSpPr txBox="1">
            <a:spLocks noChangeArrowheads="1"/>
          </p:cNvSpPr>
          <p:nvPr/>
        </p:nvSpPr>
        <p:spPr bwMode="auto">
          <a:xfrm>
            <a:off x="1331640" y="1526381"/>
            <a:ext cx="2287587" cy="55364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a:t>
            </a:r>
            <a:r>
              <a:rPr lang="zh-CN" altLang="en-US" sz="1400" kern="0" dirty="0" smtClean="0">
                <a:solidFill>
                  <a:srgbClr val="FFFFFF">
                    <a:lumMod val="65000"/>
                  </a:srgbClr>
                </a:solidFill>
                <a:latin typeface="微软雅黑" pitchFamily="34" charset="-122"/>
                <a:ea typeface="微软雅黑" pitchFamily="34" charset="-122"/>
              </a:rPr>
              <a:t>文</a:t>
            </a:r>
            <a:endParaRPr lang="en-US" altLang="zh-CN" sz="1400" kern="0" dirty="0" smtClean="0">
              <a:solidFill>
                <a:srgbClr val="FFFFFF">
                  <a:lumMod val="65000"/>
                </a:srgbClr>
              </a:solidFill>
              <a:latin typeface="微软雅黑" pitchFamily="34" charset="-122"/>
              <a:ea typeface="微软雅黑" pitchFamily="34" charset="-122"/>
            </a:endParaRPr>
          </a:p>
        </p:txBody>
      </p:sp>
      <p:sp>
        <p:nvSpPr>
          <p:cNvPr id="50" name="TextBox 11"/>
          <p:cNvSpPr txBox="1">
            <a:spLocks noChangeArrowheads="1"/>
          </p:cNvSpPr>
          <p:nvPr/>
        </p:nvSpPr>
        <p:spPr bwMode="auto">
          <a:xfrm>
            <a:off x="2184126" y="3534966"/>
            <a:ext cx="2287588" cy="636984"/>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sp>
        <p:nvSpPr>
          <p:cNvPr id="51" name="TextBox 11"/>
          <p:cNvSpPr txBox="1">
            <a:spLocks noChangeArrowheads="1"/>
          </p:cNvSpPr>
          <p:nvPr/>
        </p:nvSpPr>
        <p:spPr bwMode="auto">
          <a:xfrm>
            <a:off x="3757340" y="1327548"/>
            <a:ext cx="2287587" cy="55483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sp>
        <p:nvSpPr>
          <p:cNvPr id="52" name="TextBox 11"/>
          <p:cNvSpPr txBox="1">
            <a:spLocks noChangeArrowheads="1"/>
          </p:cNvSpPr>
          <p:nvPr/>
        </p:nvSpPr>
        <p:spPr bwMode="auto">
          <a:xfrm>
            <a:off x="4758034" y="3630761"/>
            <a:ext cx="2287588" cy="813197"/>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cxnSp>
        <p:nvCxnSpPr>
          <p:cNvPr id="20" name="直接箭头连接符 19"/>
          <p:cNvCxnSpPr/>
          <p:nvPr/>
        </p:nvCxnSpPr>
        <p:spPr>
          <a:xfrm flipV="1">
            <a:off x="2463526" y="2047875"/>
            <a:ext cx="0" cy="417910"/>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flipV="1">
            <a:off x="4901926" y="1925241"/>
            <a:ext cx="0" cy="41790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3327126" y="3152775"/>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a:off x="5860776" y="3336131"/>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71426" y="2403872"/>
            <a:ext cx="990600" cy="752475"/>
            <a:chOff x="2171426" y="2403872"/>
            <a:chExt cx="990600" cy="752475"/>
          </a:xfrm>
        </p:grpSpPr>
        <p:sp>
          <p:nvSpPr>
            <p:cNvPr id="99" name="Freeform 19"/>
            <p:cNvSpPr>
              <a:spLocks/>
            </p:cNvSpPr>
            <p:nvPr/>
          </p:nvSpPr>
          <p:spPr bwMode="auto">
            <a:xfrm>
              <a:off x="2171426" y="2403872"/>
              <a:ext cx="990600" cy="7524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anchor="ctr"/>
            <a:lstStyle/>
            <a:p>
              <a:pPr algn="ctr">
                <a:defRPr/>
              </a:pPr>
              <a:r>
                <a:rPr lang="en-US" altLang="zh-CN" sz="2800" kern="0" dirty="0">
                  <a:solidFill>
                    <a:srgbClr val="FFFFFF"/>
                  </a:solidFill>
                </a:rPr>
                <a:t>01</a:t>
              </a:r>
              <a:endParaRPr lang="zh-CN" altLang="en-US" sz="2800" kern="0" dirty="0">
                <a:solidFill>
                  <a:srgbClr val="FFFFFF"/>
                </a:solidFill>
              </a:endParaRPr>
            </a:p>
          </p:txBody>
        </p:sp>
        <p:sp>
          <p:nvSpPr>
            <p:cNvPr id="17" name="椭圆 16"/>
            <p:cNvSpPr/>
            <p:nvPr/>
          </p:nvSpPr>
          <p:spPr>
            <a:xfrm>
              <a:off x="2415901" y="2465785"/>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3" name="组合 2"/>
          <p:cNvGrpSpPr/>
          <p:nvPr/>
        </p:nvGrpSpPr>
        <p:grpSpPr>
          <a:xfrm>
            <a:off x="3204890" y="2322910"/>
            <a:ext cx="1247775" cy="914400"/>
            <a:chOff x="3204890" y="2322910"/>
            <a:chExt cx="1247775" cy="914400"/>
          </a:xfrm>
        </p:grpSpPr>
        <p:sp>
          <p:nvSpPr>
            <p:cNvPr id="98" name="Freeform 18"/>
            <p:cNvSpPr>
              <a:spLocks/>
            </p:cNvSpPr>
            <p:nvPr/>
          </p:nvSpPr>
          <p:spPr bwMode="auto">
            <a:xfrm>
              <a:off x="3204890" y="2322910"/>
              <a:ext cx="1247775" cy="9144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a:defRPr/>
              </a:pPr>
              <a:r>
                <a:rPr lang="en-US" altLang="zh-CN" sz="2800" kern="0" dirty="0">
                  <a:solidFill>
                    <a:srgbClr val="FFFFFF"/>
                  </a:solidFill>
                </a:rPr>
                <a:t>02</a:t>
              </a:r>
              <a:endParaRPr lang="zh-CN" altLang="en-US" sz="2800" kern="0" dirty="0">
                <a:solidFill>
                  <a:srgbClr val="FFFFFF"/>
                </a:solidFill>
              </a:endParaRPr>
            </a:p>
          </p:txBody>
        </p:sp>
        <p:sp>
          <p:nvSpPr>
            <p:cNvPr id="47" name="椭圆 46"/>
            <p:cNvSpPr/>
            <p:nvPr/>
          </p:nvSpPr>
          <p:spPr>
            <a:xfrm>
              <a:off x="3274739" y="3092053"/>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4" name="组合 3"/>
          <p:cNvGrpSpPr/>
          <p:nvPr/>
        </p:nvGrpSpPr>
        <p:grpSpPr>
          <a:xfrm>
            <a:off x="4506639" y="2253854"/>
            <a:ext cx="1427162" cy="1053703"/>
            <a:chOff x="4506639" y="2253854"/>
            <a:chExt cx="1427162" cy="1053703"/>
          </a:xfrm>
        </p:grpSpPr>
        <p:sp>
          <p:nvSpPr>
            <p:cNvPr id="97" name="Freeform 17"/>
            <p:cNvSpPr>
              <a:spLocks/>
            </p:cNvSpPr>
            <p:nvPr/>
          </p:nvSpPr>
          <p:spPr bwMode="auto">
            <a:xfrm>
              <a:off x="4506639" y="2253854"/>
              <a:ext cx="1427162" cy="1053703"/>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a:defRPr/>
              </a:pPr>
              <a:r>
                <a:rPr lang="en-US" altLang="zh-CN" sz="2800" kern="0" dirty="0">
                  <a:solidFill>
                    <a:srgbClr val="FFFFFF"/>
                  </a:solidFill>
                </a:rPr>
                <a:t>03</a:t>
              </a:r>
              <a:endParaRPr lang="zh-CN" altLang="en-US" sz="2800" kern="0" dirty="0">
                <a:solidFill>
                  <a:srgbClr val="FFFFFF"/>
                </a:solidFill>
              </a:endParaRPr>
            </a:p>
          </p:txBody>
        </p:sp>
        <p:sp>
          <p:nvSpPr>
            <p:cNvPr id="48" name="椭圆 47"/>
            <p:cNvSpPr/>
            <p:nvPr/>
          </p:nvSpPr>
          <p:spPr>
            <a:xfrm>
              <a:off x="4847951" y="2325291"/>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6" name="组合 5"/>
          <p:cNvGrpSpPr/>
          <p:nvPr/>
        </p:nvGrpSpPr>
        <p:grpSpPr>
          <a:xfrm>
            <a:off x="5735364" y="2116932"/>
            <a:ext cx="1797050" cy="1326356"/>
            <a:chOff x="5735364" y="2116932"/>
            <a:chExt cx="1797050" cy="1326356"/>
          </a:xfrm>
        </p:grpSpPr>
        <p:sp>
          <p:nvSpPr>
            <p:cNvPr id="35" name="Freeform 17"/>
            <p:cNvSpPr>
              <a:spLocks/>
            </p:cNvSpPr>
            <p:nvPr/>
          </p:nvSpPr>
          <p:spPr bwMode="auto">
            <a:xfrm>
              <a:off x="5735364" y="2116932"/>
              <a:ext cx="1797050" cy="13263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a:defRPr/>
              </a:pPr>
              <a:r>
                <a:rPr lang="en-US" altLang="zh-CN" sz="2800" kern="0" dirty="0">
                  <a:solidFill>
                    <a:srgbClr val="FFFFFF"/>
                  </a:solidFill>
                </a:rPr>
                <a:t>04</a:t>
              </a:r>
              <a:endParaRPr lang="zh-CN" altLang="en-US" sz="2800" kern="0" dirty="0">
                <a:solidFill>
                  <a:srgbClr val="FFFFFF"/>
                </a:solidFill>
              </a:endParaRPr>
            </a:p>
          </p:txBody>
        </p:sp>
        <p:sp>
          <p:nvSpPr>
            <p:cNvPr id="49" name="椭圆 48"/>
            <p:cNvSpPr/>
            <p:nvPr/>
          </p:nvSpPr>
          <p:spPr>
            <a:xfrm>
              <a:off x="5808389" y="3308747"/>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spTree>
    <p:extLst>
      <p:ext uri="{BB962C8B-B14F-4D97-AF65-F5344CB8AC3E}">
        <p14:creationId xmlns:p14="http://schemas.microsoft.com/office/powerpoint/2010/main" val="56376640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barn(inVertical)">
                                      <p:cBhvr>
                                        <p:cTn id="17" dur="500"/>
                                        <p:tgtEl>
                                          <p:spTgt spid="1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barn(inVertical)">
                                      <p:cBhvr>
                                        <p:cTn id="31" dur="500"/>
                                        <p:tgtEl>
                                          <p:spTgt spid="5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arn(inVertical)">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up)">
                                      <p:cBhvr>
                                        <p:cTn id="55" dur="500"/>
                                        <p:tgtEl>
                                          <p:spTgt spid="58"/>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50" grpId="0"/>
      <p:bldP spid="51" grpId="0"/>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0651" y="2073945"/>
            <a:ext cx="2027238" cy="1439466"/>
            <a:chOff x="1390651" y="2073945"/>
            <a:chExt cx="2027238" cy="1439466"/>
          </a:xfrm>
        </p:grpSpPr>
        <p:sp>
          <p:nvSpPr>
            <p:cNvPr id="41" name="任意多边形 40"/>
            <p:cNvSpPr/>
            <p:nvPr/>
          </p:nvSpPr>
          <p:spPr>
            <a:xfrm rot="16200000">
              <a:off x="1612107" y="1852489"/>
              <a:ext cx="842963" cy="1285875"/>
            </a:xfrm>
            <a:custGeom>
              <a:avLst/>
              <a:gdLst>
                <a:gd name="connsiteX0" fmla="*/ 1124940 w 1124940"/>
                <a:gd name="connsiteY0" fmla="*/ 116068 h 1285647"/>
                <a:gd name="connsiteX1" fmla="*/ 1124940 w 1124940"/>
                <a:gd name="connsiteY1" fmla="*/ 580324 h 1285647"/>
                <a:gd name="connsiteX2" fmla="*/ 1008872 w 1124940"/>
                <a:gd name="connsiteY2" fmla="*/ 696392 h 1285647"/>
                <a:gd name="connsiteX3" fmla="*/ 857097 w 1124940"/>
                <a:gd name="connsiteY3" fmla="*/ 696392 h 1285647"/>
                <a:gd name="connsiteX4" fmla="*/ 857097 w 1124940"/>
                <a:gd name="connsiteY4" fmla="*/ 696394 h 1285647"/>
                <a:gd name="connsiteX5" fmla="*/ 544617 w 1124940"/>
                <a:gd name="connsiteY5" fmla="*/ 696394 h 1285647"/>
                <a:gd name="connsiteX6" fmla="*/ 428549 w 1124940"/>
                <a:gd name="connsiteY6" fmla="*/ 812462 h 1285647"/>
                <a:gd name="connsiteX7" fmla="*/ 428549 w 1124940"/>
                <a:gd name="connsiteY7" fmla="*/ 1276719 h 1285647"/>
                <a:gd name="connsiteX8" fmla="*/ 430351 w 1124940"/>
                <a:gd name="connsiteY8" fmla="*/ 1285647 h 1285647"/>
                <a:gd name="connsiteX9" fmla="*/ 133924 w 1124940"/>
                <a:gd name="connsiteY9" fmla="*/ 1285647 h 1285647"/>
                <a:gd name="connsiteX10" fmla="*/ 0 w 1124940"/>
                <a:gd name="connsiteY10" fmla="*/ 1151723 h 1285647"/>
                <a:gd name="connsiteX11" fmla="*/ 0 w 1124940"/>
                <a:gd name="connsiteY11" fmla="*/ 803555 h 1285647"/>
                <a:gd name="connsiteX12" fmla="*/ 258909 w 1124940"/>
                <a:gd name="connsiteY12" fmla="*/ 803555 h 1285647"/>
                <a:gd name="connsiteX13" fmla="*/ 374981 w 1124940"/>
                <a:gd name="connsiteY13" fmla="*/ 687483 h 1285647"/>
                <a:gd name="connsiteX14" fmla="*/ 374981 w 1124940"/>
                <a:gd name="connsiteY14" fmla="*/ 580329 h 1285647"/>
                <a:gd name="connsiteX15" fmla="*/ 374980 w 1124940"/>
                <a:gd name="connsiteY15" fmla="*/ 580324 h 1285647"/>
                <a:gd name="connsiteX16" fmla="*/ 374980 w 1124940"/>
                <a:gd name="connsiteY16" fmla="*/ 116068 h 1285647"/>
                <a:gd name="connsiteX17" fmla="*/ 491048 w 1124940"/>
                <a:gd name="connsiteY17" fmla="*/ 0 h 1285647"/>
                <a:gd name="connsiteX18" fmla="*/ 1008872 w 1124940"/>
                <a:gd name="connsiteY18" fmla="*/ 0 h 1285647"/>
                <a:gd name="connsiteX19" fmla="*/ 1124940 w 1124940"/>
                <a:gd name="connsiteY19" fmla="*/ 116068 h 128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24940" h="1285647">
                  <a:moveTo>
                    <a:pt x="1124940" y="116068"/>
                  </a:moveTo>
                  <a:lnTo>
                    <a:pt x="1124940" y="580324"/>
                  </a:lnTo>
                  <a:cubicBezTo>
                    <a:pt x="1124940" y="644427"/>
                    <a:pt x="1072975" y="696392"/>
                    <a:pt x="1008872" y="696392"/>
                  </a:cubicBezTo>
                  <a:lnTo>
                    <a:pt x="857097" y="696392"/>
                  </a:lnTo>
                  <a:lnTo>
                    <a:pt x="857097" y="696394"/>
                  </a:lnTo>
                  <a:lnTo>
                    <a:pt x="544617" y="696394"/>
                  </a:lnTo>
                  <a:cubicBezTo>
                    <a:pt x="480514" y="696394"/>
                    <a:pt x="428549" y="748359"/>
                    <a:pt x="428549" y="812462"/>
                  </a:cubicBezTo>
                  <a:lnTo>
                    <a:pt x="428549" y="1276719"/>
                  </a:lnTo>
                  <a:lnTo>
                    <a:pt x="430351" y="1285647"/>
                  </a:lnTo>
                  <a:lnTo>
                    <a:pt x="133924" y="1285647"/>
                  </a:lnTo>
                  <a:cubicBezTo>
                    <a:pt x="59960" y="1285647"/>
                    <a:pt x="0" y="1225687"/>
                    <a:pt x="0" y="1151723"/>
                  </a:cubicBezTo>
                  <a:lnTo>
                    <a:pt x="0" y="803555"/>
                  </a:lnTo>
                  <a:lnTo>
                    <a:pt x="258909" y="803555"/>
                  </a:lnTo>
                  <a:cubicBezTo>
                    <a:pt x="323014" y="803555"/>
                    <a:pt x="374981" y="751588"/>
                    <a:pt x="374981" y="687483"/>
                  </a:cubicBezTo>
                  <a:lnTo>
                    <a:pt x="374981" y="580329"/>
                  </a:lnTo>
                  <a:lnTo>
                    <a:pt x="374980" y="580324"/>
                  </a:lnTo>
                  <a:lnTo>
                    <a:pt x="374980" y="116068"/>
                  </a:lnTo>
                  <a:cubicBezTo>
                    <a:pt x="374980" y="51965"/>
                    <a:pt x="426945" y="0"/>
                    <a:pt x="491048" y="0"/>
                  </a:cubicBezTo>
                  <a:lnTo>
                    <a:pt x="1008872" y="0"/>
                  </a:lnTo>
                  <a:cubicBezTo>
                    <a:pt x="1072975" y="0"/>
                    <a:pt x="1124940" y="51965"/>
                    <a:pt x="1124940" y="116068"/>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3" name="任意多边形 32"/>
            <p:cNvSpPr/>
            <p:nvPr/>
          </p:nvSpPr>
          <p:spPr>
            <a:xfrm>
              <a:off x="1460069" y="2146976"/>
              <a:ext cx="532475" cy="399356"/>
            </a:xfrm>
            <a:custGeom>
              <a:avLst/>
              <a:gdLst>
                <a:gd name="connsiteX0" fmla="*/ 88748 w 532475"/>
                <a:gd name="connsiteY0" fmla="*/ 0 h 532475"/>
                <a:gd name="connsiteX1" fmla="*/ 443727 w 532475"/>
                <a:gd name="connsiteY1" fmla="*/ 0 h 532475"/>
                <a:gd name="connsiteX2" fmla="*/ 532475 w 532475"/>
                <a:gd name="connsiteY2" fmla="*/ 88748 h 532475"/>
                <a:gd name="connsiteX3" fmla="*/ 532475 w 532475"/>
                <a:gd name="connsiteY3" fmla="*/ 443727 h 532475"/>
                <a:gd name="connsiteX4" fmla="*/ 443727 w 532475"/>
                <a:gd name="connsiteY4" fmla="*/ 532475 h 532475"/>
                <a:gd name="connsiteX5" fmla="*/ 88748 w 532475"/>
                <a:gd name="connsiteY5" fmla="*/ 532475 h 532475"/>
                <a:gd name="connsiteX6" fmla="*/ 0 w 532475"/>
                <a:gd name="connsiteY6" fmla="*/ 443727 h 532475"/>
                <a:gd name="connsiteX7" fmla="*/ 0 w 532475"/>
                <a:gd name="connsiteY7" fmla="*/ 88748 h 532475"/>
                <a:gd name="connsiteX8" fmla="*/ 88748 w 532475"/>
                <a:gd name="connsiteY8" fmla="*/ 0 h 53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475" h="532475">
                  <a:moveTo>
                    <a:pt x="88748" y="0"/>
                  </a:moveTo>
                  <a:lnTo>
                    <a:pt x="443727" y="0"/>
                  </a:lnTo>
                  <a:cubicBezTo>
                    <a:pt x="492741" y="0"/>
                    <a:pt x="532475" y="39734"/>
                    <a:pt x="532475" y="88748"/>
                  </a:cubicBezTo>
                  <a:lnTo>
                    <a:pt x="532475" y="443727"/>
                  </a:lnTo>
                  <a:cubicBezTo>
                    <a:pt x="532475" y="492741"/>
                    <a:pt x="492741" y="532475"/>
                    <a:pt x="443727" y="532475"/>
                  </a:cubicBezTo>
                  <a:lnTo>
                    <a:pt x="88748" y="532475"/>
                  </a:lnTo>
                  <a:cubicBezTo>
                    <a:pt x="39734" y="532475"/>
                    <a:pt x="0" y="492741"/>
                    <a:pt x="0" y="443727"/>
                  </a:cubicBezTo>
                  <a:lnTo>
                    <a:pt x="0" y="88748"/>
                  </a:lnTo>
                  <a:cubicBezTo>
                    <a:pt x="0" y="39734"/>
                    <a:pt x="39734" y="0"/>
                    <a:pt x="88748"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800" b="1" dirty="0">
                  <a:ln w="10541" cmpd="sng">
                    <a:noFill/>
                    <a:prstDash val="solid"/>
                  </a:ln>
                  <a:solidFill>
                    <a:schemeClr val="accent1">
                      <a:lumMod val="60000"/>
                      <a:lumOff val="40000"/>
                    </a:schemeClr>
                  </a:solidFill>
                </a:rPr>
                <a:t>01</a:t>
              </a:r>
              <a:endParaRPr lang="zh-CN" altLang="en-US" sz="2800" b="1" dirty="0">
                <a:ln w="10541" cmpd="sng">
                  <a:noFill/>
                  <a:prstDash val="solid"/>
                </a:ln>
                <a:solidFill>
                  <a:schemeClr val="accent1">
                    <a:lumMod val="60000"/>
                    <a:lumOff val="40000"/>
                  </a:schemeClr>
                </a:solidFill>
              </a:endParaRPr>
            </a:p>
          </p:txBody>
        </p:sp>
        <p:sp>
          <p:nvSpPr>
            <p:cNvPr id="46" name="任意多边形 45"/>
            <p:cNvSpPr/>
            <p:nvPr/>
          </p:nvSpPr>
          <p:spPr>
            <a:xfrm>
              <a:off x="2193926" y="2595439"/>
              <a:ext cx="1223963" cy="917972"/>
            </a:xfrm>
            <a:custGeom>
              <a:avLst/>
              <a:gdLst>
                <a:gd name="connsiteX0" fmla="*/ 196422 w 1178510"/>
                <a:gd name="connsiteY0" fmla="*/ 0 h 1553488"/>
                <a:gd name="connsiteX1" fmla="*/ 982088 w 1178510"/>
                <a:gd name="connsiteY1" fmla="*/ 0 h 1553488"/>
                <a:gd name="connsiteX2" fmla="*/ 1178510 w 1178510"/>
                <a:gd name="connsiteY2" fmla="*/ 196422 h 1553488"/>
                <a:gd name="connsiteX3" fmla="*/ 1178510 w 1178510"/>
                <a:gd name="connsiteY3" fmla="*/ 1357066 h 1553488"/>
                <a:gd name="connsiteX4" fmla="*/ 982088 w 1178510"/>
                <a:gd name="connsiteY4" fmla="*/ 1553488 h 1553488"/>
                <a:gd name="connsiteX5" fmla="*/ 196422 w 1178510"/>
                <a:gd name="connsiteY5" fmla="*/ 1553488 h 1553488"/>
                <a:gd name="connsiteX6" fmla="*/ 0 w 1178510"/>
                <a:gd name="connsiteY6" fmla="*/ 1357066 h 1553488"/>
                <a:gd name="connsiteX7" fmla="*/ 0 w 1178510"/>
                <a:gd name="connsiteY7" fmla="*/ 196422 h 1553488"/>
                <a:gd name="connsiteX8" fmla="*/ 196422 w 1178510"/>
                <a:gd name="connsiteY8" fmla="*/ 0 h 155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8510" h="1553488">
                  <a:moveTo>
                    <a:pt x="196422" y="0"/>
                  </a:moveTo>
                  <a:lnTo>
                    <a:pt x="982088" y="0"/>
                  </a:lnTo>
                  <a:cubicBezTo>
                    <a:pt x="1090569" y="0"/>
                    <a:pt x="1178510" y="87941"/>
                    <a:pt x="1178510" y="196422"/>
                  </a:cubicBezTo>
                  <a:lnTo>
                    <a:pt x="1178510" y="1357066"/>
                  </a:lnTo>
                  <a:cubicBezTo>
                    <a:pt x="1178510" y="1465547"/>
                    <a:pt x="1090569" y="1553488"/>
                    <a:pt x="982088" y="1553488"/>
                  </a:cubicBezTo>
                  <a:lnTo>
                    <a:pt x="196422" y="1553488"/>
                  </a:lnTo>
                  <a:cubicBezTo>
                    <a:pt x="87941" y="1553488"/>
                    <a:pt x="0" y="1465547"/>
                    <a:pt x="0" y="1357066"/>
                  </a:cubicBezTo>
                  <a:lnTo>
                    <a:pt x="0" y="196422"/>
                  </a:lnTo>
                  <a:cubicBezTo>
                    <a:pt x="0" y="87941"/>
                    <a:pt x="87941" y="0"/>
                    <a:pt x="196422" y="0"/>
                  </a:cubicBezTo>
                  <a:close/>
                </a:path>
              </a:pathLst>
            </a:custGeom>
            <a:solidFill>
              <a:schemeClr val="accent1">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3" name="组合 2"/>
          <p:cNvGrpSpPr/>
          <p:nvPr/>
        </p:nvGrpSpPr>
        <p:grpSpPr>
          <a:xfrm>
            <a:off x="3327400" y="1203598"/>
            <a:ext cx="2493963" cy="1980010"/>
            <a:chOff x="3327400" y="1203598"/>
            <a:chExt cx="2493963" cy="1980010"/>
          </a:xfrm>
        </p:grpSpPr>
        <p:sp>
          <p:nvSpPr>
            <p:cNvPr id="42" name="任意多边形 41"/>
            <p:cNvSpPr/>
            <p:nvPr/>
          </p:nvSpPr>
          <p:spPr>
            <a:xfrm>
              <a:off x="4691063" y="1203598"/>
              <a:ext cx="1130300" cy="1044179"/>
            </a:xfrm>
            <a:custGeom>
              <a:avLst/>
              <a:gdLst>
                <a:gd name="connsiteX0" fmla="*/ 508904 w 1339215"/>
                <a:gd name="connsiteY0" fmla="*/ 0 h 1392783"/>
                <a:gd name="connsiteX1" fmla="*/ 1205291 w 1339215"/>
                <a:gd name="connsiteY1" fmla="*/ 0 h 1392783"/>
                <a:gd name="connsiteX2" fmla="*/ 1339215 w 1339215"/>
                <a:gd name="connsiteY2" fmla="*/ 133924 h 1392783"/>
                <a:gd name="connsiteX3" fmla="*/ 1339215 w 1339215"/>
                <a:gd name="connsiteY3" fmla="*/ 669605 h 1392783"/>
                <a:gd name="connsiteX4" fmla="*/ 1205291 w 1339215"/>
                <a:gd name="connsiteY4" fmla="*/ 803529 h 1392783"/>
                <a:gd name="connsiteX5" fmla="*/ 857098 w 1339215"/>
                <a:gd name="connsiteY5" fmla="*/ 803529 h 1392783"/>
                <a:gd name="connsiteX6" fmla="*/ 607115 w 1339215"/>
                <a:gd name="connsiteY6" fmla="*/ 803529 h 1392783"/>
                <a:gd name="connsiteX7" fmla="*/ 428549 w 1339215"/>
                <a:gd name="connsiteY7" fmla="*/ 982095 h 1392783"/>
                <a:gd name="connsiteX8" fmla="*/ 428549 w 1339215"/>
                <a:gd name="connsiteY8" fmla="*/ 1392783 h 1392783"/>
                <a:gd name="connsiteX9" fmla="*/ 133924 w 1339215"/>
                <a:gd name="connsiteY9" fmla="*/ 1392783 h 1392783"/>
                <a:gd name="connsiteX10" fmla="*/ 0 w 1339215"/>
                <a:gd name="connsiteY10" fmla="*/ 1258859 h 1392783"/>
                <a:gd name="connsiteX11" fmla="*/ 0 w 1339215"/>
                <a:gd name="connsiteY11" fmla="*/ 910666 h 1392783"/>
                <a:gd name="connsiteX12" fmla="*/ 196414 w 1339215"/>
                <a:gd name="connsiteY12" fmla="*/ 910666 h 1392783"/>
                <a:gd name="connsiteX13" fmla="*/ 374980 w 1339215"/>
                <a:gd name="connsiteY13" fmla="*/ 732100 h 1392783"/>
                <a:gd name="connsiteX14" fmla="*/ 374980 w 1339215"/>
                <a:gd name="connsiteY14" fmla="*/ 669605 h 1392783"/>
                <a:gd name="connsiteX15" fmla="*/ 374980 w 1339215"/>
                <a:gd name="connsiteY15" fmla="*/ 589254 h 1392783"/>
                <a:gd name="connsiteX16" fmla="*/ 374980 w 1339215"/>
                <a:gd name="connsiteY16" fmla="*/ 133924 h 1392783"/>
                <a:gd name="connsiteX17" fmla="*/ 508904 w 1339215"/>
                <a:gd name="connsiteY17" fmla="*/ 0 h 13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9215" h="1392783">
                  <a:moveTo>
                    <a:pt x="508904" y="0"/>
                  </a:moveTo>
                  <a:lnTo>
                    <a:pt x="1205291" y="0"/>
                  </a:lnTo>
                  <a:cubicBezTo>
                    <a:pt x="1279255" y="0"/>
                    <a:pt x="1339215" y="59960"/>
                    <a:pt x="1339215" y="133924"/>
                  </a:cubicBezTo>
                  <a:lnTo>
                    <a:pt x="1339215" y="669605"/>
                  </a:lnTo>
                  <a:cubicBezTo>
                    <a:pt x="1339215" y="743569"/>
                    <a:pt x="1279255" y="803529"/>
                    <a:pt x="1205291" y="803529"/>
                  </a:cubicBezTo>
                  <a:lnTo>
                    <a:pt x="857098" y="803529"/>
                  </a:lnTo>
                  <a:lnTo>
                    <a:pt x="607115" y="803529"/>
                  </a:lnTo>
                  <a:cubicBezTo>
                    <a:pt x="508496" y="803529"/>
                    <a:pt x="428549" y="883476"/>
                    <a:pt x="428549" y="982095"/>
                  </a:cubicBezTo>
                  <a:lnTo>
                    <a:pt x="428549" y="1392783"/>
                  </a:lnTo>
                  <a:lnTo>
                    <a:pt x="133924" y="1392783"/>
                  </a:lnTo>
                  <a:cubicBezTo>
                    <a:pt x="59960" y="1392783"/>
                    <a:pt x="0" y="1332823"/>
                    <a:pt x="0" y="1258859"/>
                  </a:cubicBezTo>
                  <a:lnTo>
                    <a:pt x="0" y="910666"/>
                  </a:lnTo>
                  <a:lnTo>
                    <a:pt x="196414" y="910666"/>
                  </a:lnTo>
                  <a:cubicBezTo>
                    <a:pt x="295033" y="910666"/>
                    <a:pt x="374980" y="830719"/>
                    <a:pt x="374980" y="732100"/>
                  </a:cubicBezTo>
                  <a:lnTo>
                    <a:pt x="374980" y="669605"/>
                  </a:lnTo>
                  <a:lnTo>
                    <a:pt x="374980" y="589254"/>
                  </a:lnTo>
                  <a:lnTo>
                    <a:pt x="374980" y="133924"/>
                  </a:lnTo>
                  <a:cubicBezTo>
                    <a:pt x="374980" y="59960"/>
                    <a:pt x="434940" y="0"/>
                    <a:pt x="5089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4" name="任意多边形 33"/>
            <p:cNvSpPr/>
            <p:nvPr/>
          </p:nvSpPr>
          <p:spPr>
            <a:xfrm>
              <a:off x="5093612" y="1265405"/>
              <a:ext cx="638970" cy="479228"/>
            </a:xfrm>
            <a:custGeom>
              <a:avLst/>
              <a:gdLst>
                <a:gd name="connsiteX0" fmla="*/ 106497 w 638970"/>
                <a:gd name="connsiteY0" fmla="*/ 0 h 638970"/>
                <a:gd name="connsiteX1" fmla="*/ 532473 w 638970"/>
                <a:gd name="connsiteY1" fmla="*/ 0 h 638970"/>
                <a:gd name="connsiteX2" fmla="*/ 638970 w 638970"/>
                <a:gd name="connsiteY2" fmla="*/ 106497 h 638970"/>
                <a:gd name="connsiteX3" fmla="*/ 638970 w 638970"/>
                <a:gd name="connsiteY3" fmla="*/ 532473 h 638970"/>
                <a:gd name="connsiteX4" fmla="*/ 532473 w 638970"/>
                <a:gd name="connsiteY4" fmla="*/ 638970 h 638970"/>
                <a:gd name="connsiteX5" fmla="*/ 106497 w 638970"/>
                <a:gd name="connsiteY5" fmla="*/ 638970 h 638970"/>
                <a:gd name="connsiteX6" fmla="*/ 0 w 638970"/>
                <a:gd name="connsiteY6" fmla="*/ 532473 h 638970"/>
                <a:gd name="connsiteX7" fmla="*/ 0 w 638970"/>
                <a:gd name="connsiteY7" fmla="*/ 106497 h 638970"/>
                <a:gd name="connsiteX8" fmla="*/ 106497 w 638970"/>
                <a:gd name="connsiteY8" fmla="*/ 0 h 63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970" h="638970">
                  <a:moveTo>
                    <a:pt x="106497" y="0"/>
                  </a:moveTo>
                  <a:lnTo>
                    <a:pt x="532473" y="0"/>
                  </a:lnTo>
                  <a:cubicBezTo>
                    <a:pt x="591290" y="0"/>
                    <a:pt x="638970" y="47680"/>
                    <a:pt x="638970" y="106497"/>
                  </a:cubicBezTo>
                  <a:lnTo>
                    <a:pt x="638970" y="532473"/>
                  </a:lnTo>
                  <a:cubicBezTo>
                    <a:pt x="638970" y="591290"/>
                    <a:pt x="591290" y="638970"/>
                    <a:pt x="532473" y="638970"/>
                  </a:cubicBezTo>
                  <a:lnTo>
                    <a:pt x="106497" y="638970"/>
                  </a:lnTo>
                  <a:cubicBezTo>
                    <a:pt x="47680" y="638970"/>
                    <a:pt x="0" y="591290"/>
                    <a:pt x="0" y="532473"/>
                  </a:cubicBezTo>
                  <a:lnTo>
                    <a:pt x="0" y="106497"/>
                  </a:lnTo>
                  <a:cubicBezTo>
                    <a:pt x="0" y="47680"/>
                    <a:pt x="47680" y="0"/>
                    <a:pt x="106497"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200" b="1" dirty="0">
                  <a:ln w="10541" cmpd="sng">
                    <a:noFill/>
                    <a:prstDash val="solid"/>
                  </a:ln>
                  <a:solidFill>
                    <a:schemeClr val="accent1"/>
                  </a:solidFill>
                </a:rPr>
                <a:t>02</a:t>
              </a:r>
              <a:endParaRPr lang="zh-CN" altLang="en-US" sz="3200" b="1" dirty="0">
                <a:ln w="10541" cmpd="sng">
                  <a:noFill/>
                  <a:prstDash val="solid"/>
                </a:ln>
                <a:solidFill>
                  <a:schemeClr val="accent1"/>
                </a:solidFill>
              </a:endParaRPr>
            </a:p>
          </p:txBody>
        </p:sp>
        <p:sp>
          <p:nvSpPr>
            <p:cNvPr id="54" name="任意多边形 53"/>
            <p:cNvSpPr/>
            <p:nvPr/>
          </p:nvSpPr>
          <p:spPr>
            <a:xfrm>
              <a:off x="3327400" y="1887017"/>
              <a:ext cx="1728788" cy="1296591"/>
            </a:xfrm>
            <a:custGeom>
              <a:avLst/>
              <a:gdLst>
                <a:gd name="connsiteX0" fmla="*/ 285705 w 1714196"/>
                <a:gd name="connsiteY0" fmla="*/ 0 h 2035606"/>
                <a:gd name="connsiteX1" fmla="*/ 1428491 w 1714196"/>
                <a:gd name="connsiteY1" fmla="*/ 0 h 2035606"/>
                <a:gd name="connsiteX2" fmla="*/ 1714196 w 1714196"/>
                <a:gd name="connsiteY2" fmla="*/ 285705 h 2035606"/>
                <a:gd name="connsiteX3" fmla="*/ 1714196 w 1714196"/>
                <a:gd name="connsiteY3" fmla="*/ 1749901 h 2035606"/>
                <a:gd name="connsiteX4" fmla="*/ 1428491 w 1714196"/>
                <a:gd name="connsiteY4" fmla="*/ 2035606 h 2035606"/>
                <a:gd name="connsiteX5" fmla="*/ 285705 w 1714196"/>
                <a:gd name="connsiteY5" fmla="*/ 2035606 h 2035606"/>
                <a:gd name="connsiteX6" fmla="*/ 0 w 1714196"/>
                <a:gd name="connsiteY6" fmla="*/ 1749901 h 2035606"/>
                <a:gd name="connsiteX7" fmla="*/ 0 w 1714196"/>
                <a:gd name="connsiteY7" fmla="*/ 285705 h 2035606"/>
                <a:gd name="connsiteX8" fmla="*/ 285705 w 1714196"/>
                <a:gd name="connsiteY8" fmla="*/ 0 h 2035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196" h="2035606">
                  <a:moveTo>
                    <a:pt x="285705" y="0"/>
                  </a:moveTo>
                  <a:lnTo>
                    <a:pt x="1428491" y="0"/>
                  </a:lnTo>
                  <a:cubicBezTo>
                    <a:pt x="1586282" y="0"/>
                    <a:pt x="1714196" y="127914"/>
                    <a:pt x="1714196" y="285705"/>
                  </a:cubicBezTo>
                  <a:lnTo>
                    <a:pt x="1714196" y="1749901"/>
                  </a:lnTo>
                  <a:cubicBezTo>
                    <a:pt x="1714196" y="1907692"/>
                    <a:pt x="1586282" y="2035606"/>
                    <a:pt x="1428491" y="2035606"/>
                  </a:cubicBezTo>
                  <a:lnTo>
                    <a:pt x="285705" y="2035606"/>
                  </a:lnTo>
                  <a:cubicBezTo>
                    <a:pt x="127914" y="2035606"/>
                    <a:pt x="0" y="1907692"/>
                    <a:pt x="0" y="1749901"/>
                  </a:cubicBezTo>
                  <a:lnTo>
                    <a:pt x="0" y="285705"/>
                  </a:lnTo>
                  <a:cubicBezTo>
                    <a:pt x="0" y="127914"/>
                    <a:pt x="127914" y="0"/>
                    <a:pt x="285705"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4" name="组合 3"/>
          <p:cNvGrpSpPr/>
          <p:nvPr/>
        </p:nvGrpSpPr>
        <p:grpSpPr>
          <a:xfrm>
            <a:off x="3890963" y="3378870"/>
            <a:ext cx="1544637" cy="1090613"/>
            <a:chOff x="3890963" y="3378870"/>
            <a:chExt cx="1544637" cy="1090613"/>
          </a:xfrm>
        </p:grpSpPr>
        <p:sp>
          <p:nvSpPr>
            <p:cNvPr id="40" name="任意多边形 39"/>
            <p:cNvSpPr/>
            <p:nvPr/>
          </p:nvSpPr>
          <p:spPr>
            <a:xfrm rot="16200000" flipH="1" flipV="1">
              <a:off x="4679950" y="3713833"/>
              <a:ext cx="647700" cy="863600"/>
            </a:xfrm>
            <a:custGeom>
              <a:avLst/>
              <a:gdLst>
                <a:gd name="connsiteX0" fmla="*/ 0 w 806805"/>
                <a:gd name="connsiteY0" fmla="*/ 801149 h 1176129"/>
                <a:gd name="connsiteX1" fmla="*/ 0 w 806805"/>
                <a:gd name="connsiteY1" fmla="*/ 1079922 h 1176129"/>
                <a:gd name="connsiteX2" fmla="*/ 96207 w 806805"/>
                <a:gd name="connsiteY2" fmla="*/ 1176129 h 1176129"/>
                <a:gd name="connsiteX3" fmla="*/ 337810 w 806805"/>
                <a:gd name="connsiteY3" fmla="*/ 1176129 h 1176129"/>
                <a:gd name="connsiteX4" fmla="*/ 337810 w 806805"/>
                <a:gd name="connsiteY4" fmla="*/ 769628 h 1176129"/>
                <a:gd name="connsiteX5" fmla="*/ 343752 w 806805"/>
                <a:gd name="connsiteY5" fmla="*/ 740194 h 1176129"/>
                <a:gd name="connsiteX6" fmla="*/ 347329 w 806805"/>
                <a:gd name="connsiteY6" fmla="*/ 734888 h 1176129"/>
                <a:gd name="connsiteX7" fmla="*/ 360020 w 806805"/>
                <a:gd name="connsiteY7" fmla="*/ 743445 h 1176129"/>
                <a:gd name="connsiteX8" fmla="*/ 392290 w 806805"/>
                <a:gd name="connsiteY8" fmla="*/ 749960 h 1176129"/>
                <a:gd name="connsiteX9" fmla="*/ 723900 w 806805"/>
                <a:gd name="connsiteY9" fmla="*/ 749960 h 1176129"/>
                <a:gd name="connsiteX10" fmla="*/ 806805 w 806805"/>
                <a:gd name="connsiteY10" fmla="*/ 667055 h 1176129"/>
                <a:gd name="connsiteX11" fmla="*/ 806805 w 806805"/>
                <a:gd name="connsiteY11" fmla="*/ 82905 h 1176129"/>
                <a:gd name="connsiteX12" fmla="*/ 723900 w 806805"/>
                <a:gd name="connsiteY12" fmla="*/ 0 h 1176129"/>
                <a:gd name="connsiteX13" fmla="*/ 392290 w 806805"/>
                <a:gd name="connsiteY13" fmla="*/ 0 h 1176129"/>
                <a:gd name="connsiteX14" fmla="*/ 309385 w 806805"/>
                <a:gd name="connsiteY14" fmla="*/ 82905 h 1176129"/>
                <a:gd name="connsiteX15" fmla="*/ 309385 w 806805"/>
                <a:gd name="connsiteY15" fmla="*/ 667055 h 1176129"/>
                <a:gd name="connsiteX16" fmla="*/ 309386 w 806805"/>
                <a:gd name="connsiteY16" fmla="*/ 667058 h 1176129"/>
                <a:gd name="connsiteX17" fmla="*/ 309386 w 806805"/>
                <a:gd name="connsiteY17" fmla="*/ 716968 h 1176129"/>
                <a:gd name="connsiteX18" fmla="*/ 225204 w 806805"/>
                <a:gd name="connsiteY18" fmla="*/ 801149 h 1176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6805" h="1176129">
                  <a:moveTo>
                    <a:pt x="0" y="801149"/>
                  </a:moveTo>
                  <a:lnTo>
                    <a:pt x="0" y="1079922"/>
                  </a:lnTo>
                  <a:cubicBezTo>
                    <a:pt x="0" y="1133056"/>
                    <a:pt x="43073" y="1176129"/>
                    <a:pt x="96207" y="1176129"/>
                  </a:cubicBezTo>
                  <a:lnTo>
                    <a:pt x="337810" y="1176129"/>
                  </a:lnTo>
                  <a:lnTo>
                    <a:pt x="337810" y="769628"/>
                  </a:lnTo>
                  <a:cubicBezTo>
                    <a:pt x="337810" y="759187"/>
                    <a:pt x="339926" y="749240"/>
                    <a:pt x="343752" y="740194"/>
                  </a:cubicBezTo>
                  <a:lnTo>
                    <a:pt x="347329" y="734888"/>
                  </a:lnTo>
                  <a:lnTo>
                    <a:pt x="360020" y="743445"/>
                  </a:lnTo>
                  <a:cubicBezTo>
                    <a:pt x="369939" y="747640"/>
                    <a:pt x="380844" y="749960"/>
                    <a:pt x="392290" y="749960"/>
                  </a:cubicBezTo>
                  <a:lnTo>
                    <a:pt x="723900" y="749960"/>
                  </a:lnTo>
                  <a:cubicBezTo>
                    <a:pt x="769687" y="749960"/>
                    <a:pt x="806805" y="712842"/>
                    <a:pt x="806805" y="667055"/>
                  </a:cubicBezTo>
                  <a:lnTo>
                    <a:pt x="806805" y="82905"/>
                  </a:lnTo>
                  <a:cubicBezTo>
                    <a:pt x="806805" y="37118"/>
                    <a:pt x="769687" y="0"/>
                    <a:pt x="723900" y="0"/>
                  </a:cubicBezTo>
                  <a:lnTo>
                    <a:pt x="392290" y="0"/>
                  </a:lnTo>
                  <a:cubicBezTo>
                    <a:pt x="346503" y="0"/>
                    <a:pt x="309385" y="37118"/>
                    <a:pt x="309385" y="82905"/>
                  </a:cubicBezTo>
                  <a:lnTo>
                    <a:pt x="309385" y="667055"/>
                  </a:lnTo>
                  <a:lnTo>
                    <a:pt x="309386" y="667058"/>
                  </a:lnTo>
                  <a:lnTo>
                    <a:pt x="309386" y="716968"/>
                  </a:lnTo>
                  <a:cubicBezTo>
                    <a:pt x="309386" y="763460"/>
                    <a:pt x="271696" y="801149"/>
                    <a:pt x="225204" y="801149"/>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5" name="任意多边形 34"/>
            <p:cNvSpPr/>
            <p:nvPr/>
          </p:nvSpPr>
          <p:spPr>
            <a:xfrm>
              <a:off x="4988573" y="4130190"/>
              <a:ext cx="360000" cy="268955"/>
            </a:xfrm>
            <a:custGeom>
              <a:avLst/>
              <a:gdLst>
                <a:gd name="connsiteX0" fmla="*/ 59769 w 479228"/>
                <a:gd name="connsiteY0" fmla="*/ 0 h 358606"/>
                <a:gd name="connsiteX1" fmla="*/ 419459 w 479228"/>
                <a:gd name="connsiteY1" fmla="*/ 0 h 358606"/>
                <a:gd name="connsiteX2" fmla="*/ 479228 w 479228"/>
                <a:gd name="connsiteY2" fmla="*/ 59769 h 358606"/>
                <a:gd name="connsiteX3" fmla="*/ 479228 w 479228"/>
                <a:gd name="connsiteY3" fmla="*/ 298837 h 358606"/>
                <a:gd name="connsiteX4" fmla="*/ 419459 w 479228"/>
                <a:gd name="connsiteY4" fmla="*/ 358606 h 358606"/>
                <a:gd name="connsiteX5" fmla="*/ 59769 w 479228"/>
                <a:gd name="connsiteY5" fmla="*/ 358606 h 358606"/>
                <a:gd name="connsiteX6" fmla="*/ 0 w 479228"/>
                <a:gd name="connsiteY6" fmla="*/ 298837 h 358606"/>
                <a:gd name="connsiteX7" fmla="*/ 0 w 479228"/>
                <a:gd name="connsiteY7" fmla="*/ 59769 h 358606"/>
                <a:gd name="connsiteX8" fmla="*/ 59769 w 479228"/>
                <a:gd name="connsiteY8" fmla="*/ 0 h 35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9228" h="358606">
                  <a:moveTo>
                    <a:pt x="59769" y="0"/>
                  </a:moveTo>
                  <a:lnTo>
                    <a:pt x="419459" y="0"/>
                  </a:lnTo>
                  <a:cubicBezTo>
                    <a:pt x="452469" y="0"/>
                    <a:pt x="479228" y="26759"/>
                    <a:pt x="479228" y="59769"/>
                  </a:cubicBezTo>
                  <a:lnTo>
                    <a:pt x="479228" y="298837"/>
                  </a:lnTo>
                  <a:cubicBezTo>
                    <a:pt x="479228" y="331847"/>
                    <a:pt x="452469" y="358606"/>
                    <a:pt x="419459" y="358606"/>
                  </a:cubicBezTo>
                  <a:lnTo>
                    <a:pt x="59769" y="358606"/>
                  </a:lnTo>
                  <a:cubicBezTo>
                    <a:pt x="26759" y="358606"/>
                    <a:pt x="0" y="331847"/>
                    <a:pt x="0" y="298837"/>
                  </a:cubicBezTo>
                  <a:lnTo>
                    <a:pt x="0" y="59769"/>
                  </a:lnTo>
                  <a:cubicBezTo>
                    <a:pt x="0" y="26759"/>
                    <a:pt x="26759" y="0"/>
                    <a:pt x="59769"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400" b="1" dirty="0">
                  <a:ln w="10541" cmpd="sng">
                    <a:noFill/>
                    <a:prstDash val="solid"/>
                  </a:ln>
                  <a:solidFill>
                    <a:schemeClr val="accent1">
                      <a:lumMod val="75000"/>
                    </a:schemeClr>
                  </a:solidFill>
                </a:rPr>
                <a:t>03</a:t>
              </a:r>
              <a:endParaRPr lang="zh-CN" altLang="en-US" sz="2400" b="1" dirty="0">
                <a:ln w="10541" cmpd="sng">
                  <a:noFill/>
                  <a:prstDash val="solid"/>
                </a:ln>
                <a:solidFill>
                  <a:schemeClr val="accent1">
                    <a:lumMod val="75000"/>
                  </a:schemeClr>
                </a:solidFill>
              </a:endParaRPr>
            </a:p>
          </p:txBody>
        </p:sp>
        <p:sp>
          <p:nvSpPr>
            <p:cNvPr id="53" name="任意多边形 52"/>
            <p:cNvSpPr/>
            <p:nvPr/>
          </p:nvSpPr>
          <p:spPr>
            <a:xfrm>
              <a:off x="3890963" y="3378870"/>
              <a:ext cx="963612" cy="741759"/>
            </a:xfrm>
            <a:custGeom>
              <a:avLst/>
              <a:gdLst>
                <a:gd name="connsiteX0" fmla="*/ 160709 w 964237"/>
                <a:gd name="connsiteY0" fmla="*/ 0 h 1046227"/>
                <a:gd name="connsiteX1" fmla="*/ 803528 w 964237"/>
                <a:gd name="connsiteY1" fmla="*/ 0 h 1046227"/>
                <a:gd name="connsiteX2" fmla="*/ 964237 w 964237"/>
                <a:gd name="connsiteY2" fmla="*/ 160709 h 1046227"/>
                <a:gd name="connsiteX3" fmla="*/ 964237 w 964237"/>
                <a:gd name="connsiteY3" fmla="*/ 885518 h 1046227"/>
                <a:gd name="connsiteX4" fmla="*/ 803528 w 964237"/>
                <a:gd name="connsiteY4" fmla="*/ 1046227 h 1046227"/>
                <a:gd name="connsiteX5" fmla="*/ 160709 w 964237"/>
                <a:gd name="connsiteY5" fmla="*/ 1046227 h 1046227"/>
                <a:gd name="connsiteX6" fmla="*/ 0 w 964237"/>
                <a:gd name="connsiteY6" fmla="*/ 885518 h 1046227"/>
                <a:gd name="connsiteX7" fmla="*/ 0 w 964237"/>
                <a:gd name="connsiteY7" fmla="*/ 160709 h 1046227"/>
                <a:gd name="connsiteX8" fmla="*/ 160709 w 964237"/>
                <a:gd name="connsiteY8" fmla="*/ 0 h 1046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4237" h="1046227">
                  <a:moveTo>
                    <a:pt x="160709" y="0"/>
                  </a:moveTo>
                  <a:lnTo>
                    <a:pt x="803528" y="0"/>
                  </a:lnTo>
                  <a:cubicBezTo>
                    <a:pt x="892285" y="0"/>
                    <a:pt x="964237" y="71952"/>
                    <a:pt x="964237" y="160709"/>
                  </a:cubicBezTo>
                  <a:lnTo>
                    <a:pt x="964237" y="885518"/>
                  </a:lnTo>
                  <a:cubicBezTo>
                    <a:pt x="964237" y="974275"/>
                    <a:pt x="892285" y="1046227"/>
                    <a:pt x="803528" y="1046227"/>
                  </a:cubicBezTo>
                  <a:lnTo>
                    <a:pt x="160709" y="1046227"/>
                  </a:lnTo>
                  <a:cubicBezTo>
                    <a:pt x="71952" y="1046227"/>
                    <a:pt x="0" y="974275"/>
                    <a:pt x="0" y="885518"/>
                  </a:cubicBezTo>
                  <a:lnTo>
                    <a:pt x="0" y="160709"/>
                  </a:lnTo>
                  <a:cubicBezTo>
                    <a:pt x="0" y="71952"/>
                    <a:pt x="71952" y="0"/>
                    <a:pt x="160709" y="0"/>
                  </a:cubicBez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solidFill>
                    <a:schemeClr val="bg1"/>
                  </a:solidFill>
                  <a:latin typeface="微软雅黑" panose="020B0503020204020204" pitchFamily="34" charset="-122"/>
                </a:rPr>
                <a:t>文本</a:t>
              </a:r>
              <a:endParaRPr lang="zh-CN" altLang="en-US" sz="2000" dirty="0">
                <a:solidFill>
                  <a:schemeClr val="bg1"/>
                </a:solidFill>
                <a:latin typeface="微软雅黑" panose="020B0503020204020204" pitchFamily="34" charset="-122"/>
              </a:endParaRPr>
            </a:p>
          </p:txBody>
        </p:sp>
      </p:grpSp>
      <p:cxnSp>
        <p:nvCxnSpPr>
          <p:cNvPr id="17" name="直線單箭頭接點 32"/>
          <p:cNvCxnSpPr/>
          <p:nvPr/>
        </p:nvCxnSpPr>
        <p:spPr>
          <a:xfrm>
            <a:off x="5060950" y="2481139"/>
            <a:ext cx="1079500" cy="1190"/>
          </a:xfrm>
          <a:prstGeom prst="straightConnector1">
            <a:avLst/>
          </a:prstGeom>
          <a:ln w="19050">
            <a:solidFill>
              <a:schemeClr val="bg1">
                <a:lumMod val="8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6130924" y="1560786"/>
            <a:ext cx="1969468" cy="1841897"/>
          </a:xfrm>
          <a:prstGeom prst="roundRect">
            <a:avLst/>
          </a:prstGeom>
          <a:solidFill>
            <a:schemeClr val="bg1"/>
          </a:solid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lstStyle/>
          <a:p>
            <a:pPr algn="just">
              <a:lnSpc>
                <a:spcPct val="150000"/>
              </a:lnSpc>
              <a:defRPr/>
            </a:pPr>
            <a:r>
              <a:rPr lang="zh-CN" altLang="en-US" sz="14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a:t>
            </a:r>
            <a:r>
              <a:rPr lang="zh-CN" altLang="en-US" sz="1400" dirty="0" smtClean="0">
                <a:solidFill>
                  <a:schemeClr val="bg1">
                    <a:lumMod val="50000"/>
                  </a:schemeClr>
                </a:solidFill>
                <a:latin typeface="幼圆" panose="02010509060101010101" pitchFamily="49" charset="-122"/>
                <a:ea typeface="幼圆" panose="02010509060101010101" pitchFamily="49" charset="-122"/>
              </a:rPr>
              <a:t>粘</a:t>
            </a:r>
            <a:endParaRPr lang="zh-CN" altLang="en-US" sz="1400" dirty="0">
              <a:solidFill>
                <a:schemeClr val="bg1">
                  <a:lumMod val="50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43045928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2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8"/>
                                        </p:tgtEl>
                                        <p:attrNameLst>
                                          <p:attrName>ppt_y</p:attrName>
                                        </p:attrNameLst>
                                      </p:cBhvr>
                                      <p:tavLst>
                                        <p:tav tm="0">
                                          <p:val>
                                            <p:strVal val="#ppt_y"/>
                                          </p:val>
                                        </p:tav>
                                        <p:tav tm="100000">
                                          <p:val>
                                            <p:strVal val="#ppt_y"/>
                                          </p:val>
                                        </p:tav>
                                      </p:tavLst>
                                    </p:anim>
                                    <p:anim calcmode="lin" valueType="num">
                                      <p:cBhvr>
                                        <p:cTn id="2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899592"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01</a:t>
            </a:r>
          </a:p>
        </p:txBody>
      </p:sp>
      <p:sp>
        <p:nvSpPr>
          <p:cNvPr id="29" name="矩形 1"/>
          <p:cNvSpPr/>
          <p:nvPr/>
        </p:nvSpPr>
        <p:spPr>
          <a:xfrm>
            <a:off x="899592"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0" name="KSO_GT1"/>
          <p:cNvSpPr txBox="1"/>
          <p:nvPr/>
        </p:nvSpPr>
        <p:spPr>
          <a:xfrm flipH="1">
            <a:off x="944042" y="1566118"/>
            <a:ext cx="1584325" cy="338554"/>
          </a:xfrm>
          <a:prstGeom prst="rect">
            <a:avLst/>
          </a:prstGeom>
          <a:noFill/>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eaLnBrk="1" fontAlgn="auto" hangingPunct="1">
              <a:spcBef>
                <a:spcPts val="0"/>
              </a:spcBef>
              <a:spcAft>
                <a:spcPts val="0"/>
              </a:spcAft>
              <a:defRPr/>
            </a:pPr>
            <a:r>
              <a:rPr lang="zh-CN" altLang="en-US" sz="2000" b="0" dirty="0">
                <a:solidFill>
                  <a:schemeClr val="tx1">
                    <a:lumMod val="50000"/>
                    <a:lumOff val="50000"/>
                  </a:schemeClr>
                </a:solidFill>
                <a:latin typeface="Arial Rounded MT Bold" pitchFamily="34" charset="0"/>
                <a:cs typeface="Times New Roman" pitchFamily="18" charset="0"/>
              </a:rPr>
              <a:t>小标题</a:t>
            </a:r>
          </a:p>
        </p:txBody>
      </p:sp>
      <p:sp>
        <p:nvSpPr>
          <p:cNvPr id="34" name="矩形 33"/>
          <p:cNvSpPr/>
          <p:nvPr/>
        </p:nvSpPr>
        <p:spPr>
          <a:xfrm>
            <a:off x="2763317"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02</a:t>
            </a:r>
          </a:p>
        </p:txBody>
      </p:sp>
      <p:sp>
        <p:nvSpPr>
          <p:cNvPr id="35" name="矩形 1"/>
          <p:cNvSpPr/>
          <p:nvPr/>
        </p:nvSpPr>
        <p:spPr>
          <a:xfrm>
            <a:off x="2763317"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6" name="KSO_GT2"/>
          <p:cNvSpPr txBox="1"/>
          <p:nvPr/>
        </p:nvSpPr>
        <p:spPr>
          <a:xfrm flipH="1">
            <a:off x="2807767"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
        <p:nvSpPr>
          <p:cNvPr id="40" name="矩形 39"/>
          <p:cNvSpPr/>
          <p:nvPr/>
        </p:nvSpPr>
        <p:spPr>
          <a:xfrm>
            <a:off x="4625454" y="1569690"/>
            <a:ext cx="1631950"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03</a:t>
            </a:r>
          </a:p>
        </p:txBody>
      </p:sp>
      <p:sp>
        <p:nvSpPr>
          <p:cNvPr id="41" name="矩形 1"/>
          <p:cNvSpPr/>
          <p:nvPr/>
        </p:nvSpPr>
        <p:spPr>
          <a:xfrm>
            <a:off x="4625454"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2" name="KSO_GT3"/>
          <p:cNvSpPr txBox="1"/>
          <p:nvPr/>
        </p:nvSpPr>
        <p:spPr>
          <a:xfrm flipH="1">
            <a:off x="4669905"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
        <p:nvSpPr>
          <p:cNvPr id="46" name="矩形 45"/>
          <p:cNvSpPr/>
          <p:nvPr/>
        </p:nvSpPr>
        <p:spPr>
          <a:xfrm>
            <a:off x="6489179" y="1569690"/>
            <a:ext cx="1630362"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04</a:t>
            </a:r>
          </a:p>
        </p:txBody>
      </p:sp>
      <p:sp>
        <p:nvSpPr>
          <p:cNvPr id="47" name="矩形 1"/>
          <p:cNvSpPr/>
          <p:nvPr/>
        </p:nvSpPr>
        <p:spPr>
          <a:xfrm>
            <a:off x="6489179"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8" name="KSO_GT4"/>
          <p:cNvSpPr txBox="1"/>
          <p:nvPr/>
        </p:nvSpPr>
        <p:spPr>
          <a:xfrm flipH="1">
            <a:off x="6533630"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Tree>
    <p:extLst>
      <p:ext uri="{BB962C8B-B14F-4D97-AF65-F5344CB8AC3E}">
        <p14:creationId xmlns:p14="http://schemas.microsoft.com/office/powerpoint/2010/main" val="216024280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Horizontal)">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Horizontal)">
                                      <p:cBhvr>
                                        <p:cTn id="21" dur="500"/>
                                        <p:tgtEl>
                                          <p:spTgt spid="3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6" presetClass="entr" presetSubtype="2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barn(inHorizontal)">
                                      <p:cBhvr>
                                        <p:cTn id="35" dur="500"/>
                                        <p:tgtEl>
                                          <p:spTgt spid="41"/>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16" presetClass="entr" presetSubtype="2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barn(inHorizontal)">
                                      <p:cBhvr>
                                        <p:cTn id="49" dur="500"/>
                                        <p:tgtEl>
                                          <p:spTgt spid="47"/>
                                        </p:tgtEl>
                                      </p:cBhvr>
                                    </p:animEffect>
                                  </p:childTnLst>
                                </p:cTn>
                              </p:par>
                            </p:childTnLst>
                          </p:cTn>
                        </p:par>
                        <p:par>
                          <p:cTn id="50" fill="hold">
                            <p:stCondLst>
                              <p:cond delay="6500"/>
                            </p:stCondLst>
                            <p:childTnLst>
                              <p:par>
                                <p:cTn id="51" presetID="22" presetClass="entr" presetSubtype="8"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500"/>
                                        <p:tgtEl>
                                          <p:spTgt spid="46"/>
                                        </p:tgtEl>
                                      </p:cBhvr>
                                    </p:animEffect>
                                  </p:childTnLst>
                                </p:cTn>
                              </p:par>
                            </p:childTnLst>
                          </p:cTn>
                        </p:par>
                        <p:par>
                          <p:cTn id="54" fill="hold">
                            <p:stCondLst>
                              <p:cond delay="7000"/>
                            </p:stCondLst>
                            <p:childTnLst>
                              <p:par>
                                <p:cTn id="55" presetID="42" presetClass="entr" presetSubtype="0"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4" grpId="0" animBg="1"/>
      <p:bldP spid="35" grpId="0" animBg="1"/>
      <p:bldP spid="36" grpId="0"/>
      <p:bldP spid="40" grpId="0" animBg="1"/>
      <p:bldP spid="41" grpId="0" animBg="1"/>
      <p:bldP spid="42" grpId="0"/>
      <p:bldP spid="46" grpId="0" animBg="1"/>
      <p:bldP spid="47" grpId="0" animBg="1"/>
      <p:bldP spid="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2696512" y="2526678"/>
            <a:ext cx="580903" cy="556725"/>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 name="椭圆 2"/>
          <p:cNvSpPr/>
          <p:nvPr/>
        </p:nvSpPr>
        <p:spPr>
          <a:xfrm>
            <a:off x="1651123" y="2946843"/>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2" name="椭圆 21"/>
          <p:cNvSpPr/>
          <p:nvPr/>
        </p:nvSpPr>
        <p:spPr>
          <a:xfrm>
            <a:off x="2196409" y="2733830"/>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椭圆 23"/>
          <p:cNvSpPr/>
          <p:nvPr/>
        </p:nvSpPr>
        <p:spPr>
          <a:xfrm>
            <a:off x="2577388" y="2966265"/>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椭圆 24"/>
          <p:cNvSpPr/>
          <p:nvPr/>
        </p:nvSpPr>
        <p:spPr>
          <a:xfrm>
            <a:off x="2231404" y="3172270"/>
            <a:ext cx="210272" cy="20152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椭圆 25"/>
          <p:cNvSpPr/>
          <p:nvPr/>
        </p:nvSpPr>
        <p:spPr>
          <a:xfrm>
            <a:off x="2045179" y="3554573"/>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8" name="椭圆 27"/>
          <p:cNvSpPr/>
          <p:nvPr/>
        </p:nvSpPr>
        <p:spPr>
          <a:xfrm>
            <a:off x="2323665" y="3176649"/>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9" name="椭圆 28"/>
          <p:cNvSpPr/>
          <p:nvPr/>
        </p:nvSpPr>
        <p:spPr>
          <a:xfrm>
            <a:off x="1841419" y="3200581"/>
            <a:ext cx="311539" cy="29857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椭圆 29"/>
          <p:cNvSpPr/>
          <p:nvPr/>
        </p:nvSpPr>
        <p:spPr>
          <a:xfrm>
            <a:off x="1359560" y="3222526"/>
            <a:ext cx="233579" cy="223857"/>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椭圆 30"/>
          <p:cNvSpPr/>
          <p:nvPr/>
        </p:nvSpPr>
        <p:spPr>
          <a:xfrm>
            <a:off x="1734486" y="2772061"/>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椭圆 31"/>
          <p:cNvSpPr/>
          <p:nvPr/>
        </p:nvSpPr>
        <p:spPr>
          <a:xfrm>
            <a:off x="936693" y="3028309"/>
            <a:ext cx="195933" cy="187779"/>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3" name="椭圆 32"/>
          <p:cNvSpPr/>
          <p:nvPr/>
        </p:nvSpPr>
        <p:spPr>
          <a:xfrm>
            <a:off x="740760" y="3364340"/>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4" name="椭圆 33"/>
          <p:cNvSpPr/>
          <p:nvPr/>
        </p:nvSpPr>
        <p:spPr>
          <a:xfrm>
            <a:off x="2711840" y="3454352"/>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5" name="椭圆 34"/>
          <p:cNvSpPr/>
          <p:nvPr/>
        </p:nvSpPr>
        <p:spPr>
          <a:xfrm>
            <a:off x="5731363" y="3130177"/>
            <a:ext cx="855425" cy="819822"/>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6" name="椭圆 35"/>
          <p:cNvSpPr/>
          <p:nvPr/>
        </p:nvSpPr>
        <p:spPr>
          <a:xfrm>
            <a:off x="6794836" y="3495396"/>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8" name="椭圆 37"/>
          <p:cNvSpPr/>
          <p:nvPr/>
        </p:nvSpPr>
        <p:spPr>
          <a:xfrm>
            <a:off x="7266181" y="3708951"/>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7" name="椭圆 36"/>
          <p:cNvSpPr/>
          <p:nvPr/>
        </p:nvSpPr>
        <p:spPr>
          <a:xfrm>
            <a:off x="7035109" y="3862542"/>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椭圆 38"/>
          <p:cNvSpPr/>
          <p:nvPr/>
        </p:nvSpPr>
        <p:spPr>
          <a:xfrm>
            <a:off x="7070104" y="4300982"/>
            <a:ext cx="210272" cy="20152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0" name="椭圆 39"/>
          <p:cNvSpPr/>
          <p:nvPr/>
        </p:nvSpPr>
        <p:spPr>
          <a:xfrm>
            <a:off x="6883879" y="4683285"/>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1" name="椭圆 40"/>
          <p:cNvSpPr/>
          <p:nvPr/>
        </p:nvSpPr>
        <p:spPr>
          <a:xfrm>
            <a:off x="7162365" y="4305361"/>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2" name="椭圆 41"/>
          <p:cNvSpPr/>
          <p:nvPr/>
        </p:nvSpPr>
        <p:spPr>
          <a:xfrm>
            <a:off x="6680119" y="4329293"/>
            <a:ext cx="311539" cy="29857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3" name="椭圆 42"/>
          <p:cNvSpPr/>
          <p:nvPr/>
        </p:nvSpPr>
        <p:spPr>
          <a:xfrm>
            <a:off x="6198260" y="4351239"/>
            <a:ext cx="233579" cy="223857"/>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4" name="椭圆 43"/>
          <p:cNvSpPr/>
          <p:nvPr/>
        </p:nvSpPr>
        <p:spPr>
          <a:xfrm>
            <a:off x="6573186" y="3900773"/>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5" name="椭圆 44"/>
          <p:cNvSpPr/>
          <p:nvPr/>
        </p:nvSpPr>
        <p:spPr>
          <a:xfrm>
            <a:off x="5775393" y="4157022"/>
            <a:ext cx="195933" cy="18777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椭圆 45"/>
          <p:cNvSpPr/>
          <p:nvPr/>
        </p:nvSpPr>
        <p:spPr>
          <a:xfrm>
            <a:off x="6463413" y="4149743"/>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8" name="椭圆 47"/>
          <p:cNvSpPr/>
          <p:nvPr/>
        </p:nvSpPr>
        <p:spPr>
          <a:xfrm>
            <a:off x="7550540" y="4583065"/>
            <a:ext cx="140668" cy="134813"/>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9" name="椭圆 48"/>
          <p:cNvSpPr/>
          <p:nvPr/>
        </p:nvSpPr>
        <p:spPr>
          <a:xfrm>
            <a:off x="8250777" y="4108952"/>
            <a:ext cx="152465" cy="146120"/>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0" name="椭圆 49"/>
          <p:cNvSpPr/>
          <p:nvPr/>
        </p:nvSpPr>
        <p:spPr>
          <a:xfrm>
            <a:off x="7726946" y="4097657"/>
            <a:ext cx="257876" cy="24714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0" name="同心圆 19"/>
          <p:cNvSpPr/>
          <p:nvPr/>
        </p:nvSpPr>
        <p:spPr>
          <a:xfrm>
            <a:off x="2877405" y="1719316"/>
            <a:ext cx="3133806" cy="3003375"/>
          </a:xfrm>
          <a:prstGeom prst="donut">
            <a:avLst>
              <a:gd name="adj" fmla="val 1038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108000" rtlCol="0" anchor="b"/>
          <a:lstStyle/>
          <a:p>
            <a:pPr algn="ctr"/>
            <a:endParaRPr lang="zh-CN" altLang="en-US" sz="2800" dirty="0">
              <a:solidFill>
                <a:srgbClr val="FFFFFF">
                  <a:lumMod val="50000"/>
                </a:srgbClr>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3203848" y="3435846"/>
            <a:ext cx="245392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TextBox 36"/>
          <p:cNvSpPr txBox="1"/>
          <p:nvPr/>
        </p:nvSpPr>
        <p:spPr>
          <a:xfrm>
            <a:off x="3492140" y="2859782"/>
            <a:ext cx="1904336" cy="584775"/>
          </a:xfrm>
          <a:prstGeom prst="rect">
            <a:avLst/>
          </a:prstGeom>
          <a:noFill/>
        </p:spPr>
        <p:txBody>
          <a:bodyPr wrap="square" rtlCol="0">
            <a:spAutoFit/>
          </a:bodyPr>
          <a:lstStyle/>
          <a:p>
            <a:pPr algn="ctr"/>
            <a:r>
              <a:rPr lang="zh-CN" altLang="en-US" sz="3200" dirty="0" smtClean="0">
                <a:solidFill>
                  <a:srgbClr val="47494B">
                    <a:lumMod val="75000"/>
                    <a:lumOff val="25000"/>
                  </a:srgbClr>
                </a:solidFill>
                <a:latin typeface="Agency FB" pitchFamily="34" charset="0"/>
                <a:ea typeface="微软雅黑" pitchFamily="34" charset="-122"/>
              </a:rPr>
              <a:t>文本内容</a:t>
            </a:r>
            <a:endParaRPr lang="zh-CN" altLang="en-US" sz="3200" dirty="0">
              <a:solidFill>
                <a:srgbClr val="47494B">
                  <a:lumMod val="75000"/>
                  <a:lumOff val="25000"/>
                </a:srgbClr>
              </a:solidFill>
              <a:latin typeface="Agency FB" pitchFamily="34" charset="0"/>
              <a:ea typeface="微软雅黑" pitchFamily="34" charset="-122"/>
            </a:endParaRPr>
          </a:p>
        </p:txBody>
      </p:sp>
      <p:sp>
        <p:nvSpPr>
          <p:cNvPr id="47" name="KSO_GI1"/>
          <p:cNvSpPr/>
          <p:nvPr/>
        </p:nvSpPr>
        <p:spPr bwMode="auto">
          <a:xfrm>
            <a:off x="684705" y="907200"/>
            <a:ext cx="7774590" cy="800454"/>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just">
              <a:lnSpc>
                <a:spcPct val="150000"/>
              </a:lnSpc>
              <a:defRPr/>
            </a:pPr>
            <a:r>
              <a:rPr lang="zh-CN" altLang="en-US" sz="16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a:t>
            </a:r>
            <a:r>
              <a:rPr lang="zh-CN" altLang="en-US" sz="1600" dirty="0" smtClean="0">
                <a:solidFill>
                  <a:schemeClr val="bg1">
                    <a:lumMod val="50000"/>
                  </a:schemeClr>
                </a:solidFill>
                <a:latin typeface="幼圆" panose="02010509060101010101" pitchFamily="49" charset="-122"/>
                <a:ea typeface="幼圆" panose="02010509060101010101" pitchFamily="49" charset="-122"/>
              </a:rPr>
              <a:t>粘</a:t>
            </a:r>
            <a:r>
              <a:rPr lang="zh-CN" altLang="en-US" sz="16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a:t>
            </a:r>
            <a:r>
              <a:rPr lang="zh-CN" altLang="en-US" sz="1600" dirty="0" smtClean="0">
                <a:solidFill>
                  <a:schemeClr val="bg1">
                    <a:lumMod val="50000"/>
                  </a:schemeClr>
                </a:solidFill>
                <a:latin typeface="幼圆" panose="02010509060101010101" pitchFamily="49" charset="-122"/>
                <a:ea typeface="幼圆" panose="02010509060101010101" pitchFamily="49" charset="-122"/>
              </a:rPr>
              <a:t>。</a:t>
            </a:r>
            <a:endParaRPr lang="zh-CN" altLang="en-US" sz="1600" dirty="0">
              <a:solidFill>
                <a:schemeClr val="bg1">
                  <a:lumMod val="50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44592626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1000"/>
                                        <p:tgtEl>
                                          <p:spTgt spid="31"/>
                                        </p:tgtEl>
                                      </p:cBhvr>
                                    </p:animEffect>
                                    <p:anim calcmode="lin" valueType="num">
                                      <p:cBhvr>
                                        <p:cTn id="53" dur="1000" fill="hold"/>
                                        <p:tgtEl>
                                          <p:spTgt spid="31"/>
                                        </p:tgtEl>
                                        <p:attrNameLst>
                                          <p:attrName>ppt_x</p:attrName>
                                        </p:attrNameLst>
                                      </p:cBhvr>
                                      <p:tavLst>
                                        <p:tav tm="0">
                                          <p:val>
                                            <p:strVal val="#ppt_x"/>
                                          </p:val>
                                        </p:tav>
                                        <p:tav tm="100000">
                                          <p:val>
                                            <p:strVal val="#ppt_x"/>
                                          </p:val>
                                        </p:tav>
                                      </p:tavLst>
                                    </p:anim>
                                    <p:anim calcmode="lin" valueType="num">
                                      <p:cBhvr>
                                        <p:cTn id="54" dur="10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1000"/>
                                        <p:tgtEl>
                                          <p:spTgt spid="32"/>
                                        </p:tgtEl>
                                      </p:cBhvr>
                                    </p:animEffect>
                                    <p:anim calcmode="lin" valueType="num">
                                      <p:cBhvr>
                                        <p:cTn id="58" dur="1000" fill="hold"/>
                                        <p:tgtEl>
                                          <p:spTgt spid="32"/>
                                        </p:tgtEl>
                                        <p:attrNameLst>
                                          <p:attrName>ppt_x</p:attrName>
                                        </p:attrNameLst>
                                      </p:cBhvr>
                                      <p:tavLst>
                                        <p:tav tm="0">
                                          <p:val>
                                            <p:strVal val="#ppt_x"/>
                                          </p:val>
                                        </p:tav>
                                        <p:tav tm="100000">
                                          <p:val>
                                            <p:strVal val="#ppt_x"/>
                                          </p:val>
                                        </p:tav>
                                      </p:tavLst>
                                    </p:anim>
                                    <p:anim calcmode="lin" valueType="num">
                                      <p:cBhvr>
                                        <p:cTn id="59" dur="1000" fill="hold"/>
                                        <p:tgtEl>
                                          <p:spTgt spid="3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1000"/>
                                        <p:tgtEl>
                                          <p:spTgt spid="35"/>
                                        </p:tgtEl>
                                      </p:cBhvr>
                                    </p:animEffect>
                                    <p:anim calcmode="lin" valueType="num">
                                      <p:cBhvr>
                                        <p:cTn id="73" dur="1000" fill="hold"/>
                                        <p:tgtEl>
                                          <p:spTgt spid="35"/>
                                        </p:tgtEl>
                                        <p:attrNameLst>
                                          <p:attrName>ppt_x</p:attrName>
                                        </p:attrNameLst>
                                      </p:cBhvr>
                                      <p:tavLst>
                                        <p:tav tm="0">
                                          <p:val>
                                            <p:strVal val="#ppt_x"/>
                                          </p:val>
                                        </p:tav>
                                        <p:tav tm="100000">
                                          <p:val>
                                            <p:strVal val="#ppt_x"/>
                                          </p:val>
                                        </p:tav>
                                      </p:tavLst>
                                    </p:anim>
                                    <p:anim calcmode="lin" valueType="num">
                                      <p:cBhvr>
                                        <p:cTn id="74" dur="1000" fill="hold"/>
                                        <p:tgtEl>
                                          <p:spTgt spid="3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1000"/>
                                        <p:tgtEl>
                                          <p:spTgt spid="36"/>
                                        </p:tgtEl>
                                      </p:cBhvr>
                                    </p:animEffect>
                                    <p:anim calcmode="lin" valueType="num">
                                      <p:cBhvr>
                                        <p:cTn id="78" dur="1000" fill="hold"/>
                                        <p:tgtEl>
                                          <p:spTgt spid="36"/>
                                        </p:tgtEl>
                                        <p:attrNameLst>
                                          <p:attrName>ppt_x</p:attrName>
                                        </p:attrNameLst>
                                      </p:cBhvr>
                                      <p:tavLst>
                                        <p:tav tm="0">
                                          <p:val>
                                            <p:strVal val="#ppt_x"/>
                                          </p:val>
                                        </p:tav>
                                        <p:tav tm="100000">
                                          <p:val>
                                            <p:strVal val="#ppt_x"/>
                                          </p:val>
                                        </p:tav>
                                      </p:tavLst>
                                    </p:anim>
                                    <p:anim calcmode="lin" valueType="num">
                                      <p:cBhvr>
                                        <p:cTn id="79" dur="1000" fill="hold"/>
                                        <p:tgtEl>
                                          <p:spTgt spid="3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1000"/>
                                        <p:tgtEl>
                                          <p:spTgt spid="37"/>
                                        </p:tgtEl>
                                      </p:cBhvr>
                                    </p:animEffect>
                                    <p:anim calcmode="lin" valueType="num">
                                      <p:cBhvr>
                                        <p:cTn id="88" dur="1000" fill="hold"/>
                                        <p:tgtEl>
                                          <p:spTgt spid="37"/>
                                        </p:tgtEl>
                                        <p:attrNameLst>
                                          <p:attrName>ppt_x</p:attrName>
                                        </p:attrNameLst>
                                      </p:cBhvr>
                                      <p:tavLst>
                                        <p:tav tm="0">
                                          <p:val>
                                            <p:strVal val="#ppt_x"/>
                                          </p:val>
                                        </p:tav>
                                        <p:tav tm="100000">
                                          <p:val>
                                            <p:strVal val="#ppt_x"/>
                                          </p:val>
                                        </p:tav>
                                      </p:tavLst>
                                    </p:anim>
                                    <p:anim calcmode="lin" valueType="num">
                                      <p:cBhvr>
                                        <p:cTn id="89" dur="1000" fill="hold"/>
                                        <p:tgtEl>
                                          <p:spTgt spid="3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fade">
                                      <p:cBhvr>
                                        <p:cTn id="92" dur="1000"/>
                                        <p:tgtEl>
                                          <p:spTgt spid="39"/>
                                        </p:tgtEl>
                                      </p:cBhvr>
                                    </p:animEffect>
                                    <p:anim calcmode="lin" valueType="num">
                                      <p:cBhvr>
                                        <p:cTn id="93" dur="1000" fill="hold"/>
                                        <p:tgtEl>
                                          <p:spTgt spid="39"/>
                                        </p:tgtEl>
                                        <p:attrNameLst>
                                          <p:attrName>ppt_x</p:attrName>
                                        </p:attrNameLst>
                                      </p:cBhvr>
                                      <p:tavLst>
                                        <p:tav tm="0">
                                          <p:val>
                                            <p:strVal val="#ppt_x"/>
                                          </p:val>
                                        </p:tav>
                                        <p:tav tm="100000">
                                          <p:val>
                                            <p:strVal val="#ppt_x"/>
                                          </p:val>
                                        </p:tav>
                                      </p:tavLst>
                                    </p:anim>
                                    <p:anim calcmode="lin" valueType="num">
                                      <p:cBhvr>
                                        <p:cTn id="94" dur="1000" fill="hold"/>
                                        <p:tgtEl>
                                          <p:spTgt spid="3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1000"/>
                                        <p:tgtEl>
                                          <p:spTgt spid="40"/>
                                        </p:tgtEl>
                                      </p:cBhvr>
                                    </p:animEffect>
                                    <p:anim calcmode="lin" valueType="num">
                                      <p:cBhvr>
                                        <p:cTn id="98" dur="1000" fill="hold"/>
                                        <p:tgtEl>
                                          <p:spTgt spid="40"/>
                                        </p:tgtEl>
                                        <p:attrNameLst>
                                          <p:attrName>ppt_x</p:attrName>
                                        </p:attrNameLst>
                                      </p:cBhvr>
                                      <p:tavLst>
                                        <p:tav tm="0">
                                          <p:val>
                                            <p:strVal val="#ppt_x"/>
                                          </p:val>
                                        </p:tav>
                                        <p:tav tm="100000">
                                          <p:val>
                                            <p:strVal val="#ppt_x"/>
                                          </p:val>
                                        </p:tav>
                                      </p:tavLst>
                                    </p:anim>
                                    <p:anim calcmode="lin" valueType="num">
                                      <p:cBhvr>
                                        <p:cTn id="99" dur="1000" fill="hold"/>
                                        <p:tgtEl>
                                          <p:spTgt spid="4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1000"/>
                                        <p:tgtEl>
                                          <p:spTgt spid="41"/>
                                        </p:tgtEl>
                                      </p:cBhvr>
                                    </p:animEffect>
                                    <p:anim calcmode="lin" valueType="num">
                                      <p:cBhvr>
                                        <p:cTn id="103" dur="1000" fill="hold"/>
                                        <p:tgtEl>
                                          <p:spTgt spid="41"/>
                                        </p:tgtEl>
                                        <p:attrNameLst>
                                          <p:attrName>ppt_x</p:attrName>
                                        </p:attrNameLst>
                                      </p:cBhvr>
                                      <p:tavLst>
                                        <p:tav tm="0">
                                          <p:val>
                                            <p:strVal val="#ppt_x"/>
                                          </p:val>
                                        </p:tav>
                                        <p:tav tm="100000">
                                          <p:val>
                                            <p:strVal val="#ppt_x"/>
                                          </p:val>
                                        </p:tav>
                                      </p:tavLst>
                                    </p:anim>
                                    <p:anim calcmode="lin" valueType="num">
                                      <p:cBhvr>
                                        <p:cTn id="104" dur="1000" fill="hold"/>
                                        <p:tgtEl>
                                          <p:spTgt spid="4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1000"/>
                                        <p:tgtEl>
                                          <p:spTgt spid="42"/>
                                        </p:tgtEl>
                                      </p:cBhvr>
                                    </p:animEffect>
                                    <p:anim calcmode="lin" valueType="num">
                                      <p:cBhvr>
                                        <p:cTn id="108" dur="1000" fill="hold"/>
                                        <p:tgtEl>
                                          <p:spTgt spid="42"/>
                                        </p:tgtEl>
                                        <p:attrNameLst>
                                          <p:attrName>ppt_x</p:attrName>
                                        </p:attrNameLst>
                                      </p:cBhvr>
                                      <p:tavLst>
                                        <p:tav tm="0">
                                          <p:val>
                                            <p:strVal val="#ppt_x"/>
                                          </p:val>
                                        </p:tav>
                                        <p:tav tm="100000">
                                          <p:val>
                                            <p:strVal val="#ppt_x"/>
                                          </p:val>
                                        </p:tav>
                                      </p:tavLst>
                                    </p:anim>
                                    <p:anim calcmode="lin" valueType="num">
                                      <p:cBhvr>
                                        <p:cTn id="109" dur="10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fade">
                                      <p:cBhvr>
                                        <p:cTn id="112" dur="1000"/>
                                        <p:tgtEl>
                                          <p:spTgt spid="43"/>
                                        </p:tgtEl>
                                      </p:cBhvr>
                                    </p:animEffect>
                                    <p:anim calcmode="lin" valueType="num">
                                      <p:cBhvr>
                                        <p:cTn id="113" dur="1000" fill="hold"/>
                                        <p:tgtEl>
                                          <p:spTgt spid="43"/>
                                        </p:tgtEl>
                                        <p:attrNameLst>
                                          <p:attrName>ppt_x</p:attrName>
                                        </p:attrNameLst>
                                      </p:cBhvr>
                                      <p:tavLst>
                                        <p:tav tm="0">
                                          <p:val>
                                            <p:strVal val="#ppt_x"/>
                                          </p:val>
                                        </p:tav>
                                        <p:tav tm="100000">
                                          <p:val>
                                            <p:strVal val="#ppt_x"/>
                                          </p:val>
                                        </p:tav>
                                      </p:tavLst>
                                    </p:anim>
                                    <p:anim calcmode="lin" valueType="num">
                                      <p:cBhvr>
                                        <p:cTn id="114" dur="1000" fill="hold"/>
                                        <p:tgtEl>
                                          <p:spTgt spid="4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4"/>
                                        </p:tgtEl>
                                        <p:attrNameLst>
                                          <p:attrName>style.visibility</p:attrName>
                                        </p:attrNameLst>
                                      </p:cBhvr>
                                      <p:to>
                                        <p:strVal val="visible"/>
                                      </p:to>
                                    </p:set>
                                    <p:animEffect transition="in" filter="fade">
                                      <p:cBhvr>
                                        <p:cTn id="117" dur="1000"/>
                                        <p:tgtEl>
                                          <p:spTgt spid="44"/>
                                        </p:tgtEl>
                                      </p:cBhvr>
                                    </p:animEffect>
                                    <p:anim calcmode="lin" valueType="num">
                                      <p:cBhvr>
                                        <p:cTn id="118" dur="1000" fill="hold"/>
                                        <p:tgtEl>
                                          <p:spTgt spid="44"/>
                                        </p:tgtEl>
                                        <p:attrNameLst>
                                          <p:attrName>ppt_x</p:attrName>
                                        </p:attrNameLst>
                                      </p:cBhvr>
                                      <p:tavLst>
                                        <p:tav tm="0">
                                          <p:val>
                                            <p:strVal val="#ppt_x"/>
                                          </p:val>
                                        </p:tav>
                                        <p:tav tm="100000">
                                          <p:val>
                                            <p:strVal val="#ppt_x"/>
                                          </p:val>
                                        </p:tav>
                                      </p:tavLst>
                                    </p:anim>
                                    <p:anim calcmode="lin" valueType="num">
                                      <p:cBhvr>
                                        <p:cTn id="119" dur="1000" fill="hold"/>
                                        <p:tgtEl>
                                          <p:spTgt spid="44"/>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fade">
                                      <p:cBhvr>
                                        <p:cTn id="122" dur="1000"/>
                                        <p:tgtEl>
                                          <p:spTgt spid="45"/>
                                        </p:tgtEl>
                                      </p:cBhvr>
                                    </p:animEffect>
                                    <p:anim calcmode="lin" valueType="num">
                                      <p:cBhvr>
                                        <p:cTn id="123" dur="1000" fill="hold"/>
                                        <p:tgtEl>
                                          <p:spTgt spid="45"/>
                                        </p:tgtEl>
                                        <p:attrNameLst>
                                          <p:attrName>ppt_x</p:attrName>
                                        </p:attrNameLst>
                                      </p:cBhvr>
                                      <p:tavLst>
                                        <p:tav tm="0">
                                          <p:val>
                                            <p:strVal val="#ppt_x"/>
                                          </p:val>
                                        </p:tav>
                                        <p:tav tm="100000">
                                          <p:val>
                                            <p:strVal val="#ppt_x"/>
                                          </p:val>
                                        </p:tav>
                                      </p:tavLst>
                                    </p:anim>
                                    <p:anim calcmode="lin" valueType="num">
                                      <p:cBhvr>
                                        <p:cTn id="124" dur="1000" fill="hold"/>
                                        <p:tgtEl>
                                          <p:spTgt spid="45"/>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1000"/>
                                        <p:tgtEl>
                                          <p:spTgt spid="46"/>
                                        </p:tgtEl>
                                      </p:cBhvr>
                                    </p:animEffect>
                                    <p:anim calcmode="lin" valueType="num">
                                      <p:cBhvr>
                                        <p:cTn id="128" dur="1000" fill="hold"/>
                                        <p:tgtEl>
                                          <p:spTgt spid="46"/>
                                        </p:tgtEl>
                                        <p:attrNameLst>
                                          <p:attrName>ppt_x</p:attrName>
                                        </p:attrNameLst>
                                      </p:cBhvr>
                                      <p:tavLst>
                                        <p:tav tm="0">
                                          <p:val>
                                            <p:strVal val="#ppt_x"/>
                                          </p:val>
                                        </p:tav>
                                        <p:tav tm="100000">
                                          <p:val>
                                            <p:strVal val="#ppt_x"/>
                                          </p:val>
                                        </p:tav>
                                      </p:tavLst>
                                    </p:anim>
                                    <p:anim calcmode="lin" valueType="num">
                                      <p:cBhvr>
                                        <p:cTn id="129" dur="100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8"/>
                                        </p:tgtEl>
                                        <p:attrNameLst>
                                          <p:attrName>style.visibility</p:attrName>
                                        </p:attrNameLst>
                                      </p:cBhvr>
                                      <p:to>
                                        <p:strVal val="visible"/>
                                      </p:to>
                                    </p:set>
                                    <p:animEffect transition="in" filter="fade">
                                      <p:cBhvr>
                                        <p:cTn id="132" dur="1000"/>
                                        <p:tgtEl>
                                          <p:spTgt spid="48"/>
                                        </p:tgtEl>
                                      </p:cBhvr>
                                    </p:animEffect>
                                    <p:anim calcmode="lin" valueType="num">
                                      <p:cBhvr>
                                        <p:cTn id="133" dur="1000" fill="hold"/>
                                        <p:tgtEl>
                                          <p:spTgt spid="48"/>
                                        </p:tgtEl>
                                        <p:attrNameLst>
                                          <p:attrName>ppt_x</p:attrName>
                                        </p:attrNameLst>
                                      </p:cBhvr>
                                      <p:tavLst>
                                        <p:tav tm="0">
                                          <p:val>
                                            <p:strVal val="#ppt_x"/>
                                          </p:val>
                                        </p:tav>
                                        <p:tav tm="100000">
                                          <p:val>
                                            <p:strVal val="#ppt_x"/>
                                          </p:val>
                                        </p:tav>
                                      </p:tavLst>
                                    </p:anim>
                                    <p:anim calcmode="lin" valueType="num">
                                      <p:cBhvr>
                                        <p:cTn id="134" dur="1000" fill="hold"/>
                                        <p:tgtEl>
                                          <p:spTgt spid="48"/>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9"/>
                                        </p:tgtEl>
                                        <p:attrNameLst>
                                          <p:attrName>style.visibility</p:attrName>
                                        </p:attrNameLst>
                                      </p:cBhvr>
                                      <p:to>
                                        <p:strVal val="visible"/>
                                      </p:to>
                                    </p:set>
                                    <p:animEffect transition="in" filter="fade">
                                      <p:cBhvr>
                                        <p:cTn id="137" dur="1000"/>
                                        <p:tgtEl>
                                          <p:spTgt spid="49"/>
                                        </p:tgtEl>
                                      </p:cBhvr>
                                    </p:animEffect>
                                    <p:anim calcmode="lin" valueType="num">
                                      <p:cBhvr>
                                        <p:cTn id="138" dur="1000" fill="hold"/>
                                        <p:tgtEl>
                                          <p:spTgt spid="49"/>
                                        </p:tgtEl>
                                        <p:attrNameLst>
                                          <p:attrName>ppt_x</p:attrName>
                                        </p:attrNameLst>
                                      </p:cBhvr>
                                      <p:tavLst>
                                        <p:tav tm="0">
                                          <p:val>
                                            <p:strVal val="#ppt_x"/>
                                          </p:val>
                                        </p:tav>
                                        <p:tav tm="100000">
                                          <p:val>
                                            <p:strVal val="#ppt_x"/>
                                          </p:val>
                                        </p:tav>
                                      </p:tavLst>
                                    </p:anim>
                                    <p:anim calcmode="lin" valueType="num">
                                      <p:cBhvr>
                                        <p:cTn id="139" dur="1000" fill="hold"/>
                                        <p:tgtEl>
                                          <p:spTgt spid="49"/>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0"/>
                                        </p:tgtEl>
                                        <p:attrNameLst>
                                          <p:attrName>style.visibility</p:attrName>
                                        </p:attrNameLst>
                                      </p:cBhvr>
                                      <p:to>
                                        <p:strVal val="visible"/>
                                      </p:to>
                                    </p:set>
                                    <p:animEffect transition="in" filter="fade">
                                      <p:cBhvr>
                                        <p:cTn id="142" dur="1000"/>
                                        <p:tgtEl>
                                          <p:spTgt spid="50"/>
                                        </p:tgtEl>
                                      </p:cBhvr>
                                    </p:animEffect>
                                    <p:anim calcmode="lin" valueType="num">
                                      <p:cBhvr>
                                        <p:cTn id="143" dur="1000" fill="hold"/>
                                        <p:tgtEl>
                                          <p:spTgt spid="50"/>
                                        </p:tgtEl>
                                        <p:attrNameLst>
                                          <p:attrName>ppt_x</p:attrName>
                                        </p:attrNameLst>
                                      </p:cBhvr>
                                      <p:tavLst>
                                        <p:tav tm="0">
                                          <p:val>
                                            <p:strVal val="#ppt_x"/>
                                          </p:val>
                                        </p:tav>
                                        <p:tav tm="100000">
                                          <p:val>
                                            <p:strVal val="#ppt_x"/>
                                          </p:val>
                                        </p:tav>
                                      </p:tavLst>
                                    </p:anim>
                                    <p:anim calcmode="lin" valueType="num">
                                      <p:cBhvr>
                                        <p:cTn id="144" dur="1000" fill="hold"/>
                                        <p:tgtEl>
                                          <p:spTgt spid="50"/>
                                        </p:tgtEl>
                                        <p:attrNameLst>
                                          <p:attrName>ppt_y</p:attrName>
                                        </p:attrNameLst>
                                      </p:cBhvr>
                                      <p:tavLst>
                                        <p:tav tm="0">
                                          <p:val>
                                            <p:strVal val="#ppt_y+.1"/>
                                          </p:val>
                                        </p:tav>
                                        <p:tav tm="100000">
                                          <p:val>
                                            <p:strVal val="#ppt_y"/>
                                          </p:val>
                                        </p:tav>
                                      </p:tavLst>
                                    </p:anim>
                                  </p:childTnLst>
                                </p:cTn>
                              </p:par>
                            </p:childTnLst>
                          </p:cTn>
                        </p:par>
                        <p:par>
                          <p:cTn id="145" fill="hold">
                            <p:stCondLst>
                              <p:cond delay="1000"/>
                            </p:stCondLst>
                            <p:childTnLst>
                              <p:par>
                                <p:cTn id="146" presetID="21" presetClass="entr" presetSubtype="1" fill="hold" grpId="0" nodeType="afterEffect">
                                  <p:stCondLst>
                                    <p:cond delay="0"/>
                                  </p:stCondLst>
                                  <p:childTnLst>
                                    <p:set>
                                      <p:cBhvr>
                                        <p:cTn id="147" dur="1" fill="hold">
                                          <p:stCondLst>
                                            <p:cond delay="0"/>
                                          </p:stCondLst>
                                        </p:cTn>
                                        <p:tgtEl>
                                          <p:spTgt spid="20"/>
                                        </p:tgtEl>
                                        <p:attrNameLst>
                                          <p:attrName>style.visibility</p:attrName>
                                        </p:attrNameLst>
                                      </p:cBhvr>
                                      <p:to>
                                        <p:strVal val="visible"/>
                                      </p:to>
                                    </p:set>
                                    <p:animEffect transition="in" filter="wheel(1)">
                                      <p:cBhvr>
                                        <p:cTn id="148" dur="2000"/>
                                        <p:tgtEl>
                                          <p:spTgt spid="20"/>
                                        </p:tgtEl>
                                      </p:cBhvr>
                                    </p:animEffect>
                                  </p:childTnLst>
                                </p:cTn>
                              </p:par>
                            </p:childTnLst>
                          </p:cTn>
                        </p:par>
                        <p:par>
                          <p:cTn id="149" fill="hold">
                            <p:stCondLst>
                              <p:cond delay="3000"/>
                            </p:stCondLst>
                            <p:childTnLst>
                              <p:par>
                                <p:cTn id="150" presetID="16" presetClass="entr" presetSubtype="37" fill="hold" nodeType="after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barn(outVertical)">
                                      <p:cBhvr>
                                        <p:cTn id="152" dur="500"/>
                                        <p:tgtEl>
                                          <p:spTgt spid="5"/>
                                        </p:tgtEl>
                                      </p:cBhvr>
                                    </p:animEffect>
                                  </p:childTnLst>
                                </p:cTn>
                              </p:par>
                            </p:childTnLst>
                          </p:cTn>
                        </p:par>
                        <p:par>
                          <p:cTn id="153" fill="hold">
                            <p:stCondLst>
                              <p:cond delay="3500"/>
                            </p:stCondLst>
                            <p:childTnLst>
                              <p:par>
                                <p:cTn id="154" presetID="22" presetClass="entr" presetSubtype="4" fill="hold" grpId="0" nodeType="afterEffect">
                                  <p:stCondLst>
                                    <p:cond delay="0"/>
                                  </p:stCondLst>
                                  <p:childTnLst>
                                    <p:set>
                                      <p:cBhvr>
                                        <p:cTn id="155" dur="1" fill="hold">
                                          <p:stCondLst>
                                            <p:cond delay="0"/>
                                          </p:stCondLst>
                                        </p:cTn>
                                        <p:tgtEl>
                                          <p:spTgt spid="53"/>
                                        </p:tgtEl>
                                        <p:attrNameLst>
                                          <p:attrName>style.visibility</p:attrName>
                                        </p:attrNameLst>
                                      </p:cBhvr>
                                      <p:to>
                                        <p:strVal val="visible"/>
                                      </p:to>
                                    </p:set>
                                    <p:animEffect transition="in" filter="wipe(down)">
                                      <p:cBhvr>
                                        <p:cTn id="156" dur="500"/>
                                        <p:tgtEl>
                                          <p:spTgt spid="53"/>
                                        </p:tgtEl>
                                      </p:cBhvr>
                                    </p:animEffect>
                                  </p:childTnLst>
                                </p:cTn>
                              </p:par>
                            </p:childTnLst>
                          </p:cTn>
                        </p:par>
                        <p:par>
                          <p:cTn id="157" fill="hold">
                            <p:stCondLst>
                              <p:cond delay="4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7"/>
                                        </p:tgtEl>
                                        <p:attrNameLst>
                                          <p:attrName>style.visibility</p:attrName>
                                        </p:attrNameLst>
                                      </p:cBhvr>
                                      <p:to>
                                        <p:strVal val="visible"/>
                                      </p:to>
                                    </p:set>
                                    <p:anim calcmode="lin" valueType="num">
                                      <p:cBhvr>
                                        <p:cTn id="160"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7"/>
                                        </p:tgtEl>
                                        <p:attrNameLst>
                                          <p:attrName>ppt_y</p:attrName>
                                        </p:attrNameLst>
                                      </p:cBhvr>
                                      <p:tavLst>
                                        <p:tav tm="0">
                                          <p:val>
                                            <p:strVal val="#ppt_y"/>
                                          </p:val>
                                        </p:tav>
                                        <p:tav tm="100000">
                                          <p:val>
                                            <p:strVal val="#ppt_y"/>
                                          </p:val>
                                        </p:tav>
                                      </p:tavLst>
                                    </p:anim>
                                    <p:anim calcmode="lin" valueType="num">
                                      <p:cBhvr>
                                        <p:cTn id="162"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 grpId="0" animBg="1"/>
      <p:bldP spid="22" grpId="0" animBg="1"/>
      <p:bldP spid="24" grpId="0" animBg="1"/>
      <p:bldP spid="25" grpId="0" animBg="1"/>
      <p:bldP spid="26" grpId="0" animBg="1"/>
      <p:bldP spid="28" grpId="0" animBg="1"/>
      <p:bldP spid="29" grpId="0" animBg="1"/>
      <p:bldP spid="30" grpId="0" animBg="1"/>
      <p:bldP spid="31" grpId="0" animBg="1"/>
      <p:bldP spid="32" grpId="0" animBg="1"/>
      <p:bldP spid="33" grpId="0" animBg="1"/>
      <p:bldP spid="34" grpId="0" animBg="1"/>
      <p:bldP spid="35" grpId="0" animBg="1"/>
      <p:bldP spid="36" grpId="0" animBg="1"/>
      <p:bldP spid="38" grpId="0" animBg="1"/>
      <p:bldP spid="37" grpId="0" animBg="1"/>
      <p:bldP spid="39" grpId="0" animBg="1"/>
      <p:bldP spid="40" grpId="0" animBg="1"/>
      <p:bldP spid="41" grpId="0" animBg="1"/>
      <p:bldP spid="42" grpId="0" animBg="1"/>
      <p:bldP spid="43" grpId="0" animBg="1"/>
      <p:bldP spid="44" grpId="0" animBg="1"/>
      <p:bldP spid="45" grpId="0" animBg="1"/>
      <p:bldP spid="46" grpId="0" animBg="1"/>
      <p:bldP spid="48" grpId="0" animBg="1"/>
      <p:bldP spid="49" grpId="0" animBg="1"/>
      <p:bldP spid="50" grpId="0" animBg="1"/>
      <p:bldP spid="20" grpId="0" animBg="1"/>
      <p:bldP spid="53" grpId="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1674131" y="2139496"/>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第四部分内容单击添加文字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739644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a:off x="1825898" y="1491630"/>
            <a:ext cx="1131887" cy="806054"/>
          </a:xfrm>
          <a:prstGeom prst="rect">
            <a:avLst/>
          </a:prstGeom>
          <a:solidFill>
            <a:schemeClr val="accent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smtClean="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1" name="矩形 50"/>
          <p:cNvSpPr/>
          <p:nvPr/>
        </p:nvSpPr>
        <p:spPr>
          <a:xfrm>
            <a:off x="3038748"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2" name="矩形 51"/>
          <p:cNvSpPr/>
          <p:nvPr/>
        </p:nvSpPr>
        <p:spPr>
          <a:xfrm>
            <a:off x="4253184" y="1491630"/>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3" name="矩形 52"/>
          <p:cNvSpPr/>
          <p:nvPr/>
        </p:nvSpPr>
        <p:spPr>
          <a:xfrm>
            <a:off x="5466035"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7" name="矩形 56"/>
          <p:cNvSpPr/>
          <p:nvPr/>
        </p:nvSpPr>
        <p:spPr>
          <a:xfrm>
            <a:off x="4253184" y="2351261"/>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8" name="矩形 57"/>
          <p:cNvSpPr/>
          <p:nvPr/>
        </p:nvSpPr>
        <p:spPr>
          <a:xfrm>
            <a:off x="5466035" y="2351261"/>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9" name="矩形 58"/>
          <p:cNvSpPr/>
          <p:nvPr/>
        </p:nvSpPr>
        <p:spPr>
          <a:xfrm>
            <a:off x="6680473" y="2351261"/>
            <a:ext cx="1131887"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1" name="矩形 60"/>
          <p:cNvSpPr/>
          <p:nvPr/>
        </p:nvSpPr>
        <p:spPr>
          <a:xfrm>
            <a:off x="3038748"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2" name="矩形 61"/>
          <p:cNvSpPr/>
          <p:nvPr/>
        </p:nvSpPr>
        <p:spPr>
          <a:xfrm>
            <a:off x="4253184" y="3203749"/>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3" name="矩形 62"/>
          <p:cNvSpPr/>
          <p:nvPr/>
        </p:nvSpPr>
        <p:spPr>
          <a:xfrm>
            <a:off x="5466035"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6" name="文本框 65"/>
          <p:cNvSpPr txBox="1"/>
          <p:nvPr/>
        </p:nvSpPr>
        <p:spPr>
          <a:xfrm>
            <a:off x="1043608" y="2438177"/>
            <a:ext cx="3096344" cy="632222"/>
          </a:xfrm>
          <a:prstGeom prst="rect">
            <a:avLst/>
          </a:prstGeom>
          <a:noFill/>
        </p:spPr>
        <p:txBody>
          <a:bodyPr lIns="0" tIns="0" rIns="0" bIns="0" anchor="ctr"/>
          <a:lstStyle/>
          <a:p>
            <a:pPr algn="r">
              <a:defRPr/>
            </a:pPr>
            <a:r>
              <a:rPr lang="zh-CN" altLang="en-US" sz="2000" b="1" dirty="0" smtClean="0">
                <a:solidFill>
                  <a:schemeClr val="accent1"/>
                </a:solidFill>
                <a:latin typeface="黑体" panose="02010609060101010101" pitchFamily="49" charset="-122"/>
                <a:ea typeface="黑体" panose="02010609060101010101" pitchFamily="49" charset="-122"/>
              </a:rPr>
              <a:t>点击添加文本内容</a:t>
            </a:r>
            <a:endParaRPr lang="en-US" altLang="zh-CN" sz="2000" b="1" dirty="0" smtClean="0">
              <a:solidFill>
                <a:schemeClr val="accent1"/>
              </a:solidFill>
              <a:latin typeface="黑体" panose="02010609060101010101" pitchFamily="49" charset="-122"/>
              <a:ea typeface="黑体" panose="02010609060101010101" pitchFamily="49" charset="-122"/>
            </a:endParaRPr>
          </a:p>
          <a:p>
            <a:pPr algn="r">
              <a:defRPr/>
            </a:pPr>
            <a:r>
              <a:rPr lang="en-US" altLang="zh-CN" sz="1400" dirty="0" smtClean="0">
                <a:solidFill>
                  <a:srgbClr val="046FB6">
                    <a:lumMod val="40000"/>
                    <a:lumOff val="60000"/>
                  </a:srgbClr>
                </a:solidFill>
                <a:latin typeface="Berlin Sans FB" panose="020E0602020502020306" pitchFamily="34" charset="0"/>
                <a:ea typeface="微软雅黑" panose="020B0503020204020204" pitchFamily="34" charset="-122"/>
              </a:rPr>
              <a:t>DIAN JI TIAN JIA WEN BEN NEI RONG </a:t>
            </a:r>
            <a:endParaRPr lang="zh-CN" altLang="en-US" sz="1400" dirty="0">
              <a:solidFill>
                <a:srgbClr val="046FB6">
                  <a:lumMod val="40000"/>
                  <a:lumOff val="60000"/>
                </a:srgbClr>
              </a:solidFill>
              <a:latin typeface="Berlin Sans FB" panose="020E0602020502020306" pitchFamily="34" charset="0"/>
              <a:ea typeface="微软雅黑" panose="020B0503020204020204" pitchFamily="34" charset="-122"/>
            </a:endParaRPr>
          </a:p>
        </p:txBody>
      </p:sp>
      <p:sp>
        <p:nvSpPr>
          <p:cNvPr id="4" name="矩形 3"/>
          <p:cNvSpPr/>
          <p:nvPr/>
        </p:nvSpPr>
        <p:spPr>
          <a:xfrm>
            <a:off x="2702198" y="2102422"/>
            <a:ext cx="255587"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1</a:t>
            </a:r>
            <a:endParaRPr lang="zh-CN" altLang="en-US" sz="1200" dirty="0">
              <a:solidFill>
                <a:srgbClr val="FFFFFF"/>
              </a:solidFill>
              <a:latin typeface="Impact" panose="020B0806030902050204" pitchFamily="34" charset="0"/>
            </a:endParaRPr>
          </a:p>
        </p:txBody>
      </p:sp>
      <p:sp>
        <p:nvSpPr>
          <p:cNvPr id="17" name="矩形 16"/>
          <p:cNvSpPr/>
          <p:nvPr/>
        </p:nvSpPr>
        <p:spPr>
          <a:xfrm>
            <a:off x="391028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2</a:t>
            </a:r>
            <a:endParaRPr lang="zh-CN" altLang="en-US" sz="1200" dirty="0">
              <a:solidFill>
                <a:srgbClr val="FFFFFF"/>
              </a:solidFill>
              <a:latin typeface="Impact" panose="020B0806030902050204" pitchFamily="34" charset="0"/>
            </a:endParaRPr>
          </a:p>
        </p:txBody>
      </p:sp>
      <p:sp>
        <p:nvSpPr>
          <p:cNvPr id="18" name="矩形 17"/>
          <p:cNvSpPr/>
          <p:nvPr/>
        </p:nvSpPr>
        <p:spPr>
          <a:xfrm>
            <a:off x="5126309"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3</a:t>
            </a:r>
            <a:endParaRPr lang="zh-CN" altLang="en-US" sz="1200" dirty="0">
              <a:solidFill>
                <a:srgbClr val="FFFFFF"/>
              </a:solidFill>
              <a:latin typeface="Impact" panose="020B0806030902050204" pitchFamily="34" charset="0"/>
            </a:endParaRPr>
          </a:p>
        </p:txBody>
      </p:sp>
      <p:sp>
        <p:nvSpPr>
          <p:cNvPr id="21" name="矩形 20"/>
          <p:cNvSpPr/>
          <p:nvPr/>
        </p:nvSpPr>
        <p:spPr>
          <a:xfrm>
            <a:off x="634233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4</a:t>
            </a:r>
            <a:endParaRPr lang="zh-CN" altLang="en-US" sz="1200" dirty="0">
              <a:solidFill>
                <a:srgbClr val="FFFFFF"/>
              </a:solidFill>
              <a:latin typeface="Impact" panose="020B0806030902050204" pitchFamily="34" charset="0"/>
            </a:endParaRPr>
          </a:p>
        </p:txBody>
      </p:sp>
      <p:sp>
        <p:nvSpPr>
          <p:cNvPr id="22" name="矩形 21"/>
          <p:cNvSpPr/>
          <p:nvPr/>
        </p:nvSpPr>
        <p:spPr>
          <a:xfrm>
            <a:off x="512630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5</a:t>
            </a:r>
            <a:endParaRPr lang="zh-CN" altLang="en-US" sz="1200" dirty="0">
              <a:solidFill>
                <a:srgbClr val="FFFFFF"/>
              </a:solidFill>
              <a:latin typeface="Impact" panose="020B0806030902050204" pitchFamily="34" charset="0"/>
            </a:endParaRPr>
          </a:p>
        </p:txBody>
      </p:sp>
      <p:sp>
        <p:nvSpPr>
          <p:cNvPr id="23" name="矩形 22"/>
          <p:cNvSpPr/>
          <p:nvPr/>
        </p:nvSpPr>
        <p:spPr>
          <a:xfrm>
            <a:off x="6342334"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6</a:t>
            </a:r>
            <a:endParaRPr lang="zh-CN" altLang="en-US" sz="1200" dirty="0">
              <a:solidFill>
                <a:srgbClr val="FFFFFF"/>
              </a:solidFill>
              <a:latin typeface="Impact" panose="020B0806030902050204" pitchFamily="34" charset="0"/>
            </a:endParaRPr>
          </a:p>
        </p:txBody>
      </p:sp>
      <p:sp>
        <p:nvSpPr>
          <p:cNvPr id="24" name="矩形 23"/>
          <p:cNvSpPr/>
          <p:nvPr/>
        </p:nvSpPr>
        <p:spPr>
          <a:xfrm>
            <a:off x="754565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7</a:t>
            </a:r>
            <a:endParaRPr lang="zh-CN" altLang="en-US" sz="1200" dirty="0">
              <a:solidFill>
                <a:srgbClr val="FFFFFF"/>
              </a:solidFill>
              <a:latin typeface="Impact" panose="020B0806030902050204" pitchFamily="34" charset="0"/>
            </a:endParaRPr>
          </a:p>
        </p:txBody>
      </p:sp>
      <p:sp>
        <p:nvSpPr>
          <p:cNvPr id="25" name="矩形 24"/>
          <p:cNvSpPr/>
          <p:nvPr/>
        </p:nvSpPr>
        <p:spPr>
          <a:xfrm>
            <a:off x="5126309"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9</a:t>
            </a:r>
            <a:endParaRPr lang="zh-CN" altLang="en-US" sz="1200" dirty="0">
              <a:solidFill>
                <a:srgbClr val="FFFFFF"/>
              </a:solidFill>
              <a:latin typeface="Impact" panose="020B0806030902050204" pitchFamily="34" charset="0"/>
            </a:endParaRPr>
          </a:p>
        </p:txBody>
      </p:sp>
      <p:sp>
        <p:nvSpPr>
          <p:cNvPr id="26" name="矩形 25"/>
          <p:cNvSpPr/>
          <p:nvPr/>
        </p:nvSpPr>
        <p:spPr>
          <a:xfrm>
            <a:off x="634233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r>
              <a:rPr lang="en-US" altLang="zh-CN" sz="1200" dirty="0">
                <a:solidFill>
                  <a:srgbClr val="FFFFFF"/>
                </a:solidFill>
                <a:latin typeface="Impact" panose="020B0806030902050204" pitchFamily="34" charset="0"/>
              </a:rPr>
              <a:t>10</a:t>
            </a:r>
            <a:endParaRPr lang="zh-CN" altLang="en-US" sz="1200" dirty="0">
              <a:solidFill>
                <a:srgbClr val="FFFFFF"/>
              </a:solidFill>
              <a:latin typeface="Impact" panose="020B0806030902050204" pitchFamily="34" charset="0"/>
            </a:endParaRPr>
          </a:p>
        </p:txBody>
      </p:sp>
      <p:sp>
        <p:nvSpPr>
          <p:cNvPr id="27" name="矩形 26"/>
          <p:cNvSpPr/>
          <p:nvPr/>
        </p:nvSpPr>
        <p:spPr>
          <a:xfrm>
            <a:off x="391028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8</a:t>
            </a:r>
            <a:endParaRPr lang="zh-CN" altLang="en-US" sz="1200" dirty="0">
              <a:solidFill>
                <a:srgbClr val="FFFFFF"/>
              </a:solidFill>
              <a:latin typeface="Impact" panose="020B0806030902050204" pitchFamily="34" charset="0"/>
            </a:endParaRPr>
          </a:p>
        </p:txBody>
      </p:sp>
    </p:spTree>
    <p:extLst>
      <p:ext uri="{BB962C8B-B14F-4D97-AF65-F5344CB8AC3E}">
        <p14:creationId xmlns:p14="http://schemas.microsoft.com/office/powerpoint/2010/main" val="326848740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500" fill="hold"/>
                                        <p:tgtEl>
                                          <p:spTgt spid="51"/>
                                        </p:tgtEl>
                                        <p:attrNameLst>
                                          <p:attrName>ppt_x</p:attrName>
                                        </p:attrNameLst>
                                      </p:cBhvr>
                                      <p:tavLst>
                                        <p:tav tm="0">
                                          <p:val>
                                            <p:strVal val="0-#ppt_w/2"/>
                                          </p:val>
                                        </p:tav>
                                        <p:tav tm="100000">
                                          <p:val>
                                            <p:strVal val="#ppt_x"/>
                                          </p:val>
                                        </p:tav>
                                      </p:tavLst>
                                    </p:anim>
                                    <p:anim calcmode="lin" valueType="num">
                                      <p:cBhvr additive="base">
                                        <p:cTn id="19" dur="50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childTnLst>
                          </p:cTn>
                        </p:par>
                        <p:par>
                          <p:cTn id="26" fill="hold">
                            <p:stCondLst>
                              <p:cond delay="2000"/>
                            </p:stCondLst>
                            <p:childTnLst>
                              <p:par>
                                <p:cTn id="27" presetID="2" presetClass="entr" presetSubtype="8"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0-#ppt_w/2"/>
                                          </p:val>
                                        </p:tav>
                                        <p:tav tm="100000">
                                          <p:val>
                                            <p:strVal val="#ppt_x"/>
                                          </p:val>
                                        </p:tav>
                                      </p:tavLst>
                                    </p:anim>
                                    <p:anim calcmode="lin" valueType="num">
                                      <p:cBhvr additive="base">
                                        <p:cTn id="30" dur="500" fill="hold"/>
                                        <p:tgtEl>
                                          <p:spTgt spid="52"/>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3000"/>
                            </p:stCondLst>
                            <p:childTnLst>
                              <p:par>
                                <p:cTn id="38" presetID="2" presetClass="entr" presetSubtype="8"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additive="base">
                                        <p:cTn id="40" dur="500" fill="hold"/>
                                        <p:tgtEl>
                                          <p:spTgt spid="53"/>
                                        </p:tgtEl>
                                        <p:attrNameLst>
                                          <p:attrName>ppt_x</p:attrName>
                                        </p:attrNameLst>
                                      </p:cBhvr>
                                      <p:tavLst>
                                        <p:tav tm="0">
                                          <p:val>
                                            <p:strVal val="0-#ppt_w/2"/>
                                          </p:val>
                                        </p:tav>
                                        <p:tav tm="100000">
                                          <p:val>
                                            <p:strVal val="#ppt_x"/>
                                          </p:val>
                                        </p:tav>
                                      </p:tavLst>
                                    </p:anim>
                                    <p:anim calcmode="lin" valueType="num">
                                      <p:cBhvr additive="base">
                                        <p:cTn id="41" dur="500" fill="hold"/>
                                        <p:tgtEl>
                                          <p:spTgt spid="53"/>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childTnLst>
                          </p:cTn>
                        </p:par>
                        <p:par>
                          <p:cTn id="48" fill="hold">
                            <p:stCondLst>
                              <p:cond delay="4000"/>
                            </p:stCondLst>
                            <p:childTnLst>
                              <p:par>
                                <p:cTn id="49" presetID="2" presetClass="entr" presetSubtype="2" fill="hold" grpId="0" nodeType="after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500" fill="hold"/>
                                        <p:tgtEl>
                                          <p:spTgt spid="57"/>
                                        </p:tgtEl>
                                        <p:attrNameLst>
                                          <p:attrName>ppt_x</p:attrName>
                                        </p:attrNameLst>
                                      </p:cBhvr>
                                      <p:tavLst>
                                        <p:tav tm="0">
                                          <p:val>
                                            <p:strVal val="1+#ppt_w/2"/>
                                          </p:val>
                                        </p:tav>
                                        <p:tav tm="100000">
                                          <p:val>
                                            <p:strVal val="#ppt_x"/>
                                          </p:val>
                                        </p:tav>
                                      </p:tavLst>
                                    </p:anim>
                                    <p:anim calcmode="lin" valueType="num">
                                      <p:cBhvr additive="base">
                                        <p:cTn id="52" dur="500" fill="hold"/>
                                        <p:tgtEl>
                                          <p:spTgt spid="57"/>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childTnLst>
                          </p:cTn>
                        </p:par>
                        <p:par>
                          <p:cTn id="59" fill="hold">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par>
                          <p:cTn id="64" fill="hold">
                            <p:stCondLst>
                              <p:cond delay="5500"/>
                            </p:stCondLst>
                            <p:childTnLst>
                              <p:par>
                                <p:cTn id="65" presetID="53" presetClass="entr" presetSubtype="16"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childTnLst>
                          </p:cTn>
                        </p:par>
                        <p:par>
                          <p:cTn id="70" fill="hold">
                            <p:stCondLst>
                              <p:cond delay="6000"/>
                            </p:stCondLst>
                            <p:childTnLst>
                              <p:par>
                                <p:cTn id="71" presetID="2" presetClass="entr" presetSubtype="2" fill="hold" grpId="0" nodeType="afterEffect">
                                  <p:stCondLst>
                                    <p:cond delay="0"/>
                                  </p:stCondLst>
                                  <p:childTnLst>
                                    <p:set>
                                      <p:cBhvr>
                                        <p:cTn id="72" dur="1" fill="hold">
                                          <p:stCondLst>
                                            <p:cond delay="0"/>
                                          </p:stCondLst>
                                        </p:cTn>
                                        <p:tgtEl>
                                          <p:spTgt spid="59"/>
                                        </p:tgtEl>
                                        <p:attrNameLst>
                                          <p:attrName>style.visibility</p:attrName>
                                        </p:attrNameLst>
                                      </p:cBhvr>
                                      <p:to>
                                        <p:strVal val="visible"/>
                                      </p:to>
                                    </p:set>
                                    <p:anim calcmode="lin" valueType="num">
                                      <p:cBhvr additive="base">
                                        <p:cTn id="73" dur="500" fill="hold"/>
                                        <p:tgtEl>
                                          <p:spTgt spid="59"/>
                                        </p:tgtEl>
                                        <p:attrNameLst>
                                          <p:attrName>ppt_x</p:attrName>
                                        </p:attrNameLst>
                                      </p:cBhvr>
                                      <p:tavLst>
                                        <p:tav tm="0">
                                          <p:val>
                                            <p:strVal val="1+#ppt_w/2"/>
                                          </p:val>
                                        </p:tav>
                                        <p:tav tm="100000">
                                          <p:val>
                                            <p:strVal val="#ppt_x"/>
                                          </p:val>
                                        </p:tav>
                                      </p:tavLst>
                                    </p:anim>
                                    <p:anim calcmode="lin" valueType="num">
                                      <p:cBhvr additive="base">
                                        <p:cTn id="74" dur="500" fill="hold"/>
                                        <p:tgtEl>
                                          <p:spTgt spid="59"/>
                                        </p:tgtEl>
                                        <p:attrNameLst>
                                          <p:attrName>ppt_y</p:attrName>
                                        </p:attrNameLst>
                                      </p:cBhvr>
                                      <p:tavLst>
                                        <p:tav tm="0">
                                          <p:val>
                                            <p:strVal val="#ppt_y"/>
                                          </p:val>
                                        </p:tav>
                                        <p:tav tm="100000">
                                          <p:val>
                                            <p:strVal val="#ppt_y"/>
                                          </p:val>
                                        </p:tav>
                                      </p:tavLst>
                                    </p:anim>
                                  </p:childTnLst>
                                </p:cTn>
                              </p:par>
                            </p:childTnLst>
                          </p:cTn>
                        </p:par>
                        <p:par>
                          <p:cTn id="75" fill="hold">
                            <p:stCondLst>
                              <p:cond delay="6500"/>
                            </p:stCondLst>
                            <p:childTnLst>
                              <p:par>
                                <p:cTn id="76" presetID="53" presetClass="entr" presetSubtype="16"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ppt_w</p:attrName>
                                        </p:attrNameLst>
                                      </p:cBhvr>
                                      <p:tavLst>
                                        <p:tav tm="0">
                                          <p:val>
                                            <p:fltVal val="0"/>
                                          </p:val>
                                        </p:tav>
                                        <p:tav tm="100000">
                                          <p:val>
                                            <p:strVal val="#ppt_w"/>
                                          </p:val>
                                        </p:tav>
                                      </p:tavLst>
                                    </p:anim>
                                    <p:anim calcmode="lin" valueType="num">
                                      <p:cBhvr>
                                        <p:cTn id="79" dur="500" fill="hold"/>
                                        <p:tgtEl>
                                          <p:spTgt spid="24"/>
                                        </p:tgtEl>
                                        <p:attrNameLst>
                                          <p:attrName>ppt_h</p:attrName>
                                        </p:attrNameLst>
                                      </p:cBhvr>
                                      <p:tavLst>
                                        <p:tav tm="0">
                                          <p:val>
                                            <p:fltVal val="0"/>
                                          </p:val>
                                        </p:tav>
                                        <p:tav tm="100000">
                                          <p:val>
                                            <p:strVal val="#ppt_h"/>
                                          </p:val>
                                        </p:tav>
                                      </p:tavLst>
                                    </p:anim>
                                    <p:animEffect transition="in" filter="fade">
                                      <p:cBhvr>
                                        <p:cTn id="80" dur="500"/>
                                        <p:tgtEl>
                                          <p:spTgt spid="24"/>
                                        </p:tgtEl>
                                      </p:cBhvr>
                                    </p:animEffect>
                                  </p:childTnLst>
                                </p:cTn>
                              </p:par>
                            </p:childTnLst>
                          </p:cTn>
                        </p:par>
                        <p:par>
                          <p:cTn id="81" fill="hold">
                            <p:stCondLst>
                              <p:cond delay="7000"/>
                            </p:stCondLst>
                            <p:childTnLst>
                              <p:par>
                                <p:cTn id="82" presetID="2" presetClass="entr" presetSubtype="4" fill="hold" grpId="0" nodeType="afterEffect">
                                  <p:stCondLst>
                                    <p:cond delay="0"/>
                                  </p:stCondLst>
                                  <p:childTnLst>
                                    <p:set>
                                      <p:cBhvr>
                                        <p:cTn id="83" dur="1" fill="hold">
                                          <p:stCondLst>
                                            <p:cond delay="0"/>
                                          </p:stCondLst>
                                        </p:cTn>
                                        <p:tgtEl>
                                          <p:spTgt spid="61"/>
                                        </p:tgtEl>
                                        <p:attrNameLst>
                                          <p:attrName>style.visibility</p:attrName>
                                        </p:attrNameLst>
                                      </p:cBhvr>
                                      <p:to>
                                        <p:strVal val="visible"/>
                                      </p:to>
                                    </p:set>
                                    <p:anim calcmode="lin" valueType="num">
                                      <p:cBhvr additive="base">
                                        <p:cTn id="84" dur="500" fill="hold"/>
                                        <p:tgtEl>
                                          <p:spTgt spid="61"/>
                                        </p:tgtEl>
                                        <p:attrNameLst>
                                          <p:attrName>ppt_x</p:attrName>
                                        </p:attrNameLst>
                                      </p:cBhvr>
                                      <p:tavLst>
                                        <p:tav tm="0">
                                          <p:val>
                                            <p:strVal val="#ppt_x"/>
                                          </p:val>
                                        </p:tav>
                                        <p:tav tm="100000">
                                          <p:val>
                                            <p:strVal val="#ppt_x"/>
                                          </p:val>
                                        </p:tav>
                                      </p:tavLst>
                                    </p:anim>
                                    <p:anim calcmode="lin" valueType="num">
                                      <p:cBhvr additive="base">
                                        <p:cTn id="85" dur="500" fill="hold"/>
                                        <p:tgtEl>
                                          <p:spTgt spid="61"/>
                                        </p:tgtEl>
                                        <p:attrNameLst>
                                          <p:attrName>ppt_y</p:attrName>
                                        </p:attrNameLst>
                                      </p:cBhvr>
                                      <p:tavLst>
                                        <p:tav tm="0">
                                          <p:val>
                                            <p:strVal val="1+#ppt_h/2"/>
                                          </p:val>
                                        </p:tav>
                                        <p:tav tm="100000">
                                          <p:val>
                                            <p:strVal val="#ppt_y"/>
                                          </p:val>
                                        </p:tav>
                                      </p:tavLst>
                                    </p:anim>
                                  </p:childTnLst>
                                </p:cTn>
                              </p:par>
                            </p:childTnLst>
                          </p:cTn>
                        </p:par>
                        <p:par>
                          <p:cTn id="86" fill="hold">
                            <p:stCondLst>
                              <p:cond delay="7500"/>
                            </p:stCondLst>
                            <p:childTnLst>
                              <p:par>
                                <p:cTn id="87" presetID="53" presetClass="entr" presetSubtype="16" fill="hold" grpId="0" nodeType="after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p:cTn id="89" dur="500" fill="hold"/>
                                        <p:tgtEl>
                                          <p:spTgt spid="27"/>
                                        </p:tgtEl>
                                        <p:attrNameLst>
                                          <p:attrName>ppt_w</p:attrName>
                                        </p:attrNameLst>
                                      </p:cBhvr>
                                      <p:tavLst>
                                        <p:tav tm="0">
                                          <p:val>
                                            <p:fltVal val="0"/>
                                          </p:val>
                                        </p:tav>
                                        <p:tav tm="100000">
                                          <p:val>
                                            <p:strVal val="#ppt_w"/>
                                          </p:val>
                                        </p:tav>
                                      </p:tavLst>
                                    </p:anim>
                                    <p:anim calcmode="lin" valueType="num">
                                      <p:cBhvr>
                                        <p:cTn id="90" dur="500" fill="hold"/>
                                        <p:tgtEl>
                                          <p:spTgt spid="27"/>
                                        </p:tgtEl>
                                        <p:attrNameLst>
                                          <p:attrName>ppt_h</p:attrName>
                                        </p:attrNameLst>
                                      </p:cBhvr>
                                      <p:tavLst>
                                        <p:tav tm="0">
                                          <p:val>
                                            <p:fltVal val="0"/>
                                          </p:val>
                                        </p:tav>
                                        <p:tav tm="100000">
                                          <p:val>
                                            <p:strVal val="#ppt_h"/>
                                          </p:val>
                                        </p:tav>
                                      </p:tavLst>
                                    </p:anim>
                                    <p:animEffect transition="in" filter="fade">
                                      <p:cBhvr>
                                        <p:cTn id="91" dur="500"/>
                                        <p:tgtEl>
                                          <p:spTgt spid="27"/>
                                        </p:tgtEl>
                                      </p:cBhvr>
                                    </p:animEffect>
                                  </p:childTnLst>
                                </p:cTn>
                              </p:par>
                            </p:childTnLst>
                          </p:cTn>
                        </p:par>
                        <p:par>
                          <p:cTn id="92" fill="hold">
                            <p:stCondLst>
                              <p:cond delay="8000"/>
                            </p:stCondLst>
                            <p:childTnLst>
                              <p:par>
                                <p:cTn id="93" presetID="2" presetClass="entr" presetSubtype="4"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 calcmode="lin" valueType="num">
                                      <p:cBhvr additive="base">
                                        <p:cTn id="95" dur="500" fill="hold"/>
                                        <p:tgtEl>
                                          <p:spTgt spid="62"/>
                                        </p:tgtEl>
                                        <p:attrNameLst>
                                          <p:attrName>ppt_x</p:attrName>
                                        </p:attrNameLst>
                                      </p:cBhvr>
                                      <p:tavLst>
                                        <p:tav tm="0">
                                          <p:val>
                                            <p:strVal val="#ppt_x"/>
                                          </p:val>
                                        </p:tav>
                                        <p:tav tm="100000">
                                          <p:val>
                                            <p:strVal val="#ppt_x"/>
                                          </p:val>
                                        </p:tav>
                                      </p:tavLst>
                                    </p:anim>
                                    <p:anim calcmode="lin" valueType="num">
                                      <p:cBhvr additive="base">
                                        <p:cTn id="96" dur="500" fill="hold"/>
                                        <p:tgtEl>
                                          <p:spTgt spid="62"/>
                                        </p:tgtEl>
                                        <p:attrNameLst>
                                          <p:attrName>ppt_y</p:attrName>
                                        </p:attrNameLst>
                                      </p:cBhvr>
                                      <p:tavLst>
                                        <p:tav tm="0">
                                          <p:val>
                                            <p:strVal val="1+#ppt_h/2"/>
                                          </p:val>
                                        </p:tav>
                                        <p:tav tm="100000">
                                          <p:val>
                                            <p:strVal val="#ppt_y"/>
                                          </p:val>
                                        </p:tav>
                                      </p:tavLst>
                                    </p:anim>
                                  </p:childTnLst>
                                </p:cTn>
                              </p:par>
                            </p:childTnLst>
                          </p:cTn>
                        </p:par>
                        <p:par>
                          <p:cTn id="97" fill="hold">
                            <p:stCondLst>
                              <p:cond delay="8500"/>
                            </p:stCondLst>
                            <p:childTnLst>
                              <p:par>
                                <p:cTn id="98" presetID="53" presetClass="entr" presetSubtype="16" fill="hold" grpId="0" nodeType="after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Effect transition="in" filter="fade">
                                      <p:cBhvr>
                                        <p:cTn id="102" dur="500"/>
                                        <p:tgtEl>
                                          <p:spTgt spid="25"/>
                                        </p:tgtEl>
                                      </p:cBhvr>
                                    </p:animEffect>
                                  </p:childTnLst>
                                </p:cTn>
                              </p:par>
                            </p:childTnLst>
                          </p:cTn>
                        </p:par>
                        <p:par>
                          <p:cTn id="103" fill="hold">
                            <p:stCondLst>
                              <p:cond delay="9000"/>
                            </p:stCondLst>
                            <p:childTnLst>
                              <p:par>
                                <p:cTn id="104" presetID="2" presetClass="entr" presetSubtype="4" fill="hold" grpId="0" nodeType="afterEffect">
                                  <p:stCondLst>
                                    <p:cond delay="0"/>
                                  </p:stCondLst>
                                  <p:childTnLst>
                                    <p:set>
                                      <p:cBhvr>
                                        <p:cTn id="105" dur="1" fill="hold">
                                          <p:stCondLst>
                                            <p:cond delay="0"/>
                                          </p:stCondLst>
                                        </p:cTn>
                                        <p:tgtEl>
                                          <p:spTgt spid="63"/>
                                        </p:tgtEl>
                                        <p:attrNameLst>
                                          <p:attrName>style.visibility</p:attrName>
                                        </p:attrNameLst>
                                      </p:cBhvr>
                                      <p:to>
                                        <p:strVal val="visible"/>
                                      </p:to>
                                    </p:set>
                                    <p:anim calcmode="lin" valueType="num">
                                      <p:cBhvr additive="base">
                                        <p:cTn id="106" dur="500" fill="hold"/>
                                        <p:tgtEl>
                                          <p:spTgt spid="63"/>
                                        </p:tgtEl>
                                        <p:attrNameLst>
                                          <p:attrName>ppt_x</p:attrName>
                                        </p:attrNameLst>
                                      </p:cBhvr>
                                      <p:tavLst>
                                        <p:tav tm="0">
                                          <p:val>
                                            <p:strVal val="#ppt_x"/>
                                          </p:val>
                                        </p:tav>
                                        <p:tav tm="100000">
                                          <p:val>
                                            <p:strVal val="#ppt_x"/>
                                          </p:val>
                                        </p:tav>
                                      </p:tavLst>
                                    </p:anim>
                                    <p:anim calcmode="lin" valueType="num">
                                      <p:cBhvr additive="base">
                                        <p:cTn id="107" dur="500" fill="hold"/>
                                        <p:tgtEl>
                                          <p:spTgt spid="63"/>
                                        </p:tgtEl>
                                        <p:attrNameLst>
                                          <p:attrName>ppt_y</p:attrName>
                                        </p:attrNameLst>
                                      </p:cBhvr>
                                      <p:tavLst>
                                        <p:tav tm="0">
                                          <p:val>
                                            <p:strVal val="1+#ppt_h/2"/>
                                          </p:val>
                                        </p:tav>
                                        <p:tav tm="100000">
                                          <p:val>
                                            <p:strVal val="#ppt_y"/>
                                          </p:val>
                                        </p:tav>
                                      </p:tavLst>
                                    </p:anim>
                                  </p:childTnLst>
                                </p:cTn>
                              </p:par>
                            </p:childTnLst>
                          </p:cTn>
                        </p:par>
                        <p:par>
                          <p:cTn id="108" fill="hold">
                            <p:stCondLst>
                              <p:cond delay="9500"/>
                            </p:stCondLst>
                            <p:childTnLst>
                              <p:par>
                                <p:cTn id="109" presetID="53" presetClass="entr" presetSubtype="16"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p:cTn id="111" dur="500" fill="hold"/>
                                        <p:tgtEl>
                                          <p:spTgt spid="26"/>
                                        </p:tgtEl>
                                        <p:attrNameLst>
                                          <p:attrName>ppt_w</p:attrName>
                                        </p:attrNameLst>
                                      </p:cBhvr>
                                      <p:tavLst>
                                        <p:tav tm="0">
                                          <p:val>
                                            <p:fltVal val="0"/>
                                          </p:val>
                                        </p:tav>
                                        <p:tav tm="100000">
                                          <p:val>
                                            <p:strVal val="#ppt_w"/>
                                          </p:val>
                                        </p:tav>
                                      </p:tavLst>
                                    </p:anim>
                                    <p:anim calcmode="lin" valueType="num">
                                      <p:cBhvr>
                                        <p:cTn id="112" dur="500" fill="hold"/>
                                        <p:tgtEl>
                                          <p:spTgt spid="26"/>
                                        </p:tgtEl>
                                        <p:attrNameLst>
                                          <p:attrName>ppt_h</p:attrName>
                                        </p:attrNameLst>
                                      </p:cBhvr>
                                      <p:tavLst>
                                        <p:tav tm="0">
                                          <p:val>
                                            <p:fltVal val="0"/>
                                          </p:val>
                                        </p:tav>
                                        <p:tav tm="100000">
                                          <p:val>
                                            <p:strVal val="#ppt_h"/>
                                          </p:val>
                                        </p:tav>
                                      </p:tavLst>
                                    </p:anim>
                                    <p:animEffect transition="in" filter="fade">
                                      <p:cBhvr>
                                        <p:cTn id="113" dur="500"/>
                                        <p:tgtEl>
                                          <p:spTgt spid="26"/>
                                        </p:tgtEl>
                                      </p:cBhvr>
                                    </p:animEffect>
                                  </p:childTnLst>
                                </p:cTn>
                              </p:par>
                            </p:childTnLst>
                          </p:cTn>
                        </p:par>
                        <p:par>
                          <p:cTn id="114" fill="hold">
                            <p:stCondLst>
                              <p:cond delay="10000"/>
                            </p:stCondLst>
                            <p:childTnLst>
                              <p:par>
                                <p:cTn id="115" presetID="22" presetClass="entr" presetSubtype="4" fill="hold" grpId="0" nodeType="afterEffect">
                                  <p:stCondLst>
                                    <p:cond delay="0"/>
                                  </p:stCondLst>
                                  <p:childTnLst>
                                    <p:set>
                                      <p:cBhvr>
                                        <p:cTn id="116" dur="1" fill="hold">
                                          <p:stCondLst>
                                            <p:cond delay="0"/>
                                          </p:stCondLst>
                                        </p:cTn>
                                        <p:tgtEl>
                                          <p:spTgt spid="66"/>
                                        </p:tgtEl>
                                        <p:attrNameLst>
                                          <p:attrName>style.visibility</p:attrName>
                                        </p:attrNameLst>
                                      </p:cBhvr>
                                      <p:to>
                                        <p:strVal val="visible"/>
                                      </p:to>
                                    </p:set>
                                    <p:animEffect transition="in" filter="wipe(down)">
                                      <p:cBhvr>
                                        <p:cTn id="1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7" grpId="0" animBg="1"/>
      <p:bldP spid="58" grpId="0" animBg="1"/>
      <p:bldP spid="59" grpId="0" animBg="1"/>
      <p:bldP spid="61" grpId="0" animBg="1"/>
      <p:bldP spid="62" grpId="0" animBg="1"/>
      <p:bldP spid="63" grpId="0" animBg="1"/>
      <p:bldP spid="66" grpId="0"/>
      <p:bldP spid="4" grpId="0" animBg="1"/>
      <p:bldP spid="17" grpId="0" animBg="1"/>
      <p:bldP spid="18" grpId="0" animBg="1"/>
      <p:bldP spid="21" grpId="0" animBg="1"/>
      <p:bldP spid="22" grpId="0" animBg="1"/>
      <p:bldP spid="23" grpId="0" animBg="1"/>
      <p:bldP spid="24" grpId="0" animBg="1"/>
      <p:bldP spid="25" grpId="0" animBg="1"/>
      <p:bldP spid="26" grpId="0" animBg="1"/>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flipH="1" flipV="1">
            <a:off x="6132661" y="1486445"/>
            <a:ext cx="1463675" cy="2900363"/>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7" name="任意多边形 36"/>
          <p:cNvSpPr/>
          <p:nvPr/>
        </p:nvSpPr>
        <p:spPr>
          <a:xfrm flipH="1" flipV="1">
            <a:off x="5043635" y="2191295"/>
            <a:ext cx="1601788" cy="2195513"/>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8" name="任意多边形 37"/>
          <p:cNvSpPr/>
          <p:nvPr/>
        </p:nvSpPr>
        <p:spPr>
          <a:xfrm flipH="1" flipV="1">
            <a:off x="4264174" y="2941389"/>
            <a:ext cx="1163637" cy="1445419"/>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9" name="任意多边形 38"/>
          <p:cNvSpPr/>
          <p:nvPr/>
        </p:nvSpPr>
        <p:spPr>
          <a:xfrm flipH="1" flipV="1">
            <a:off x="3781574" y="3502174"/>
            <a:ext cx="719137" cy="884634"/>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25" name="KSO_GT1"/>
          <p:cNvSpPr txBox="1"/>
          <p:nvPr/>
        </p:nvSpPr>
        <p:spPr>
          <a:xfrm>
            <a:off x="3741886" y="1106636"/>
            <a:ext cx="2543175"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28" name="KSO_GT2"/>
          <p:cNvSpPr txBox="1"/>
          <p:nvPr/>
        </p:nvSpPr>
        <p:spPr>
          <a:xfrm>
            <a:off x="2665560" y="1896020"/>
            <a:ext cx="2541588"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1" name="KSO_GT3"/>
          <p:cNvSpPr txBox="1"/>
          <p:nvPr/>
        </p:nvSpPr>
        <p:spPr>
          <a:xfrm>
            <a:off x="1809899" y="2652067"/>
            <a:ext cx="2541587"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4" name="KSO_GT4"/>
          <p:cNvSpPr txBox="1"/>
          <p:nvPr/>
        </p:nvSpPr>
        <p:spPr>
          <a:xfrm>
            <a:off x="1251098" y="3408114"/>
            <a:ext cx="2482850"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0" name="KSO_GN1"/>
          <p:cNvSpPr txBox="1"/>
          <p:nvPr/>
        </p:nvSpPr>
        <p:spPr>
          <a:xfrm>
            <a:off x="6019949" y="987574"/>
            <a:ext cx="935037"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1</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1" name="KSO_GN2"/>
          <p:cNvSpPr txBox="1"/>
          <p:nvPr/>
        </p:nvSpPr>
        <p:spPr>
          <a:xfrm>
            <a:off x="5005114" y="1707654"/>
            <a:ext cx="935038"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2</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2" name="KSO_GN3"/>
          <p:cNvSpPr txBox="1"/>
          <p:nvPr/>
        </p:nvSpPr>
        <p:spPr>
          <a:xfrm>
            <a:off x="4086374" y="2427734"/>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3</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3" name="KSO_GN4"/>
          <p:cNvSpPr txBox="1"/>
          <p:nvPr/>
        </p:nvSpPr>
        <p:spPr>
          <a:xfrm>
            <a:off x="3419872" y="2968606"/>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4</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Tree>
    <p:extLst>
      <p:ext uri="{BB962C8B-B14F-4D97-AF65-F5344CB8AC3E}">
        <p14:creationId xmlns:p14="http://schemas.microsoft.com/office/powerpoint/2010/main" val="42825827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Effect transition="in" filter="fade">
                                      <p:cBhvr>
                                        <p:cTn id="13" dur="500"/>
                                        <p:tgtEl>
                                          <p:spTgt spid="4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right)">
                                      <p:cBhvr>
                                        <p:cTn id="45" dur="500"/>
                                        <p:tgtEl>
                                          <p:spTgt spid="31"/>
                                        </p:tgtEl>
                                      </p:cBhvr>
                                    </p:animEffect>
                                  </p:childTnLst>
                                </p:cTn>
                              </p:par>
                            </p:childTnLst>
                          </p:cTn>
                        </p:par>
                        <p:par>
                          <p:cTn id="46" fill="hold">
                            <p:stCondLst>
                              <p:cond delay="4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25" grpId="0"/>
      <p:bldP spid="28" grpId="0"/>
      <p:bldP spid="31" grpId="0"/>
      <p:bldP spid="34" grpId="0"/>
      <p:bldP spid="40" grpId="0"/>
      <p:bldP spid="41" grpId="0"/>
      <p:bldP spid="42" grpId="0"/>
      <p:bldP spid="4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01789" y="1362902"/>
            <a:ext cx="1190625" cy="1156461"/>
            <a:chOff x="1601789" y="1362902"/>
            <a:chExt cx="1190625" cy="1156461"/>
          </a:xfrm>
        </p:grpSpPr>
        <p:sp>
          <p:nvSpPr>
            <p:cNvPr id="5" name="椭圆 4"/>
            <p:cNvSpPr/>
            <p:nvPr/>
          </p:nvSpPr>
          <p:spPr>
            <a:xfrm>
              <a:off x="1601789" y="1362902"/>
              <a:ext cx="1190625" cy="1156461"/>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4" name="十六角星 3"/>
            <p:cNvSpPr/>
            <p:nvPr/>
          </p:nvSpPr>
          <p:spPr>
            <a:xfrm>
              <a:off x="1649412" y="1419622"/>
              <a:ext cx="1095376" cy="1063945"/>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4" name="矩形 33"/>
          <p:cNvSpPr/>
          <p:nvPr/>
        </p:nvSpPr>
        <p:spPr>
          <a:xfrm>
            <a:off x="1538289" y="2611041"/>
            <a:ext cx="1328737" cy="27622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5" name="矩形 34"/>
          <p:cNvSpPr/>
          <p:nvPr/>
        </p:nvSpPr>
        <p:spPr>
          <a:xfrm>
            <a:off x="1538289" y="2868216"/>
            <a:ext cx="1328737" cy="792956"/>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211514" y="1579673"/>
            <a:ext cx="1190625" cy="1143287"/>
            <a:chOff x="3211514" y="1579673"/>
            <a:chExt cx="1190625" cy="1143287"/>
          </a:xfrm>
        </p:grpSpPr>
        <p:sp>
          <p:nvSpPr>
            <p:cNvPr id="14" name="椭圆 13"/>
            <p:cNvSpPr/>
            <p:nvPr/>
          </p:nvSpPr>
          <p:spPr>
            <a:xfrm>
              <a:off x="3211514" y="1579673"/>
              <a:ext cx="1190625" cy="1143287"/>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十六角星 14"/>
            <p:cNvSpPr/>
            <p:nvPr/>
          </p:nvSpPr>
          <p:spPr>
            <a:xfrm>
              <a:off x="3259137" y="1635646"/>
              <a:ext cx="1095376" cy="1051825"/>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6" name="矩形 35"/>
          <p:cNvSpPr/>
          <p:nvPr/>
        </p:nvSpPr>
        <p:spPr>
          <a:xfrm>
            <a:off x="3140076" y="2825354"/>
            <a:ext cx="1330325"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7" name="矩形 36"/>
          <p:cNvSpPr/>
          <p:nvPr/>
        </p:nvSpPr>
        <p:spPr>
          <a:xfrm>
            <a:off x="3140076" y="3082528"/>
            <a:ext cx="1330325" cy="795933"/>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795839" y="1796584"/>
            <a:ext cx="1190625" cy="1141879"/>
            <a:chOff x="4795839" y="1796584"/>
            <a:chExt cx="1190625" cy="1141879"/>
          </a:xfrm>
        </p:grpSpPr>
        <p:sp>
          <p:nvSpPr>
            <p:cNvPr id="23" name="椭圆 22"/>
            <p:cNvSpPr/>
            <p:nvPr/>
          </p:nvSpPr>
          <p:spPr>
            <a:xfrm>
              <a:off x="4795839" y="1796584"/>
              <a:ext cx="1190625" cy="1141879"/>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4" name="十六角星 23"/>
            <p:cNvSpPr/>
            <p:nvPr/>
          </p:nvSpPr>
          <p:spPr>
            <a:xfrm>
              <a:off x="4843462" y="1851670"/>
              <a:ext cx="1095376" cy="1050529"/>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8" name="矩形 37"/>
          <p:cNvSpPr/>
          <p:nvPr/>
        </p:nvSpPr>
        <p:spPr>
          <a:xfrm>
            <a:off x="4743450" y="3040856"/>
            <a:ext cx="1328738" cy="277416"/>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9" name="矩形 38"/>
          <p:cNvSpPr/>
          <p:nvPr/>
        </p:nvSpPr>
        <p:spPr>
          <a:xfrm>
            <a:off x="4743450" y="3299222"/>
            <a:ext cx="1328738" cy="856704"/>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6380163" y="2012084"/>
            <a:ext cx="1190625" cy="1141883"/>
            <a:chOff x="6380163" y="2012084"/>
            <a:chExt cx="1190625" cy="1141883"/>
          </a:xfrm>
        </p:grpSpPr>
        <p:sp>
          <p:nvSpPr>
            <p:cNvPr id="29" name="椭圆 28"/>
            <p:cNvSpPr/>
            <p:nvPr/>
          </p:nvSpPr>
          <p:spPr>
            <a:xfrm>
              <a:off x="6380163" y="2012084"/>
              <a:ext cx="1190625" cy="1141883"/>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十六角星 29"/>
            <p:cNvSpPr/>
            <p:nvPr/>
          </p:nvSpPr>
          <p:spPr>
            <a:xfrm>
              <a:off x="6427786" y="2067694"/>
              <a:ext cx="1095376" cy="1050533"/>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40" name="矩形 39"/>
          <p:cNvSpPr/>
          <p:nvPr/>
        </p:nvSpPr>
        <p:spPr>
          <a:xfrm>
            <a:off x="6345239" y="3258742"/>
            <a:ext cx="1328737"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41" name="矩形 40"/>
          <p:cNvSpPr/>
          <p:nvPr/>
        </p:nvSpPr>
        <p:spPr>
          <a:xfrm>
            <a:off x="6345239" y="3515916"/>
            <a:ext cx="1328737" cy="784025"/>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3483133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barn(inVertical)">
                                      <p:cBhvr>
                                        <p:cTn id="11" dur="500"/>
                                        <p:tgtEl>
                                          <p:spTgt spid="34"/>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5"/>
                                        </p:tgtEl>
                                        <p:attrNameLst>
                                          <p:attrName>ppt_y</p:attrName>
                                        </p:attrNameLst>
                                      </p:cBhvr>
                                      <p:tavLst>
                                        <p:tav tm="0">
                                          <p:val>
                                            <p:strVal val="#ppt_y"/>
                                          </p:val>
                                        </p:tav>
                                        <p:tav tm="100000">
                                          <p:val>
                                            <p:strVal val="#ppt_y"/>
                                          </p:val>
                                        </p:tav>
                                      </p:tavLst>
                                    </p:anim>
                                    <p:anim calcmode="lin" valueType="num">
                                      <p:cBhvr>
                                        <p:cTn id="1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5"/>
                                        </p:tgtEl>
                                      </p:cBhvr>
                                    </p:animEffect>
                                  </p:childTnLst>
                                </p:cTn>
                              </p:par>
                            </p:childTnLst>
                          </p:cTn>
                        </p:par>
                        <p:par>
                          <p:cTn id="20" fill="hold">
                            <p:stCondLst>
                              <p:cond delay="3850"/>
                            </p:stCondLst>
                            <p:childTnLst>
                              <p:par>
                                <p:cTn id="21" presetID="6"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par>
                          <p:cTn id="24" fill="hold">
                            <p:stCondLst>
                              <p:cond delay="5850"/>
                            </p:stCondLst>
                            <p:childTnLst>
                              <p:par>
                                <p:cTn id="25" presetID="16" presetClass="entr" presetSubtype="21"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par>
                          <p:cTn id="28" fill="hold">
                            <p:stCondLst>
                              <p:cond delay="63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7"/>
                                        </p:tgtEl>
                                        <p:attrNameLst>
                                          <p:attrName>ppt_y</p:attrName>
                                        </p:attrNameLst>
                                      </p:cBhvr>
                                      <p:tavLst>
                                        <p:tav tm="0">
                                          <p:val>
                                            <p:strVal val="#ppt_y"/>
                                          </p:val>
                                        </p:tav>
                                        <p:tav tm="100000">
                                          <p:val>
                                            <p:strVal val="#ppt_y"/>
                                          </p:val>
                                        </p:tav>
                                      </p:tavLst>
                                    </p:anim>
                                    <p:anim calcmode="lin" valueType="num">
                                      <p:cBhvr>
                                        <p:cTn id="3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7"/>
                                        </p:tgtEl>
                                      </p:cBhvr>
                                    </p:animEffect>
                                  </p:childTnLst>
                                </p:cTn>
                              </p:par>
                            </p:childTnLst>
                          </p:cTn>
                        </p:par>
                        <p:par>
                          <p:cTn id="36" fill="hold">
                            <p:stCondLst>
                              <p:cond delay="7700"/>
                            </p:stCondLst>
                            <p:childTnLst>
                              <p:par>
                                <p:cTn id="37" presetID="6" presetClass="entr" presetSubtype="3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out)">
                                      <p:cBhvr>
                                        <p:cTn id="39" dur="2000"/>
                                        <p:tgtEl>
                                          <p:spTgt spid="6"/>
                                        </p:tgtEl>
                                      </p:cBhvr>
                                    </p:animEffect>
                                  </p:childTnLst>
                                </p:cTn>
                              </p:par>
                            </p:childTnLst>
                          </p:cTn>
                        </p:par>
                        <p:par>
                          <p:cTn id="40" fill="hold">
                            <p:stCondLst>
                              <p:cond delay="9700"/>
                            </p:stCondLst>
                            <p:childTnLst>
                              <p:par>
                                <p:cTn id="41" presetID="16" presetClass="entr" presetSubtype="21"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par>
                          <p:cTn id="44" fill="hold">
                            <p:stCondLst>
                              <p:cond delay="102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9"/>
                                        </p:tgtEl>
                                        <p:attrNameLst>
                                          <p:attrName>ppt_y</p:attrName>
                                        </p:attrNameLst>
                                      </p:cBhvr>
                                      <p:tavLst>
                                        <p:tav tm="0">
                                          <p:val>
                                            <p:strVal val="#ppt_y"/>
                                          </p:val>
                                        </p:tav>
                                        <p:tav tm="100000">
                                          <p:val>
                                            <p:strVal val="#ppt_y"/>
                                          </p:val>
                                        </p:tav>
                                      </p:tavLst>
                                    </p:anim>
                                    <p:anim calcmode="lin" valueType="num">
                                      <p:cBhvr>
                                        <p:cTn id="4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9"/>
                                        </p:tgtEl>
                                      </p:cBhvr>
                                    </p:animEffect>
                                  </p:childTnLst>
                                </p:cTn>
                              </p:par>
                            </p:childTnLst>
                          </p:cTn>
                        </p:par>
                        <p:par>
                          <p:cTn id="52" fill="hold">
                            <p:stCondLst>
                              <p:cond delay="1155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2000"/>
                                        <p:tgtEl>
                                          <p:spTgt spid="8"/>
                                        </p:tgtEl>
                                      </p:cBhvr>
                                    </p:animEffect>
                                  </p:childTnLst>
                                </p:cTn>
                              </p:par>
                            </p:childTnLst>
                          </p:cTn>
                        </p:par>
                        <p:par>
                          <p:cTn id="56" fill="hold">
                            <p:stCondLst>
                              <p:cond delay="13550"/>
                            </p:stCondLst>
                            <p:childTnLst>
                              <p:par>
                                <p:cTn id="57" presetID="16" presetClass="entr" presetSubtype="21"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barn(inVertical)">
                                      <p:cBhvr>
                                        <p:cTn id="59" dur="500"/>
                                        <p:tgtEl>
                                          <p:spTgt spid="40"/>
                                        </p:tgtEl>
                                      </p:cBhvr>
                                    </p:animEffect>
                                  </p:childTnLst>
                                </p:cTn>
                              </p:par>
                            </p:childTnLst>
                          </p:cTn>
                        </p:par>
                        <p:par>
                          <p:cTn id="60" fill="hold">
                            <p:stCondLst>
                              <p:cond delay="14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41"/>
                                        </p:tgtEl>
                                        <p:attrNameLst>
                                          <p:attrName>ppt_y</p:attrName>
                                        </p:attrNameLst>
                                      </p:cBhvr>
                                      <p:tavLst>
                                        <p:tav tm="0">
                                          <p:val>
                                            <p:strVal val="#ppt_y"/>
                                          </p:val>
                                        </p:tav>
                                        <p:tav tm="100000">
                                          <p:val>
                                            <p:strVal val="#ppt_y"/>
                                          </p:val>
                                        </p:tav>
                                      </p:tavLst>
                                    </p:anim>
                                    <p:anim calcmode="lin" valueType="num">
                                      <p:cBhvr>
                                        <p:cTn id="65"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904" y="1428590"/>
            <a:ext cx="2727322" cy="1967170"/>
          </a:xfrm>
          <a:prstGeom prst="rect">
            <a:avLst/>
          </a:prstGeom>
        </p:spPr>
      </p:pic>
      <p:sp>
        <p:nvSpPr>
          <p:cNvPr id="10" name="文本框 9"/>
          <p:cNvSpPr txBox="1"/>
          <p:nvPr/>
        </p:nvSpPr>
        <p:spPr>
          <a:xfrm>
            <a:off x="3648808" y="1758407"/>
            <a:ext cx="4786888" cy="769441"/>
          </a:xfrm>
          <a:prstGeom prst="rect">
            <a:avLst/>
          </a:prstGeom>
          <a:noFill/>
        </p:spPr>
        <p:txBody>
          <a:bodyPr wrap="none" rtlCol="0">
            <a:spAutoFit/>
          </a:bodyPr>
          <a:lstStyle/>
          <a:p>
            <a:r>
              <a:rPr lang="zh-CN" altLang="en-US" sz="4400" b="1" dirty="0" smtClean="0"/>
              <a:t>感谢观看 </a:t>
            </a:r>
            <a:r>
              <a:rPr lang="en-US" altLang="zh-CN" sz="4400" b="1" dirty="0" smtClean="0"/>
              <a:t>THANKS</a:t>
            </a:r>
            <a:endParaRPr lang="zh-CN" altLang="en-US" sz="4400" b="1" dirty="0"/>
          </a:p>
        </p:txBody>
      </p:sp>
      <p:sp>
        <p:nvSpPr>
          <p:cNvPr id="11" name="文本框 10"/>
          <p:cNvSpPr txBox="1"/>
          <p:nvPr/>
        </p:nvSpPr>
        <p:spPr>
          <a:xfrm>
            <a:off x="4334092" y="2697925"/>
            <a:ext cx="3328155" cy="369332"/>
          </a:xfrm>
          <a:prstGeom prst="rect">
            <a:avLst/>
          </a:prstGeom>
          <a:noFill/>
        </p:spPr>
        <p:txBody>
          <a:bodyPr wrap="none" rtlCol="0">
            <a:spAutoFit/>
          </a:bodyPr>
          <a:lstStyle/>
          <a:p>
            <a:r>
              <a:rPr lang="zh-CN" altLang="en-US" sz="1800" dirty="0" smtClean="0"/>
              <a:t>适用于单位年度工作汇报类</a:t>
            </a:r>
            <a:r>
              <a:rPr lang="en-US" altLang="zh-CN" sz="1800" dirty="0" smtClean="0"/>
              <a:t>PPT</a:t>
            </a:r>
            <a:endParaRPr lang="zh-CN" altLang="en-US" sz="1800" dirty="0"/>
          </a:p>
        </p:txBody>
      </p:sp>
      <p:cxnSp>
        <p:nvCxnSpPr>
          <p:cNvPr id="13" name="直接连接符 12"/>
          <p:cNvCxnSpPr/>
          <p:nvPr/>
        </p:nvCxnSpPr>
        <p:spPr>
          <a:xfrm>
            <a:off x="3802768" y="2612886"/>
            <a:ext cx="439080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51589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par>
                          <p:cTn id="8" fill="hold">
                            <p:stCondLst>
                              <p:cond delay="125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16" presetClass="entr" presetSubtype="2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par>
                          <p:cTn id="18" fill="hold">
                            <p:stCondLst>
                              <p:cond delay="2750"/>
                            </p:stCondLst>
                            <p:childTnLst>
                              <p:par>
                                <p:cTn id="19" presetID="2" presetClass="entr" presetSubtype="1" decel="18000" fill="hold" grpId="0" nodeType="afterEffect">
                                  <p:stCondLst>
                                    <p:cond delay="0"/>
                                  </p:stCondLst>
                                  <p:iterate type="lt">
                                    <p:tmPct val="15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4" decel="18000" fill="hold" grpId="0" nodeType="withEffect">
                                  <p:stCondLst>
                                    <p:cond delay="0"/>
                                  </p:stCondLst>
                                  <p:iterate type="lt">
                                    <p:tmPct val="1500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1341</Words>
  <Application>Microsoft Office PowerPoint</Application>
  <PresentationFormat>全屏显示(16:9)</PresentationFormat>
  <Paragraphs>216</Paragraphs>
  <Slides>25</Slides>
  <Notes>15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Gungsuh</vt:lpstr>
      <vt:lpstr>等线</vt:lpstr>
      <vt:lpstr>等线 Light</vt:lpstr>
      <vt:lpstr>黑体</vt:lpstr>
      <vt:lpstr>宋体</vt:lpstr>
      <vt:lpstr>微软雅黑</vt:lpstr>
      <vt:lpstr>幼圆</vt:lpstr>
      <vt:lpstr>Agency FB</vt:lpstr>
      <vt:lpstr>Arial</vt:lpstr>
      <vt:lpstr>Arial Black</vt:lpstr>
      <vt:lpstr>Arial Rounded MT Bold</vt:lpstr>
      <vt:lpstr>Berlin Sans FB</vt:lpstr>
      <vt:lpstr>Calibri</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8</cp:revision>
  <dcterms:created xsi:type="dcterms:W3CDTF">2016-12-25T02:27:54Z</dcterms:created>
  <dcterms:modified xsi:type="dcterms:W3CDTF">2017-12-07T05:24:36Z</dcterms:modified>
</cp:coreProperties>
</file>