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ppt/theme/themeOverride10.xml" ContentType="application/vnd.openxmlformats-officedocument.themeOverride+xml"/>
  <Override PartName="/ppt/theme/themeOverride11.xml" ContentType="application/vnd.openxmlformats-officedocument.themeOverride+xml"/>
  <Override PartName="/ppt/theme/themeOverride12.xml" ContentType="application/vnd.openxmlformats-officedocument.themeOverride+xml"/>
  <Override PartName="/ppt/theme/themeOverride13.xml" ContentType="application/vnd.openxmlformats-officedocument.themeOverride+xml"/>
  <Override PartName="/ppt/theme/themeOverride14.xml" ContentType="application/vnd.openxmlformats-officedocument.themeOverride+xml"/>
  <Override PartName="/ppt/theme/themeOverride15.xml" ContentType="application/vnd.openxmlformats-officedocument.themeOverride+xml"/>
  <Override PartName="/ppt/theme/themeOverride16.xml" ContentType="application/vnd.openxmlformats-officedocument.themeOverride+xml"/>
  <Override PartName="/ppt/theme/themeOverride17.xml" ContentType="application/vnd.openxmlformats-officedocument.themeOverride+xml"/>
  <Override PartName="/ppt/theme/themeOverride18.xml" ContentType="application/vnd.openxmlformats-officedocument.themeOverride+xml"/>
  <Override PartName="/ppt/theme/themeOverride19.xml" ContentType="application/vnd.openxmlformats-officedocument.themeOverride+xml"/>
  <Override PartName="/ppt/theme/themeOverride2.xml" ContentType="application/vnd.openxmlformats-officedocument.themeOverride+xml"/>
  <Override PartName="/ppt/theme/themeOverride20.xml" ContentType="application/vnd.openxmlformats-officedocument.themeOverride+xml"/>
  <Override PartName="/ppt/theme/themeOverride21.xml" ContentType="application/vnd.openxmlformats-officedocument.themeOverrid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ppt/theme/themeOverride5.xml" ContentType="application/vnd.openxmlformats-officedocument.themeOverride+xml"/>
  <Override PartName="/ppt/theme/themeOverride6.xml" ContentType="application/vnd.openxmlformats-officedocument.themeOverride+xml"/>
  <Override PartName="/ppt/theme/themeOverride7.xml" ContentType="application/vnd.openxmlformats-officedocument.themeOverride+xml"/>
  <Override PartName="/ppt/theme/themeOverride8.xml" ContentType="application/vnd.openxmlformats-officedocument.themeOverride+xml"/>
  <Override PartName="/ppt/theme/themeOverride9.xml" ContentType="application/vnd.openxmlformats-officedocument.themeOverrid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0" r:id="rId3"/>
  </p:sldMasterIdLst>
  <p:notesMasterIdLst>
    <p:notesMasterId r:id="rId5"/>
  </p:notesMasterIdLst>
  <p:sldIdLst>
    <p:sldId id="256" r:id="rId4"/>
    <p:sldId id="257" r:id="rId6"/>
    <p:sldId id="258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82" r:id="rId15"/>
    <p:sldId id="269" r:id="rId16"/>
    <p:sldId id="270" r:id="rId17"/>
    <p:sldId id="271" r:id="rId18"/>
    <p:sldId id="272" r:id="rId19"/>
    <p:sldId id="273" r:id="rId20"/>
    <p:sldId id="283" r:id="rId21"/>
    <p:sldId id="275" r:id="rId22"/>
    <p:sldId id="276" r:id="rId23"/>
    <p:sldId id="284" r:id="rId24"/>
    <p:sldId id="278" r:id="rId25"/>
    <p:sldId id="279" r:id="rId26"/>
    <p:sldId id="280" r:id="rId27"/>
    <p:sldId id="281" r:id="rId28"/>
    <p:sldId id="285" r:id="rId29"/>
  </p:sldIdLst>
  <p:sldSz cx="12192000" cy="6858000"/>
  <p:notesSz cx="7103745" cy="10234295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C91E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505" autoAdjust="0"/>
    <p:restoredTop sz="94660"/>
  </p:normalViewPr>
  <p:slideViewPr>
    <p:cSldViewPr snapToGrid="0">
      <p:cViewPr varScale="1">
        <p:scale>
          <a:sx n="74" d="100"/>
          <a:sy n="74" d="100"/>
        </p:scale>
        <p:origin x="43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slide" Target="slides/slide2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32" Type="http://schemas.openxmlformats.org/officeDocument/2006/relationships/tableStyles" Target="tableStyles.xml"/><Relationship Id="rId31" Type="http://schemas.openxmlformats.org/officeDocument/2006/relationships/viewProps" Target="viewProps.xml"/><Relationship Id="rId30" Type="http://schemas.openxmlformats.org/officeDocument/2006/relationships/presProps" Target="presProps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5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0" Type="http://schemas.openxmlformats.org/officeDocument/2006/relationships/slide" Target="slides/slide16.xml"/><Relationship Id="rId2" Type="http://schemas.openxmlformats.org/officeDocument/2006/relationships/theme" Target="theme/theme1.xml"/><Relationship Id="rId19" Type="http://schemas.openxmlformats.org/officeDocument/2006/relationships/slide" Target="slides/slide15.xml"/><Relationship Id="rId18" Type="http://schemas.openxmlformats.org/officeDocument/2006/relationships/slide" Target="slides/slide14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4313" y="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C91524-9D77-4C46-897C-097A7C956CFD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82600" y="1279525"/>
            <a:ext cx="6140450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1200" y="4926013"/>
            <a:ext cx="5683250" cy="40290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185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4313" y="972185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1B1C6CD-236A-4F21-A169-A46B6214056C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3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4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B1C6CD-236A-4F21-A169-A46B6214056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B1C6CD-236A-4F21-A169-A46B6214056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B1C6CD-236A-4F21-A169-A46B6214056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B1C6CD-236A-4F21-A169-A46B6214056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B1C6CD-236A-4F21-A169-A46B6214056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B1C6CD-236A-4F21-A169-A46B6214056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9pPr>
          </a:lstStyle>
          <a:p>
            <a:fld id="{9F2CD1F7-0A18-4C47-961F-13FB8319829B}" type="slidenum">
              <a:rPr lang="zh-CN" altLang="en-US" smtClean="0">
                <a:latin typeface="Calibri" panose="020F0502020204030204" charset="0"/>
              </a:rPr>
            </a:fld>
            <a:endParaRPr lang="zh-CN" altLang="en-US" smtClean="0">
              <a:latin typeface="Calibri" panose="020F0502020204030204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B1C6CD-236A-4F21-A169-A46B6214056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B1C6CD-236A-4F21-A169-A46B6214056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B1C6CD-236A-4F21-A169-A46B6214056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B1C6CD-236A-4F21-A169-A46B6214056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191943-51BD-4131-B271-DC25003004B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191943-51BD-4131-B271-DC25003004B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SV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BC2EFC-28F3-48C0-BF6B-230A53BCFDFC}" type="slidenum">
              <a:rPr lang="es-MX" smtClean="0">
                <a:solidFill>
                  <a:prstClr val="black"/>
                </a:solidFill>
              </a:rPr>
            </a:fld>
            <a:endParaRPr lang="es-MX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B1C6CD-236A-4F21-A169-A46B6214056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9pPr>
          </a:lstStyle>
          <a:p>
            <a:fld id="{C660D322-FA9B-4CDF-9805-B55D27823AC8}" type="slidenum">
              <a:rPr lang="zh-CN" altLang="en-US" smtClean="0">
                <a:latin typeface="Calibri" panose="020F0502020204030204" charset="0"/>
              </a:rPr>
            </a:fld>
            <a:endParaRPr lang="zh-CN" altLang="en-US" smtClean="0">
              <a:latin typeface="Calibri" panose="020F0502020204030204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B1C6CD-236A-4F21-A169-A46B6214056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9pPr>
          </a:lstStyle>
          <a:p>
            <a:fld id="{159C337B-7A3E-4B67-B11D-D7E1128BA2B9}" type="slidenum">
              <a:rPr lang="zh-CN" altLang="en-US" smtClean="0">
                <a:latin typeface="Calibri" panose="020F0502020204030204" charset="0"/>
              </a:rPr>
            </a:fld>
            <a:endParaRPr lang="zh-CN" altLang="en-US" smtClean="0">
              <a:latin typeface="Calibri" panose="020F0502020204030204" charset="0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8E8EDC-1225-47E3-9680-C9FAF722F7A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B1C6CD-236A-4F21-A169-A46B6214056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5D2DAF-7A11-4887-8CD5-B116BE4C238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238E41-6C6D-4B56-860F-2B48E127361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B1C6CD-236A-4F21-A169-A46B6214056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B1C6CD-236A-4F21-A169-A46B6214056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B1C6CD-236A-4F21-A169-A46B6214056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3000">
        <p:random/>
      </p:transition>
    </mc:Choice>
    <mc:Fallback>
      <p:transition spd="slow" advClick="0" advTm="300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3000">
        <p:random/>
      </p:transition>
    </mc:Choice>
    <mc:Fallback>
      <p:transition spd="slow" advClick="0" advTm="3000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3000">
        <p:random/>
      </p:transition>
    </mc:Choice>
    <mc:Fallback>
      <p:transition spd="slow" advClick="0" advTm="300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4" Type="http://schemas.openxmlformats.org/officeDocument/2006/relationships/theme" Target="../theme/theme2.xml"/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mc:AlternateContent xmlns:mc="http://schemas.openxmlformats.org/markup-compatibility/2006">
    <mc:Choice xmlns:p14="http://schemas.microsoft.com/office/powerpoint/2010/main" Requires="p14">
      <p:transition spd="slow" p14:dur="1500" advClick="0" advTm="3000">
        <p:random/>
      </p:transition>
    </mc:Choice>
    <mc:Fallback>
      <p:transition spd="slow" advClick="0" advTm="3000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资源 334302"/>
          <p:cNvPicPr>
            <a:picLocks noChangeAspect="1"/>
          </p:cNvPicPr>
          <p:nvPr userDrawn="1"/>
        </p:nvPicPr>
        <p:blipFill>
          <a:blip r:embed="rId3"/>
          <a:srcRect l="16903" t="9242" r="9953" b="49434"/>
          <a:stretch>
            <a:fillRect/>
          </a:stretch>
        </p:blipFill>
        <p:spPr>
          <a:xfrm>
            <a:off x="-119380" y="-39370"/>
            <a:ext cx="12357735" cy="6913880"/>
          </a:xfrm>
          <a:prstGeom prst="rect">
            <a:avLst/>
          </a:prstGeom>
        </p:spPr>
      </p:pic>
      <p:sp>
        <p:nvSpPr>
          <p:cNvPr id="15" name="文本框 37"/>
          <p:cNvSpPr txBox="1"/>
          <p:nvPr userDrawn="1"/>
        </p:nvSpPr>
        <p:spPr>
          <a:xfrm>
            <a:off x="49305" y="116270"/>
            <a:ext cx="4709160" cy="437515"/>
          </a:xfrm>
          <a:prstGeom prst="rect">
            <a:avLst/>
          </a:prstGeom>
          <a:noFill/>
        </p:spPr>
        <p:txBody>
          <a:bodyPr wrap="none" lIns="68584" tIns="34292" rIns="68584" bIns="34292" rtlCol="0">
            <a:spAutoFit/>
          </a:bodyPr>
          <a:lstStyle/>
          <a:p>
            <a:pPr defTabSz="685165"/>
            <a:r>
              <a:rPr lang="zh-CN" altLang="en-US" sz="24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输入您的标题（可在母版中更改）</a:t>
            </a:r>
            <a:endParaRPr lang="zh-CN" altLang="en-US" sz="24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</p:sldLayoutIdLst>
  <mc:AlternateContent xmlns:mc="http://schemas.openxmlformats.org/markup-compatibility/2006">
    <mc:Choice xmlns:p14="http://schemas.microsoft.com/office/powerpoint/2010/main" Requires="p14">
      <p:transition spd="slow" p14:dur="1500" advClick="0" advTm="3000">
        <p:random/>
      </p:transition>
    </mc:Choice>
    <mc:Fallback>
      <p:transition spd="slow" advClick="0" advTm="3000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1.xml"/><Relationship Id="rId3" Type="http://schemas.openxmlformats.org/officeDocument/2006/relationships/themeOverride" Target="../theme/themeOverride1.xml"/><Relationship Id="rId2" Type="http://schemas.openxmlformats.org/officeDocument/2006/relationships/tags" Target="../tags/tag1.xml"/><Relationship Id="rId1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.xml"/><Relationship Id="rId3" Type="http://schemas.openxmlformats.org/officeDocument/2006/relationships/slideLayout" Target="../slideLayouts/slideLayout1.xml"/><Relationship Id="rId2" Type="http://schemas.openxmlformats.org/officeDocument/2006/relationships/themeOverride" Target="../theme/themeOverride2.xml"/><Relationship Id="rId1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3.xml"/><Relationship Id="rId3" Type="http://schemas.openxmlformats.org/officeDocument/2006/relationships/slideLayout" Target="../slideLayouts/slideLayout1.xml"/><Relationship Id="rId2" Type="http://schemas.openxmlformats.org/officeDocument/2006/relationships/themeOverride" Target="../theme/themeOverride3.xml"/><Relationship Id="rId1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9" Type="http://schemas.openxmlformats.org/officeDocument/2006/relationships/tags" Target="../tags/tag10.xml"/><Relationship Id="rId8" Type="http://schemas.openxmlformats.org/officeDocument/2006/relationships/tags" Target="../tags/tag9.xml"/><Relationship Id="rId7" Type="http://schemas.openxmlformats.org/officeDocument/2006/relationships/tags" Target="../tags/tag8.xml"/><Relationship Id="rId6" Type="http://schemas.openxmlformats.org/officeDocument/2006/relationships/tags" Target="../tags/tag7.xml"/><Relationship Id="rId5" Type="http://schemas.openxmlformats.org/officeDocument/2006/relationships/tags" Target="../tags/tag6.xml"/><Relationship Id="rId4" Type="http://schemas.openxmlformats.org/officeDocument/2006/relationships/tags" Target="../tags/tag5.xml"/><Relationship Id="rId3" Type="http://schemas.openxmlformats.org/officeDocument/2006/relationships/tags" Target="../tags/tag4.xml"/><Relationship Id="rId24" Type="http://schemas.openxmlformats.org/officeDocument/2006/relationships/notesSlide" Target="../notesSlides/notesSlide4.xml"/><Relationship Id="rId23" Type="http://schemas.openxmlformats.org/officeDocument/2006/relationships/slideLayout" Target="../slideLayouts/slideLayout2.xml"/><Relationship Id="rId22" Type="http://schemas.openxmlformats.org/officeDocument/2006/relationships/themeOverride" Target="../theme/themeOverride4.xml"/><Relationship Id="rId21" Type="http://schemas.openxmlformats.org/officeDocument/2006/relationships/tags" Target="../tags/tag22.xml"/><Relationship Id="rId20" Type="http://schemas.openxmlformats.org/officeDocument/2006/relationships/tags" Target="../tags/tag21.xml"/><Relationship Id="rId2" Type="http://schemas.openxmlformats.org/officeDocument/2006/relationships/tags" Target="../tags/tag3.xml"/><Relationship Id="rId19" Type="http://schemas.openxmlformats.org/officeDocument/2006/relationships/tags" Target="../tags/tag20.xml"/><Relationship Id="rId18" Type="http://schemas.openxmlformats.org/officeDocument/2006/relationships/tags" Target="../tags/tag19.xml"/><Relationship Id="rId17" Type="http://schemas.openxmlformats.org/officeDocument/2006/relationships/tags" Target="../tags/tag18.xml"/><Relationship Id="rId16" Type="http://schemas.openxmlformats.org/officeDocument/2006/relationships/tags" Target="../tags/tag17.xml"/><Relationship Id="rId15" Type="http://schemas.openxmlformats.org/officeDocument/2006/relationships/tags" Target="../tags/tag16.xml"/><Relationship Id="rId14" Type="http://schemas.openxmlformats.org/officeDocument/2006/relationships/tags" Target="../tags/tag15.xml"/><Relationship Id="rId13" Type="http://schemas.openxmlformats.org/officeDocument/2006/relationships/tags" Target="../tags/tag14.xml"/><Relationship Id="rId12" Type="http://schemas.openxmlformats.org/officeDocument/2006/relationships/tags" Target="../tags/tag13.xml"/><Relationship Id="rId11" Type="http://schemas.openxmlformats.org/officeDocument/2006/relationships/tags" Target="../tags/tag12.xml"/><Relationship Id="rId10" Type="http://schemas.openxmlformats.org/officeDocument/2006/relationships/tags" Target="../tags/tag11.xml"/><Relationship Id="rId1" Type="http://schemas.openxmlformats.org/officeDocument/2006/relationships/tags" Target="../tags/tag2.xml"/></Relationships>
</file>

<file path=ppt/slides/_rels/slide5.xml.rels><?xml version="1.0" encoding="UTF-8" standalone="yes"?>
<Relationships xmlns="http://schemas.openxmlformats.org/package/2006/relationships"><Relationship Id="rId9" Type="http://schemas.openxmlformats.org/officeDocument/2006/relationships/tags" Target="../tags/tag31.xml"/><Relationship Id="rId8" Type="http://schemas.openxmlformats.org/officeDocument/2006/relationships/tags" Target="../tags/tag30.xml"/><Relationship Id="rId7" Type="http://schemas.openxmlformats.org/officeDocument/2006/relationships/tags" Target="../tags/tag29.xml"/><Relationship Id="rId6" Type="http://schemas.openxmlformats.org/officeDocument/2006/relationships/tags" Target="../tags/tag28.xml"/><Relationship Id="rId5" Type="http://schemas.openxmlformats.org/officeDocument/2006/relationships/tags" Target="../tags/tag27.xml"/><Relationship Id="rId4" Type="http://schemas.openxmlformats.org/officeDocument/2006/relationships/tags" Target="../tags/tag26.xml"/><Relationship Id="rId3" Type="http://schemas.openxmlformats.org/officeDocument/2006/relationships/tags" Target="../tags/tag25.xml"/><Relationship Id="rId23" Type="http://schemas.openxmlformats.org/officeDocument/2006/relationships/notesSlide" Target="../notesSlides/notesSlide5.xml"/><Relationship Id="rId22" Type="http://schemas.openxmlformats.org/officeDocument/2006/relationships/slideLayout" Target="../slideLayouts/slideLayout3.xml"/><Relationship Id="rId21" Type="http://schemas.openxmlformats.org/officeDocument/2006/relationships/themeOverride" Target="../theme/themeOverride5.xml"/><Relationship Id="rId20" Type="http://schemas.openxmlformats.org/officeDocument/2006/relationships/tags" Target="../tags/tag42.xml"/><Relationship Id="rId2" Type="http://schemas.openxmlformats.org/officeDocument/2006/relationships/tags" Target="../tags/tag24.xml"/><Relationship Id="rId19" Type="http://schemas.openxmlformats.org/officeDocument/2006/relationships/tags" Target="../tags/tag41.xml"/><Relationship Id="rId18" Type="http://schemas.openxmlformats.org/officeDocument/2006/relationships/tags" Target="../tags/tag40.xml"/><Relationship Id="rId17" Type="http://schemas.openxmlformats.org/officeDocument/2006/relationships/tags" Target="../tags/tag39.xml"/><Relationship Id="rId16" Type="http://schemas.openxmlformats.org/officeDocument/2006/relationships/tags" Target="../tags/tag38.xml"/><Relationship Id="rId15" Type="http://schemas.openxmlformats.org/officeDocument/2006/relationships/tags" Target="../tags/tag37.xml"/><Relationship Id="rId14" Type="http://schemas.openxmlformats.org/officeDocument/2006/relationships/tags" Target="../tags/tag36.xml"/><Relationship Id="rId13" Type="http://schemas.openxmlformats.org/officeDocument/2006/relationships/tags" Target="../tags/tag35.xml"/><Relationship Id="rId12" Type="http://schemas.openxmlformats.org/officeDocument/2006/relationships/tags" Target="../tags/tag34.xml"/><Relationship Id="rId11" Type="http://schemas.openxmlformats.org/officeDocument/2006/relationships/tags" Target="../tags/tag33.xml"/><Relationship Id="rId10" Type="http://schemas.openxmlformats.org/officeDocument/2006/relationships/tags" Target="../tags/tag32.xml"/><Relationship Id="rId1" Type="http://schemas.openxmlformats.org/officeDocument/2006/relationships/tags" Target="../tags/tag23.xml"/></Relationships>
</file>

<file path=ppt/slides/_rels/slide6.xml.rels><?xml version="1.0" encoding="UTF-8" standalone="yes"?>
<Relationships xmlns="http://schemas.openxmlformats.org/package/2006/relationships"><Relationship Id="rId9" Type="http://schemas.openxmlformats.org/officeDocument/2006/relationships/tags" Target="../tags/tag51.xml"/><Relationship Id="rId8" Type="http://schemas.openxmlformats.org/officeDocument/2006/relationships/tags" Target="../tags/tag50.xml"/><Relationship Id="rId7" Type="http://schemas.openxmlformats.org/officeDocument/2006/relationships/tags" Target="../tags/tag49.xml"/><Relationship Id="rId6" Type="http://schemas.openxmlformats.org/officeDocument/2006/relationships/tags" Target="../tags/tag48.xml"/><Relationship Id="rId5" Type="http://schemas.openxmlformats.org/officeDocument/2006/relationships/tags" Target="../tags/tag47.xml"/><Relationship Id="rId4" Type="http://schemas.openxmlformats.org/officeDocument/2006/relationships/tags" Target="../tags/tag46.xml"/><Relationship Id="rId3" Type="http://schemas.openxmlformats.org/officeDocument/2006/relationships/tags" Target="../tags/tag45.xml"/><Relationship Id="rId25" Type="http://schemas.openxmlformats.org/officeDocument/2006/relationships/notesSlide" Target="../notesSlides/notesSlide6.xml"/><Relationship Id="rId24" Type="http://schemas.openxmlformats.org/officeDocument/2006/relationships/slideLayout" Target="../slideLayouts/slideLayout2.xml"/><Relationship Id="rId23" Type="http://schemas.openxmlformats.org/officeDocument/2006/relationships/themeOverride" Target="../theme/themeOverride6.xml"/><Relationship Id="rId22" Type="http://schemas.openxmlformats.org/officeDocument/2006/relationships/tags" Target="../tags/tag64.xml"/><Relationship Id="rId21" Type="http://schemas.openxmlformats.org/officeDocument/2006/relationships/tags" Target="../tags/tag63.xml"/><Relationship Id="rId20" Type="http://schemas.openxmlformats.org/officeDocument/2006/relationships/tags" Target="../tags/tag62.xml"/><Relationship Id="rId2" Type="http://schemas.openxmlformats.org/officeDocument/2006/relationships/tags" Target="../tags/tag44.xml"/><Relationship Id="rId19" Type="http://schemas.openxmlformats.org/officeDocument/2006/relationships/tags" Target="../tags/tag61.xml"/><Relationship Id="rId18" Type="http://schemas.openxmlformats.org/officeDocument/2006/relationships/tags" Target="../tags/tag60.xml"/><Relationship Id="rId17" Type="http://schemas.openxmlformats.org/officeDocument/2006/relationships/tags" Target="../tags/tag59.xml"/><Relationship Id="rId16" Type="http://schemas.openxmlformats.org/officeDocument/2006/relationships/tags" Target="../tags/tag58.xml"/><Relationship Id="rId15" Type="http://schemas.openxmlformats.org/officeDocument/2006/relationships/tags" Target="../tags/tag57.xml"/><Relationship Id="rId14" Type="http://schemas.openxmlformats.org/officeDocument/2006/relationships/tags" Target="../tags/tag56.xml"/><Relationship Id="rId13" Type="http://schemas.openxmlformats.org/officeDocument/2006/relationships/tags" Target="../tags/tag55.xml"/><Relationship Id="rId12" Type="http://schemas.openxmlformats.org/officeDocument/2006/relationships/tags" Target="../tags/tag54.xml"/><Relationship Id="rId11" Type="http://schemas.openxmlformats.org/officeDocument/2006/relationships/tags" Target="../tags/tag53.xml"/><Relationship Id="rId10" Type="http://schemas.openxmlformats.org/officeDocument/2006/relationships/tags" Target="../tags/tag52.xml"/><Relationship Id="rId1" Type="http://schemas.openxmlformats.org/officeDocument/2006/relationships/tags" Target="../tags/tag43.xml"/></Relationships>
</file>

<file path=ppt/slides/_rels/slide7.xml.rels><?xml version="1.0" encoding="UTF-8" standalone="yes"?>
<Relationships xmlns="http://schemas.openxmlformats.org/package/2006/relationships"><Relationship Id="rId9" Type="http://schemas.openxmlformats.org/officeDocument/2006/relationships/tags" Target="../tags/tag73.xml"/><Relationship Id="rId8" Type="http://schemas.openxmlformats.org/officeDocument/2006/relationships/tags" Target="../tags/tag72.xml"/><Relationship Id="rId7" Type="http://schemas.openxmlformats.org/officeDocument/2006/relationships/tags" Target="../tags/tag71.xml"/><Relationship Id="rId6" Type="http://schemas.openxmlformats.org/officeDocument/2006/relationships/tags" Target="../tags/tag70.xml"/><Relationship Id="rId5" Type="http://schemas.openxmlformats.org/officeDocument/2006/relationships/tags" Target="../tags/tag69.xml"/><Relationship Id="rId4" Type="http://schemas.openxmlformats.org/officeDocument/2006/relationships/tags" Target="../tags/tag68.xml"/><Relationship Id="rId3" Type="http://schemas.openxmlformats.org/officeDocument/2006/relationships/tags" Target="../tags/tag67.xml"/><Relationship Id="rId2" Type="http://schemas.openxmlformats.org/officeDocument/2006/relationships/tags" Target="../tags/tag66.xml"/><Relationship Id="rId19" Type="http://schemas.openxmlformats.org/officeDocument/2006/relationships/notesSlide" Target="../notesSlides/notesSlide7.xml"/><Relationship Id="rId18" Type="http://schemas.openxmlformats.org/officeDocument/2006/relationships/slideLayout" Target="../slideLayouts/slideLayout2.xml"/><Relationship Id="rId17" Type="http://schemas.openxmlformats.org/officeDocument/2006/relationships/themeOverride" Target="../theme/themeOverride7.xml"/><Relationship Id="rId16" Type="http://schemas.openxmlformats.org/officeDocument/2006/relationships/tags" Target="../tags/tag80.xml"/><Relationship Id="rId15" Type="http://schemas.openxmlformats.org/officeDocument/2006/relationships/tags" Target="../tags/tag79.xml"/><Relationship Id="rId14" Type="http://schemas.openxmlformats.org/officeDocument/2006/relationships/tags" Target="../tags/tag78.xml"/><Relationship Id="rId13" Type="http://schemas.openxmlformats.org/officeDocument/2006/relationships/tags" Target="../tags/tag77.xml"/><Relationship Id="rId12" Type="http://schemas.openxmlformats.org/officeDocument/2006/relationships/tags" Target="../tags/tag76.xml"/><Relationship Id="rId11" Type="http://schemas.openxmlformats.org/officeDocument/2006/relationships/tags" Target="../tags/tag75.xml"/><Relationship Id="rId10" Type="http://schemas.openxmlformats.org/officeDocument/2006/relationships/tags" Target="../tags/tag74.xml"/><Relationship Id="rId1" Type="http://schemas.openxmlformats.org/officeDocument/2006/relationships/tags" Target="../tags/tag65.xml"/></Relationships>
</file>

<file path=ppt/slides/_rels/slide8.xml.rels><?xml version="1.0" encoding="UTF-8" standalone="yes"?>
<Relationships xmlns="http://schemas.openxmlformats.org/package/2006/relationships"><Relationship Id="rId9" Type="http://schemas.openxmlformats.org/officeDocument/2006/relationships/tags" Target="../tags/tag89.xml"/><Relationship Id="rId8" Type="http://schemas.openxmlformats.org/officeDocument/2006/relationships/tags" Target="../tags/tag88.xml"/><Relationship Id="rId7" Type="http://schemas.openxmlformats.org/officeDocument/2006/relationships/tags" Target="../tags/tag87.xml"/><Relationship Id="rId6" Type="http://schemas.openxmlformats.org/officeDocument/2006/relationships/tags" Target="../tags/tag86.xml"/><Relationship Id="rId5" Type="http://schemas.openxmlformats.org/officeDocument/2006/relationships/tags" Target="../tags/tag85.xml"/><Relationship Id="rId4" Type="http://schemas.openxmlformats.org/officeDocument/2006/relationships/tags" Target="../tags/tag84.xml"/><Relationship Id="rId3" Type="http://schemas.openxmlformats.org/officeDocument/2006/relationships/tags" Target="../tags/tag83.xml"/><Relationship Id="rId25" Type="http://schemas.openxmlformats.org/officeDocument/2006/relationships/notesSlide" Target="../notesSlides/notesSlide8.xml"/><Relationship Id="rId24" Type="http://schemas.openxmlformats.org/officeDocument/2006/relationships/slideLayout" Target="../slideLayouts/slideLayout2.xml"/><Relationship Id="rId23" Type="http://schemas.openxmlformats.org/officeDocument/2006/relationships/themeOverride" Target="../theme/themeOverride8.xml"/><Relationship Id="rId22" Type="http://schemas.openxmlformats.org/officeDocument/2006/relationships/tags" Target="../tags/tag102.xml"/><Relationship Id="rId21" Type="http://schemas.openxmlformats.org/officeDocument/2006/relationships/tags" Target="../tags/tag101.xml"/><Relationship Id="rId20" Type="http://schemas.openxmlformats.org/officeDocument/2006/relationships/tags" Target="../tags/tag100.xml"/><Relationship Id="rId2" Type="http://schemas.openxmlformats.org/officeDocument/2006/relationships/tags" Target="../tags/tag82.xml"/><Relationship Id="rId19" Type="http://schemas.openxmlformats.org/officeDocument/2006/relationships/tags" Target="../tags/tag99.xml"/><Relationship Id="rId18" Type="http://schemas.openxmlformats.org/officeDocument/2006/relationships/tags" Target="../tags/tag98.xml"/><Relationship Id="rId17" Type="http://schemas.openxmlformats.org/officeDocument/2006/relationships/tags" Target="../tags/tag97.xml"/><Relationship Id="rId16" Type="http://schemas.openxmlformats.org/officeDocument/2006/relationships/tags" Target="../tags/tag96.xml"/><Relationship Id="rId15" Type="http://schemas.openxmlformats.org/officeDocument/2006/relationships/tags" Target="../tags/tag95.xml"/><Relationship Id="rId14" Type="http://schemas.openxmlformats.org/officeDocument/2006/relationships/tags" Target="../tags/tag94.xml"/><Relationship Id="rId13" Type="http://schemas.openxmlformats.org/officeDocument/2006/relationships/tags" Target="../tags/tag93.xml"/><Relationship Id="rId12" Type="http://schemas.openxmlformats.org/officeDocument/2006/relationships/tags" Target="../tags/tag92.xml"/><Relationship Id="rId11" Type="http://schemas.openxmlformats.org/officeDocument/2006/relationships/tags" Target="../tags/tag91.xml"/><Relationship Id="rId10" Type="http://schemas.openxmlformats.org/officeDocument/2006/relationships/tags" Target="../tags/tag90.xml"/><Relationship Id="rId1" Type="http://schemas.openxmlformats.org/officeDocument/2006/relationships/tags" Target="../tags/tag81.xml"/></Relationships>
</file>

<file path=ppt/slides/_rels/slide9.xml.rels><?xml version="1.0" encoding="UTF-8" standalone="yes"?>
<Relationships xmlns="http://schemas.openxmlformats.org/package/2006/relationships"><Relationship Id="rId9" Type="http://schemas.openxmlformats.org/officeDocument/2006/relationships/tags" Target="../tags/tag111.xml"/><Relationship Id="rId8" Type="http://schemas.openxmlformats.org/officeDocument/2006/relationships/tags" Target="../tags/tag110.xml"/><Relationship Id="rId7" Type="http://schemas.openxmlformats.org/officeDocument/2006/relationships/tags" Target="../tags/tag109.xml"/><Relationship Id="rId6" Type="http://schemas.openxmlformats.org/officeDocument/2006/relationships/tags" Target="../tags/tag108.xml"/><Relationship Id="rId5" Type="http://schemas.openxmlformats.org/officeDocument/2006/relationships/tags" Target="../tags/tag107.xml"/><Relationship Id="rId4" Type="http://schemas.openxmlformats.org/officeDocument/2006/relationships/tags" Target="../tags/tag106.xml"/><Relationship Id="rId3" Type="http://schemas.openxmlformats.org/officeDocument/2006/relationships/tags" Target="../tags/tag105.xml"/><Relationship Id="rId22" Type="http://schemas.openxmlformats.org/officeDocument/2006/relationships/notesSlide" Target="../notesSlides/notesSlide9.xml"/><Relationship Id="rId21" Type="http://schemas.openxmlformats.org/officeDocument/2006/relationships/slideLayout" Target="../slideLayouts/slideLayout2.xml"/><Relationship Id="rId20" Type="http://schemas.openxmlformats.org/officeDocument/2006/relationships/themeOverride" Target="../theme/themeOverride9.xml"/><Relationship Id="rId2" Type="http://schemas.openxmlformats.org/officeDocument/2006/relationships/tags" Target="../tags/tag104.xml"/><Relationship Id="rId19" Type="http://schemas.openxmlformats.org/officeDocument/2006/relationships/tags" Target="../tags/tag121.xml"/><Relationship Id="rId18" Type="http://schemas.openxmlformats.org/officeDocument/2006/relationships/tags" Target="../tags/tag120.xml"/><Relationship Id="rId17" Type="http://schemas.openxmlformats.org/officeDocument/2006/relationships/tags" Target="../tags/tag119.xml"/><Relationship Id="rId16" Type="http://schemas.openxmlformats.org/officeDocument/2006/relationships/tags" Target="../tags/tag118.xml"/><Relationship Id="rId15" Type="http://schemas.openxmlformats.org/officeDocument/2006/relationships/tags" Target="../tags/tag117.xml"/><Relationship Id="rId14" Type="http://schemas.openxmlformats.org/officeDocument/2006/relationships/tags" Target="../tags/tag116.xml"/><Relationship Id="rId13" Type="http://schemas.openxmlformats.org/officeDocument/2006/relationships/tags" Target="../tags/tag115.xml"/><Relationship Id="rId12" Type="http://schemas.openxmlformats.org/officeDocument/2006/relationships/tags" Target="../tags/tag114.xml"/><Relationship Id="rId11" Type="http://schemas.openxmlformats.org/officeDocument/2006/relationships/tags" Target="../tags/tag113.xml"/><Relationship Id="rId10" Type="http://schemas.openxmlformats.org/officeDocument/2006/relationships/tags" Target="../tags/tag112.xml"/><Relationship Id="rId1" Type="http://schemas.openxmlformats.org/officeDocument/2006/relationships/tags" Target="../tags/tag103.xml"/></Relationships>
</file>

<file path=ppt/slides/_rels/slide10.xml.rels><?xml version="1.0" encoding="UTF-8" standalone="yes"?>
<Relationships xmlns="http://schemas.openxmlformats.org/package/2006/relationships"><Relationship Id="rId9" Type="http://schemas.openxmlformats.org/officeDocument/2006/relationships/tags" Target="../tags/tag130.xml"/><Relationship Id="rId8" Type="http://schemas.openxmlformats.org/officeDocument/2006/relationships/tags" Target="../tags/tag129.xml"/><Relationship Id="rId7" Type="http://schemas.openxmlformats.org/officeDocument/2006/relationships/tags" Target="../tags/tag128.xml"/><Relationship Id="rId6" Type="http://schemas.openxmlformats.org/officeDocument/2006/relationships/tags" Target="../tags/tag127.xml"/><Relationship Id="rId5" Type="http://schemas.openxmlformats.org/officeDocument/2006/relationships/tags" Target="../tags/tag126.xml"/><Relationship Id="rId4" Type="http://schemas.openxmlformats.org/officeDocument/2006/relationships/tags" Target="../tags/tag125.xml"/><Relationship Id="rId3" Type="http://schemas.openxmlformats.org/officeDocument/2006/relationships/tags" Target="../tags/tag124.xml"/><Relationship Id="rId2" Type="http://schemas.openxmlformats.org/officeDocument/2006/relationships/tags" Target="../tags/tag123.xml"/><Relationship Id="rId13" Type="http://schemas.openxmlformats.org/officeDocument/2006/relationships/notesSlide" Target="../notesSlides/notesSlide10.xml"/><Relationship Id="rId12" Type="http://schemas.openxmlformats.org/officeDocument/2006/relationships/slideLayout" Target="../slideLayouts/slideLayout3.xml"/><Relationship Id="rId11" Type="http://schemas.openxmlformats.org/officeDocument/2006/relationships/themeOverride" Target="../theme/themeOverride10.xml"/><Relationship Id="rId10" Type="http://schemas.openxmlformats.org/officeDocument/2006/relationships/tags" Target="../tags/tag131.xml"/><Relationship Id="rId1" Type="http://schemas.openxmlformats.org/officeDocument/2006/relationships/tags" Target="../tags/tag12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1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14.xml"/></Relationships>
</file>

<file path=ppt/slides/_rels/slide16.xml.rels><?xml version="1.0" encoding="UTF-8" standalone="yes"?>
<Relationships xmlns="http://schemas.openxmlformats.org/package/2006/relationships"><Relationship Id="rId9" Type="http://schemas.openxmlformats.org/officeDocument/2006/relationships/tags" Target="../tags/tag140.xml"/><Relationship Id="rId8" Type="http://schemas.openxmlformats.org/officeDocument/2006/relationships/tags" Target="../tags/tag139.xml"/><Relationship Id="rId7" Type="http://schemas.openxmlformats.org/officeDocument/2006/relationships/tags" Target="../tags/tag138.xml"/><Relationship Id="rId6" Type="http://schemas.openxmlformats.org/officeDocument/2006/relationships/tags" Target="../tags/tag137.xml"/><Relationship Id="rId5" Type="http://schemas.openxmlformats.org/officeDocument/2006/relationships/tags" Target="../tags/tag136.xml"/><Relationship Id="rId4" Type="http://schemas.openxmlformats.org/officeDocument/2006/relationships/tags" Target="../tags/tag135.xml"/><Relationship Id="rId3" Type="http://schemas.openxmlformats.org/officeDocument/2006/relationships/tags" Target="../tags/tag134.xml"/><Relationship Id="rId2" Type="http://schemas.openxmlformats.org/officeDocument/2006/relationships/tags" Target="../tags/tag133.xml"/><Relationship Id="rId18" Type="http://schemas.openxmlformats.org/officeDocument/2006/relationships/notesSlide" Target="../notesSlides/notesSlide16.xml"/><Relationship Id="rId17" Type="http://schemas.openxmlformats.org/officeDocument/2006/relationships/slideLayout" Target="../slideLayouts/slideLayout2.xml"/><Relationship Id="rId16" Type="http://schemas.openxmlformats.org/officeDocument/2006/relationships/themeOverride" Target="../theme/themeOverride15.xml"/><Relationship Id="rId15" Type="http://schemas.openxmlformats.org/officeDocument/2006/relationships/tags" Target="../tags/tag146.xml"/><Relationship Id="rId14" Type="http://schemas.openxmlformats.org/officeDocument/2006/relationships/tags" Target="../tags/tag145.xml"/><Relationship Id="rId13" Type="http://schemas.openxmlformats.org/officeDocument/2006/relationships/tags" Target="../tags/tag144.xml"/><Relationship Id="rId12" Type="http://schemas.openxmlformats.org/officeDocument/2006/relationships/tags" Target="../tags/tag143.xml"/><Relationship Id="rId11" Type="http://schemas.openxmlformats.org/officeDocument/2006/relationships/tags" Target="../tags/tag142.xml"/><Relationship Id="rId10" Type="http://schemas.openxmlformats.org/officeDocument/2006/relationships/tags" Target="../tags/tag141.xml"/><Relationship Id="rId1" Type="http://schemas.openxmlformats.org/officeDocument/2006/relationships/tags" Target="../tags/tag13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9" Type="http://schemas.openxmlformats.org/officeDocument/2006/relationships/tags" Target="../tags/tag155.xml"/><Relationship Id="rId8" Type="http://schemas.openxmlformats.org/officeDocument/2006/relationships/tags" Target="../tags/tag154.xml"/><Relationship Id="rId7" Type="http://schemas.openxmlformats.org/officeDocument/2006/relationships/tags" Target="../tags/tag153.xml"/><Relationship Id="rId6" Type="http://schemas.openxmlformats.org/officeDocument/2006/relationships/tags" Target="../tags/tag152.xml"/><Relationship Id="rId5" Type="http://schemas.openxmlformats.org/officeDocument/2006/relationships/tags" Target="../tags/tag151.xml"/><Relationship Id="rId4" Type="http://schemas.openxmlformats.org/officeDocument/2006/relationships/tags" Target="../tags/tag150.xml"/><Relationship Id="rId3" Type="http://schemas.openxmlformats.org/officeDocument/2006/relationships/tags" Target="../tags/tag149.xml"/><Relationship Id="rId2" Type="http://schemas.openxmlformats.org/officeDocument/2006/relationships/tags" Target="../tags/tag148.xml"/><Relationship Id="rId13" Type="http://schemas.openxmlformats.org/officeDocument/2006/relationships/notesSlide" Target="../notesSlides/notesSlide18.xml"/><Relationship Id="rId12" Type="http://schemas.openxmlformats.org/officeDocument/2006/relationships/slideLayout" Target="../slideLayouts/slideLayout2.xml"/><Relationship Id="rId11" Type="http://schemas.openxmlformats.org/officeDocument/2006/relationships/themeOverride" Target="../theme/themeOverride16.xml"/><Relationship Id="rId10" Type="http://schemas.openxmlformats.org/officeDocument/2006/relationships/tags" Target="../tags/tag156.xml"/><Relationship Id="rId1" Type="http://schemas.openxmlformats.org/officeDocument/2006/relationships/tags" Target="../tags/tag14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1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1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19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20.xml"/></Relationships>
</file>

<file path=ppt/slides/_rels/slide24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24.xml"/><Relationship Id="rId8" Type="http://schemas.openxmlformats.org/officeDocument/2006/relationships/slideLayout" Target="../slideLayouts/slideLayout3.xml"/><Relationship Id="rId7" Type="http://schemas.openxmlformats.org/officeDocument/2006/relationships/themeOverride" Target="../theme/themeOverride21.xml"/><Relationship Id="rId6" Type="http://schemas.openxmlformats.org/officeDocument/2006/relationships/tags" Target="../tags/tag162.xml"/><Relationship Id="rId5" Type="http://schemas.openxmlformats.org/officeDocument/2006/relationships/tags" Target="../tags/tag161.xml"/><Relationship Id="rId4" Type="http://schemas.openxmlformats.org/officeDocument/2006/relationships/tags" Target="../tags/tag160.xml"/><Relationship Id="rId3" Type="http://schemas.openxmlformats.org/officeDocument/2006/relationships/tags" Target="../tags/tag159.xml"/><Relationship Id="rId2" Type="http://schemas.openxmlformats.org/officeDocument/2006/relationships/tags" Target="../tags/tag158.xml"/><Relationship Id="rId1" Type="http://schemas.openxmlformats.org/officeDocument/2006/relationships/tags" Target="../tags/tag15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 descr="资源 334302"/>
          <p:cNvPicPr>
            <a:picLocks noChangeAspect="1"/>
          </p:cNvPicPr>
          <p:nvPr/>
        </p:nvPicPr>
        <p:blipFill>
          <a:blip r:embed="rId1"/>
          <a:srcRect l="8167" t="19885" r="9496" b="23643"/>
          <a:stretch>
            <a:fillRect/>
          </a:stretch>
        </p:blipFill>
        <p:spPr>
          <a:xfrm>
            <a:off x="-36195" y="-8890"/>
            <a:ext cx="12207875" cy="6870700"/>
          </a:xfrm>
          <a:prstGeom prst="rect">
            <a:avLst/>
          </a:prstGeom>
        </p:spPr>
      </p:pic>
      <p:sp>
        <p:nvSpPr>
          <p:cNvPr id="9" name="文本框 8"/>
          <p:cNvSpPr txBox="1"/>
          <p:nvPr/>
        </p:nvSpPr>
        <p:spPr>
          <a:xfrm>
            <a:off x="2485390" y="2014153"/>
            <a:ext cx="7498080" cy="34150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7200" b="1" dirty="0">
                <a:gradFill>
                  <a:gsLst>
                    <a:gs pos="0">
                      <a:schemeClr val="accent4"/>
                    </a:gs>
                    <a:gs pos="100000">
                      <a:schemeClr val="bg1"/>
                    </a:gs>
                  </a:gsLst>
                  <a:lin ang="16200000" scaled="0"/>
                  <a:tileRect r="-100000" b="-100000"/>
                </a:gradFill>
                <a:cs typeface="+mn-ea"/>
                <a:sym typeface="+mn-lt"/>
              </a:rPr>
              <a:t>大气华丽</a:t>
            </a:r>
            <a:endParaRPr lang="zh-CN" altLang="en-US" sz="7200" b="1" dirty="0">
              <a:gradFill>
                <a:gsLst>
                  <a:gs pos="0">
                    <a:schemeClr val="accent4"/>
                  </a:gs>
                  <a:gs pos="100000">
                    <a:schemeClr val="bg1"/>
                  </a:gs>
                </a:gsLst>
                <a:lin ang="16200000" scaled="0"/>
                <a:tileRect r="-100000" b="-100000"/>
              </a:gradFill>
              <a:cs typeface="+mn-ea"/>
              <a:sym typeface="+mn-lt"/>
            </a:endParaRPr>
          </a:p>
          <a:p>
            <a:pPr algn="ctr"/>
            <a:r>
              <a:rPr lang="zh-CN" altLang="en-US" sz="7200" b="1" dirty="0">
                <a:gradFill>
                  <a:gsLst>
                    <a:gs pos="0">
                      <a:schemeClr val="accent4"/>
                    </a:gs>
                    <a:gs pos="100000">
                      <a:schemeClr val="bg1"/>
                    </a:gs>
                  </a:gsLst>
                  <a:lin ang="16200000" scaled="0"/>
                  <a:tileRect r="-100000" b="-100000"/>
                </a:gradFill>
                <a:cs typeface="+mn-ea"/>
                <a:sym typeface="+mn-lt"/>
              </a:rPr>
              <a:t>公司年度庆典晚会</a:t>
            </a:r>
            <a:endParaRPr lang="zh-CN" altLang="en-US" sz="7200" b="1" dirty="0">
              <a:gradFill>
                <a:gsLst>
                  <a:gs pos="0">
                    <a:schemeClr val="accent4"/>
                  </a:gs>
                  <a:gs pos="100000">
                    <a:schemeClr val="bg1"/>
                  </a:gs>
                </a:gsLst>
                <a:lin ang="16200000" scaled="0"/>
                <a:tileRect r="-100000" b="-100000"/>
              </a:gradFill>
              <a:cs typeface="+mn-ea"/>
              <a:sym typeface="+mn-lt"/>
            </a:endParaRPr>
          </a:p>
          <a:p>
            <a:pPr algn="ctr"/>
            <a:endParaRPr lang="zh-CN" altLang="en-US" sz="7200" dirty="0">
              <a:gradFill>
                <a:gsLst>
                  <a:gs pos="0">
                    <a:schemeClr val="accent4"/>
                  </a:gs>
                  <a:gs pos="100000">
                    <a:schemeClr val="bg1"/>
                  </a:gs>
                </a:gsLst>
                <a:lin ang="16200000" scaled="0"/>
                <a:tileRect r="-100000" b="-100000"/>
              </a:gradFill>
              <a:cs typeface="+mn-ea"/>
              <a:sym typeface="+mn-lt"/>
            </a:endParaRPr>
          </a:p>
        </p:txBody>
      </p:sp>
      <p:sp>
        <p:nvSpPr>
          <p:cNvPr id="2064" name="矩形 31"/>
          <p:cNvSpPr/>
          <p:nvPr/>
        </p:nvSpPr>
        <p:spPr>
          <a:xfrm>
            <a:off x="2853690" y="4423093"/>
            <a:ext cx="699135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en-US" altLang="zh-CN" sz="1600" dirty="0">
                <a:gradFill>
                  <a:gsLst>
                    <a:gs pos="0">
                      <a:schemeClr val="accent4"/>
                    </a:gs>
                    <a:gs pos="100000">
                      <a:schemeClr val="bg1"/>
                    </a:gs>
                  </a:gsLst>
                  <a:lin ang="16200000" scaled="0"/>
                </a:gradFill>
                <a:cs typeface="+mn-ea"/>
                <a:sym typeface="+mn-lt"/>
              </a:rPr>
              <a:t>Practicing calligraphy at the Orchid Pavilion, the semi-cursive script resembling sailing clouds and flowing water.</a:t>
            </a:r>
            <a:endParaRPr lang="en-US" altLang="zh-CN" sz="1600" dirty="0">
              <a:gradFill>
                <a:gsLst>
                  <a:gs pos="0">
                    <a:schemeClr val="accent4"/>
                  </a:gs>
                  <a:gs pos="100000">
                    <a:schemeClr val="bg1"/>
                  </a:gs>
                </a:gsLst>
                <a:lin ang="16200000" scaled="0"/>
              </a:gradFill>
              <a:cs typeface="+mn-ea"/>
              <a:sym typeface="+mn-lt"/>
            </a:endParaRPr>
          </a:p>
        </p:txBody>
      </p:sp>
    </p:spTree>
    <p:custDataLst>
      <p:tags r:id="rId2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3000">
        <p:random/>
      </p:transition>
    </mc:Choice>
    <mc:Fallback>
      <p:transition spd="slow" advClick="0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0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206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 descr="资源 334302"/>
          <p:cNvPicPr>
            <a:picLocks noChangeAspect="1"/>
          </p:cNvPicPr>
          <p:nvPr/>
        </p:nvPicPr>
        <p:blipFill>
          <a:blip r:embed="rId1"/>
          <a:srcRect l="8295" t="56785" r="30928" b="783"/>
          <a:stretch>
            <a:fillRect/>
          </a:stretch>
        </p:blipFill>
        <p:spPr>
          <a:xfrm>
            <a:off x="-635" y="-53340"/>
            <a:ext cx="12193270" cy="6964680"/>
          </a:xfrm>
          <a:prstGeom prst="rect">
            <a:avLst/>
          </a:prstGeom>
        </p:spPr>
      </p:pic>
      <p:grpSp>
        <p:nvGrpSpPr>
          <p:cNvPr id="3" name="组合 2"/>
          <p:cNvGrpSpPr/>
          <p:nvPr/>
        </p:nvGrpSpPr>
        <p:grpSpPr>
          <a:xfrm>
            <a:off x="2300871" y="2036315"/>
            <a:ext cx="5721188" cy="492442"/>
            <a:chOff x="2167226" y="1730685"/>
            <a:chExt cx="4290891" cy="369332"/>
          </a:xfrm>
          <a:noFill/>
        </p:grpSpPr>
        <p:sp>
          <p:nvSpPr>
            <p:cNvPr id="4" name="TextBox 4"/>
            <p:cNvSpPr txBox="1"/>
            <p:nvPr/>
          </p:nvSpPr>
          <p:spPr>
            <a:xfrm>
              <a:off x="2595617" y="1730685"/>
              <a:ext cx="3862500" cy="315663"/>
            </a:xfrm>
            <a:prstGeom prst="rect">
              <a:avLst/>
            </a:prstGeom>
            <a:grpFill/>
            <a:ln w="38100"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zh-CN" altLang="en-US" sz="2135" dirty="0">
                  <a:gradFill>
                    <a:gsLst>
                      <a:gs pos="0">
                        <a:schemeClr val="accent4"/>
                      </a:gs>
                      <a:gs pos="100000">
                        <a:schemeClr val="bg1"/>
                      </a:gs>
                    </a:gsLst>
                    <a:lin ang="16200000" scaled="0"/>
                  </a:gradFill>
                  <a:cs typeface="+mn-ea"/>
                  <a:sym typeface="+mn-lt"/>
                </a:rPr>
                <a:t>添加目录文字标题 </a:t>
              </a:r>
              <a:r>
                <a:rPr lang="en-US" altLang="zh-CN" sz="1465" dirty="0">
                  <a:gradFill>
                    <a:gsLst>
                      <a:gs pos="0">
                        <a:schemeClr val="accent4"/>
                      </a:gs>
                      <a:gs pos="100000">
                        <a:schemeClr val="bg1"/>
                      </a:gs>
                    </a:gsLst>
                    <a:lin ang="16200000" scaled="0"/>
                  </a:gradFill>
                  <a:cs typeface="+mn-ea"/>
                  <a:sym typeface="+mn-lt"/>
                </a:rPr>
                <a:t>ADD DIRECTORY ONE TITLES</a:t>
              </a:r>
              <a:endParaRPr lang="en-US" altLang="zh-CN" sz="1465" dirty="0">
                <a:gradFill>
                  <a:gsLst>
                    <a:gs pos="0">
                      <a:schemeClr val="accent4"/>
                    </a:gs>
                    <a:gs pos="100000">
                      <a:schemeClr val="bg1"/>
                    </a:gs>
                  </a:gsLst>
                  <a:lin ang="16200000" scaled="0"/>
                </a:gradFill>
                <a:cs typeface="+mn-ea"/>
                <a:sym typeface="+mn-lt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2195969" y="1730685"/>
              <a:ext cx="369332" cy="369332"/>
            </a:xfrm>
            <a:prstGeom prst="ellipse">
              <a:avLst/>
            </a:prstGeom>
            <a:grpFill/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 sz="2400">
                <a:gradFill>
                  <a:gsLst>
                    <a:gs pos="0">
                      <a:schemeClr val="accent4"/>
                    </a:gs>
                    <a:gs pos="100000">
                      <a:schemeClr val="bg1"/>
                    </a:gs>
                  </a:gsLst>
                  <a:lin ang="16200000" scaled="0"/>
                </a:gradFill>
                <a:cs typeface="+mn-ea"/>
                <a:sym typeface="+mn-lt"/>
              </a:endParaRPr>
            </a:p>
          </p:txBody>
        </p:sp>
        <p:sp>
          <p:nvSpPr>
            <p:cNvPr id="7" name="TextBox 4"/>
            <p:cNvSpPr txBox="1"/>
            <p:nvPr/>
          </p:nvSpPr>
          <p:spPr>
            <a:xfrm>
              <a:off x="2167226" y="1750528"/>
              <a:ext cx="378950" cy="315423"/>
            </a:xfrm>
            <a:prstGeom prst="rect">
              <a:avLst/>
            </a:prstGeom>
            <a:grpFill/>
            <a:ln w="38100"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en-US" altLang="zh-CN" sz="2135" dirty="0">
                  <a:gradFill>
                    <a:gsLst>
                      <a:gs pos="0">
                        <a:schemeClr val="accent4"/>
                      </a:gs>
                      <a:gs pos="100000">
                        <a:schemeClr val="bg1"/>
                      </a:gs>
                    </a:gsLst>
                    <a:lin ang="16200000" scaled="0"/>
                  </a:gradFill>
                  <a:cs typeface="+mn-ea"/>
                  <a:sym typeface="+mn-lt"/>
                </a:rPr>
                <a:t>01</a:t>
              </a:r>
              <a:endParaRPr lang="en-US" altLang="zh-CN" sz="2135" dirty="0">
                <a:gradFill>
                  <a:gsLst>
                    <a:gs pos="0">
                      <a:schemeClr val="accent4"/>
                    </a:gs>
                    <a:gs pos="100000">
                      <a:schemeClr val="bg1"/>
                    </a:gs>
                  </a:gsLst>
                  <a:lin ang="16200000" scaled="0"/>
                </a:gradFill>
                <a:cs typeface="+mn-ea"/>
                <a:sym typeface="+mn-lt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2300871" y="2931648"/>
            <a:ext cx="5721188" cy="492442"/>
            <a:chOff x="2167226" y="1730685"/>
            <a:chExt cx="4290891" cy="369332"/>
          </a:xfrm>
          <a:noFill/>
        </p:grpSpPr>
        <p:sp>
          <p:nvSpPr>
            <p:cNvPr id="10" name="TextBox 4"/>
            <p:cNvSpPr txBox="1"/>
            <p:nvPr/>
          </p:nvSpPr>
          <p:spPr>
            <a:xfrm>
              <a:off x="2595617" y="1730685"/>
              <a:ext cx="3862500" cy="315663"/>
            </a:xfrm>
            <a:prstGeom prst="rect">
              <a:avLst/>
            </a:prstGeom>
            <a:grpFill/>
            <a:ln w="38100"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zh-CN" altLang="en-US" sz="2135" dirty="0">
                  <a:gradFill>
                    <a:gsLst>
                      <a:gs pos="0">
                        <a:schemeClr val="accent4"/>
                      </a:gs>
                      <a:gs pos="100000">
                        <a:schemeClr val="bg1"/>
                      </a:gs>
                    </a:gsLst>
                    <a:lin ang="16200000" scaled="0"/>
                  </a:gradFill>
                  <a:cs typeface="+mn-ea"/>
                  <a:sym typeface="+mn-lt"/>
                </a:rPr>
                <a:t>添加目录文字标题 </a:t>
              </a:r>
              <a:r>
                <a:rPr lang="en-US" altLang="zh-CN" sz="1465" dirty="0">
                  <a:gradFill>
                    <a:gsLst>
                      <a:gs pos="0">
                        <a:schemeClr val="accent4"/>
                      </a:gs>
                      <a:gs pos="100000">
                        <a:schemeClr val="bg1"/>
                      </a:gs>
                    </a:gsLst>
                    <a:lin ang="16200000" scaled="0"/>
                  </a:gradFill>
                  <a:cs typeface="+mn-ea"/>
                  <a:sym typeface="+mn-lt"/>
                </a:rPr>
                <a:t>ADD DIRECTORY ONE TITLES</a:t>
              </a:r>
              <a:endParaRPr lang="en-US" altLang="zh-CN" sz="1465" dirty="0">
                <a:gradFill>
                  <a:gsLst>
                    <a:gs pos="0">
                      <a:schemeClr val="accent4"/>
                    </a:gs>
                    <a:gs pos="100000">
                      <a:schemeClr val="bg1"/>
                    </a:gs>
                  </a:gsLst>
                  <a:lin ang="16200000" scaled="0"/>
                </a:gradFill>
                <a:cs typeface="+mn-ea"/>
                <a:sym typeface="+mn-lt"/>
              </a:endParaRPr>
            </a:p>
          </p:txBody>
        </p:sp>
        <p:sp>
          <p:nvSpPr>
            <p:cNvPr id="11" name="椭圆 10"/>
            <p:cNvSpPr/>
            <p:nvPr/>
          </p:nvSpPr>
          <p:spPr>
            <a:xfrm>
              <a:off x="2195969" y="1730685"/>
              <a:ext cx="369332" cy="369332"/>
            </a:xfrm>
            <a:prstGeom prst="ellipse">
              <a:avLst/>
            </a:prstGeom>
            <a:grpFill/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 sz="2400">
                <a:gradFill>
                  <a:gsLst>
                    <a:gs pos="0">
                      <a:schemeClr val="accent4"/>
                    </a:gs>
                    <a:gs pos="100000">
                      <a:schemeClr val="bg1"/>
                    </a:gs>
                  </a:gsLst>
                  <a:lin ang="16200000" scaled="0"/>
                </a:gradFill>
                <a:cs typeface="+mn-ea"/>
                <a:sym typeface="+mn-lt"/>
              </a:endParaRPr>
            </a:p>
          </p:txBody>
        </p:sp>
        <p:sp>
          <p:nvSpPr>
            <p:cNvPr id="12" name="TextBox 4"/>
            <p:cNvSpPr txBox="1"/>
            <p:nvPr/>
          </p:nvSpPr>
          <p:spPr>
            <a:xfrm>
              <a:off x="2167226" y="1750528"/>
              <a:ext cx="378950" cy="315423"/>
            </a:xfrm>
            <a:prstGeom prst="rect">
              <a:avLst/>
            </a:prstGeom>
            <a:grpFill/>
            <a:ln w="38100"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en-US" altLang="zh-CN" sz="2135" dirty="0">
                  <a:gradFill>
                    <a:gsLst>
                      <a:gs pos="0">
                        <a:schemeClr val="accent4"/>
                      </a:gs>
                      <a:gs pos="100000">
                        <a:schemeClr val="bg1"/>
                      </a:gs>
                    </a:gsLst>
                    <a:lin ang="16200000" scaled="0"/>
                  </a:gradFill>
                  <a:cs typeface="+mn-ea"/>
                  <a:sym typeface="+mn-lt"/>
                </a:rPr>
                <a:t>02</a:t>
              </a:r>
              <a:endParaRPr lang="en-US" altLang="zh-CN" sz="2135" dirty="0">
                <a:gradFill>
                  <a:gsLst>
                    <a:gs pos="0">
                      <a:schemeClr val="accent4"/>
                    </a:gs>
                    <a:gs pos="100000">
                      <a:schemeClr val="bg1"/>
                    </a:gs>
                  </a:gsLst>
                  <a:lin ang="16200000" scaled="0"/>
                </a:gradFill>
                <a:cs typeface="+mn-ea"/>
                <a:sym typeface="+mn-lt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2300871" y="3843750"/>
            <a:ext cx="5721188" cy="492442"/>
            <a:chOff x="2167226" y="1730685"/>
            <a:chExt cx="4290891" cy="369332"/>
          </a:xfrm>
          <a:noFill/>
        </p:grpSpPr>
        <p:sp>
          <p:nvSpPr>
            <p:cNvPr id="15" name="TextBox 4"/>
            <p:cNvSpPr txBox="1"/>
            <p:nvPr/>
          </p:nvSpPr>
          <p:spPr>
            <a:xfrm>
              <a:off x="2595617" y="1730685"/>
              <a:ext cx="3862500" cy="315663"/>
            </a:xfrm>
            <a:prstGeom prst="rect">
              <a:avLst/>
            </a:prstGeom>
            <a:grpFill/>
            <a:ln w="38100"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zh-CN" altLang="en-US" sz="2135" dirty="0">
                  <a:gradFill>
                    <a:gsLst>
                      <a:gs pos="0">
                        <a:schemeClr val="accent4"/>
                      </a:gs>
                      <a:gs pos="100000">
                        <a:schemeClr val="bg1"/>
                      </a:gs>
                    </a:gsLst>
                    <a:lin ang="16200000" scaled="0"/>
                  </a:gradFill>
                  <a:cs typeface="+mn-ea"/>
                  <a:sym typeface="+mn-lt"/>
                </a:rPr>
                <a:t>添加目录文字标题 </a:t>
              </a:r>
              <a:r>
                <a:rPr lang="en-US" altLang="zh-CN" sz="1465" dirty="0">
                  <a:gradFill>
                    <a:gsLst>
                      <a:gs pos="0">
                        <a:schemeClr val="accent4"/>
                      </a:gs>
                      <a:gs pos="100000">
                        <a:schemeClr val="bg1"/>
                      </a:gs>
                    </a:gsLst>
                    <a:lin ang="16200000" scaled="0"/>
                  </a:gradFill>
                  <a:cs typeface="+mn-ea"/>
                  <a:sym typeface="+mn-lt"/>
                </a:rPr>
                <a:t>ADD DIRECTORY ONE TITLES</a:t>
              </a:r>
              <a:endParaRPr lang="en-US" altLang="zh-CN" sz="1465" dirty="0">
                <a:gradFill>
                  <a:gsLst>
                    <a:gs pos="0">
                      <a:schemeClr val="accent4"/>
                    </a:gs>
                    <a:gs pos="100000">
                      <a:schemeClr val="bg1"/>
                    </a:gs>
                  </a:gsLst>
                  <a:lin ang="16200000" scaled="0"/>
                </a:gradFill>
                <a:cs typeface="+mn-ea"/>
                <a:sym typeface="+mn-lt"/>
              </a:endParaRPr>
            </a:p>
          </p:txBody>
        </p:sp>
        <p:sp>
          <p:nvSpPr>
            <p:cNvPr id="16" name="椭圆 15"/>
            <p:cNvSpPr/>
            <p:nvPr/>
          </p:nvSpPr>
          <p:spPr>
            <a:xfrm>
              <a:off x="2195969" y="1730685"/>
              <a:ext cx="369332" cy="369332"/>
            </a:xfrm>
            <a:prstGeom prst="ellipse">
              <a:avLst/>
            </a:prstGeom>
            <a:grpFill/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 sz="2400">
                <a:gradFill>
                  <a:gsLst>
                    <a:gs pos="0">
                      <a:schemeClr val="accent4"/>
                    </a:gs>
                    <a:gs pos="100000">
                      <a:schemeClr val="bg1"/>
                    </a:gs>
                  </a:gsLst>
                  <a:lin ang="16200000" scaled="0"/>
                </a:gradFill>
                <a:cs typeface="+mn-ea"/>
                <a:sym typeface="+mn-lt"/>
              </a:endParaRPr>
            </a:p>
          </p:txBody>
        </p:sp>
        <p:sp>
          <p:nvSpPr>
            <p:cNvPr id="17" name="TextBox 4"/>
            <p:cNvSpPr txBox="1"/>
            <p:nvPr/>
          </p:nvSpPr>
          <p:spPr>
            <a:xfrm>
              <a:off x="2167226" y="1750528"/>
              <a:ext cx="378950" cy="315423"/>
            </a:xfrm>
            <a:prstGeom prst="rect">
              <a:avLst/>
            </a:prstGeom>
            <a:grpFill/>
            <a:ln w="38100"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en-US" altLang="zh-CN" sz="2135" dirty="0">
                  <a:gradFill>
                    <a:gsLst>
                      <a:gs pos="0">
                        <a:schemeClr val="accent4"/>
                      </a:gs>
                      <a:gs pos="100000">
                        <a:schemeClr val="bg1"/>
                      </a:gs>
                    </a:gsLst>
                    <a:lin ang="16200000" scaled="0"/>
                  </a:gradFill>
                  <a:cs typeface="+mn-ea"/>
                  <a:sym typeface="+mn-lt"/>
                </a:rPr>
                <a:t>03</a:t>
              </a:r>
              <a:endParaRPr lang="en-US" altLang="zh-CN" sz="2135" dirty="0">
                <a:gradFill>
                  <a:gsLst>
                    <a:gs pos="0">
                      <a:schemeClr val="accent4"/>
                    </a:gs>
                    <a:gs pos="100000">
                      <a:schemeClr val="bg1"/>
                    </a:gs>
                  </a:gsLst>
                  <a:lin ang="16200000" scaled="0"/>
                </a:gradFill>
                <a:cs typeface="+mn-ea"/>
                <a:sym typeface="+mn-lt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2300871" y="4803856"/>
            <a:ext cx="5721188" cy="492442"/>
            <a:chOff x="2167226" y="1730685"/>
            <a:chExt cx="4290891" cy="369332"/>
          </a:xfrm>
          <a:noFill/>
        </p:grpSpPr>
        <p:sp>
          <p:nvSpPr>
            <p:cNvPr id="20" name="TextBox 4"/>
            <p:cNvSpPr txBox="1"/>
            <p:nvPr/>
          </p:nvSpPr>
          <p:spPr>
            <a:xfrm>
              <a:off x="2595617" y="1730685"/>
              <a:ext cx="3862500" cy="315663"/>
            </a:xfrm>
            <a:prstGeom prst="rect">
              <a:avLst/>
            </a:prstGeom>
            <a:grpFill/>
            <a:ln w="38100"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zh-CN" altLang="en-US" sz="2135" dirty="0">
                  <a:gradFill>
                    <a:gsLst>
                      <a:gs pos="0">
                        <a:schemeClr val="accent4"/>
                      </a:gs>
                      <a:gs pos="100000">
                        <a:schemeClr val="bg1"/>
                      </a:gs>
                    </a:gsLst>
                    <a:lin ang="16200000" scaled="0"/>
                  </a:gradFill>
                  <a:cs typeface="+mn-ea"/>
                  <a:sym typeface="+mn-lt"/>
                </a:rPr>
                <a:t>添加目录文字标题 </a:t>
              </a:r>
              <a:r>
                <a:rPr lang="en-US" altLang="zh-CN" sz="1465" dirty="0">
                  <a:gradFill>
                    <a:gsLst>
                      <a:gs pos="0">
                        <a:schemeClr val="accent4"/>
                      </a:gs>
                      <a:gs pos="100000">
                        <a:schemeClr val="bg1"/>
                      </a:gs>
                    </a:gsLst>
                    <a:lin ang="16200000" scaled="0"/>
                  </a:gradFill>
                  <a:cs typeface="+mn-ea"/>
                  <a:sym typeface="+mn-lt"/>
                </a:rPr>
                <a:t>ADD DIRECTORY ONE TITLES</a:t>
              </a:r>
              <a:endParaRPr lang="en-US" altLang="zh-CN" sz="1465" dirty="0">
                <a:gradFill>
                  <a:gsLst>
                    <a:gs pos="0">
                      <a:schemeClr val="accent4"/>
                    </a:gs>
                    <a:gs pos="100000">
                      <a:schemeClr val="bg1"/>
                    </a:gs>
                  </a:gsLst>
                  <a:lin ang="16200000" scaled="0"/>
                </a:gradFill>
                <a:cs typeface="+mn-ea"/>
                <a:sym typeface="+mn-lt"/>
              </a:endParaRPr>
            </a:p>
          </p:txBody>
        </p:sp>
        <p:sp>
          <p:nvSpPr>
            <p:cNvPr id="21" name="椭圆 20"/>
            <p:cNvSpPr/>
            <p:nvPr/>
          </p:nvSpPr>
          <p:spPr>
            <a:xfrm>
              <a:off x="2195969" y="1730685"/>
              <a:ext cx="369332" cy="369332"/>
            </a:xfrm>
            <a:prstGeom prst="ellipse">
              <a:avLst/>
            </a:prstGeom>
            <a:grpFill/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 sz="2400">
                <a:gradFill>
                  <a:gsLst>
                    <a:gs pos="0">
                      <a:schemeClr val="accent4"/>
                    </a:gs>
                    <a:gs pos="100000">
                      <a:schemeClr val="bg1"/>
                    </a:gs>
                  </a:gsLst>
                  <a:lin ang="16200000" scaled="0"/>
                </a:gradFill>
                <a:cs typeface="+mn-ea"/>
                <a:sym typeface="+mn-lt"/>
              </a:endParaRPr>
            </a:p>
          </p:txBody>
        </p:sp>
        <p:sp>
          <p:nvSpPr>
            <p:cNvPr id="22" name="TextBox 4"/>
            <p:cNvSpPr txBox="1"/>
            <p:nvPr/>
          </p:nvSpPr>
          <p:spPr>
            <a:xfrm>
              <a:off x="2167226" y="1750528"/>
              <a:ext cx="378950" cy="315423"/>
            </a:xfrm>
            <a:prstGeom prst="rect">
              <a:avLst/>
            </a:prstGeom>
            <a:grpFill/>
            <a:ln w="38100"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en-US" altLang="zh-CN" sz="2135" dirty="0">
                  <a:gradFill>
                    <a:gsLst>
                      <a:gs pos="0">
                        <a:schemeClr val="accent4"/>
                      </a:gs>
                      <a:gs pos="100000">
                        <a:schemeClr val="bg1"/>
                      </a:gs>
                    </a:gsLst>
                    <a:lin ang="16200000" scaled="0"/>
                  </a:gradFill>
                  <a:cs typeface="+mn-ea"/>
                  <a:sym typeface="+mn-lt"/>
                </a:rPr>
                <a:t>04</a:t>
              </a:r>
              <a:endParaRPr lang="en-US" altLang="zh-CN" sz="2135" dirty="0">
                <a:gradFill>
                  <a:gsLst>
                    <a:gs pos="0">
                      <a:schemeClr val="accent4"/>
                    </a:gs>
                    <a:gs pos="100000">
                      <a:schemeClr val="bg1"/>
                    </a:gs>
                  </a:gsLst>
                  <a:lin ang="16200000" scaled="0"/>
                </a:gradFill>
                <a:cs typeface="+mn-ea"/>
                <a:sym typeface="+mn-lt"/>
              </a:endParaRPr>
            </a:p>
          </p:txBody>
        </p:sp>
      </p:grpSp>
      <p:sp>
        <p:nvSpPr>
          <p:cNvPr id="23" name="Text Placeholder 8"/>
          <p:cNvSpPr txBox="1"/>
          <p:nvPr/>
        </p:nvSpPr>
        <p:spPr>
          <a:xfrm>
            <a:off x="1553488" y="1172749"/>
            <a:ext cx="1824203" cy="609600"/>
          </a:xfrm>
          <a:prstGeom prst="rect">
            <a:avLst/>
          </a:prstGeom>
        </p:spPr>
        <p:txBody>
          <a:bodyPr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en-US" sz="3735" dirty="0">
                <a:gradFill>
                  <a:gsLst>
                    <a:gs pos="0">
                      <a:schemeClr val="accent4"/>
                    </a:gs>
                    <a:gs pos="100000">
                      <a:schemeClr val="bg1"/>
                    </a:gs>
                  </a:gsLst>
                  <a:lin ang="16200000" scaled="0"/>
                </a:gradFill>
                <a:cs typeface="+mn-ea"/>
                <a:sym typeface="+mn-lt"/>
              </a:rPr>
              <a:t>目 录</a:t>
            </a:r>
            <a:endParaRPr lang="zh-CN" altLang="en-US" sz="3735" dirty="0">
              <a:gradFill>
                <a:gsLst>
                  <a:gs pos="0">
                    <a:schemeClr val="accent4"/>
                  </a:gs>
                  <a:gs pos="100000">
                    <a:schemeClr val="bg1"/>
                  </a:gs>
                </a:gsLst>
                <a:lin ang="16200000" scaled="0"/>
              </a:gradFill>
              <a:cs typeface="+mn-ea"/>
              <a:sym typeface="+mn-lt"/>
            </a:endParaRPr>
          </a:p>
        </p:txBody>
      </p:sp>
      <p:sp>
        <p:nvSpPr>
          <p:cNvPr id="33" name="Text Placeholder 8"/>
          <p:cNvSpPr txBox="1"/>
          <p:nvPr/>
        </p:nvSpPr>
        <p:spPr>
          <a:xfrm>
            <a:off x="2970572" y="1444013"/>
            <a:ext cx="1672569" cy="304800"/>
          </a:xfrm>
          <a:prstGeom prst="rect">
            <a:avLst/>
          </a:prstGeom>
        </p:spPr>
        <p:txBody>
          <a:bodyPr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1600" dirty="0">
                <a:gradFill>
                  <a:gsLst>
                    <a:gs pos="0">
                      <a:schemeClr val="accent4"/>
                    </a:gs>
                    <a:gs pos="100000">
                      <a:schemeClr val="bg1"/>
                    </a:gs>
                  </a:gsLst>
                  <a:lin ang="16200000" scaled="0"/>
                </a:gradFill>
                <a:cs typeface="+mn-ea"/>
                <a:sym typeface="+mn-lt"/>
              </a:rPr>
              <a:t>DIRECTORY</a:t>
            </a:r>
            <a:endParaRPr lang="en-US" altLang="zh-CN" sz="1600" dirty="0">
              <a:gradFill>
                <a:gsLst>
                  <a:gs pos="0">
                    <a:schemeClr val="accent4"/>
                  </a:gs>
                  <a:gs pos="100000">
                    <a:schemeClr val="bg1"/>
                  </a:gs>
                </a:gsLst>
                <a:lin ang="16200000" scaled="0"/>
              </a:gradFill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3000">
        <p:random/>
      </p:transition>
    </mc:Choice>
    <mc:Fallback>
      <p:transition spd="slow" advClick="0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3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 descr="资源 334302"/>
          <p:cNvPicPr>
            <a:picLocks noChangeAspect="1"/>
          </p:cNvPicPr>
          <p:nvPr/>
        </p:nvPicPr>
        <p:blipFill>
          <a:blip r:embed="rId1"/>
          <a:srcRect l="8295" t="56785" r="30928" b="783"/>
          <a:stretch>
            <a:fillRect/>
          </a:stretch>
        </p:blipFill>
        <p:spPr>
          <a:xfrm>
            <a:off x="-19050" y="-53340"/>
            <a:ext cx="12193270" cy="6964680"/>
          </a:xfrm>
          <a:prstGeom prst="rect">
            <a:avLst/>
          </a:prstGeom>
        </p:spPr>
      </p:pic>
      <p:sp>
        <p:nvSpPr>
          <p:cNvPr id="28" name="矩形 27"/>
          <p:cNvSpPr/>
          <p:nvPr/>
        </p:nvSpPr>
        <p:spPr>
          <a:xfrm>
            <a:off x="6172103" y="2751854"/>
            <a:ext cx="3184408" cy="6153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4000" b="1" dirty="0">
                <a:gradFill>
                  <a:gsLst>
                    <a:gs pos="0">
                      <a:schemeClr val="accent4"/>
                    </a:gs>
                    <a:gs pos="100000">
                      <a:schemeClr val="bg1"/>
                    </a:gs>
                  </a:gsLst>
                  <a:lin ang="16200000" scaled="0"/>
                </a:gradFill>
                <a:cs typeface="+mn-ea"/>
                <a:sym typeface="+mn-lt"/>
              </a:rPr>
              <a:t>输入您的标题</a:t>
            </a:r>
            <a:endParaRPr lang="zh-CN" altLang="en-US" sz="4000" b="1" dirty="0">
              <a:gradFill>
                <a:gsLst>
                  <a:gs pos="0">
                    <a:schemeClr val="accent4"/>
                  </a:gs>
                  <a:gs pos="100000">
                    <a:schemeClr val="bg1"/>
                  </a:gs>
                </a:gsLst>
                <a:lin ang="16200000" scaled="0"/>
              </a:gradFill>
              <a:cs typeface="+mn-ea"/>
              <a:sym typeface="+mn-lt"/>
            </a:endParaRPr>
          </a:p>
        </p:txBody>
      </p:sp>
      <p:sp>
        <p:nvSpPr>
          <p:cNvPr id="29" name="TextBox 11"/>
          <p:cNvSpPr txBox="1"/>
          <p:nvPr/>
        </p:nvSpPr>
        <p:spPr>
          <a:xfrm>
            <a:off x="6114597" y="3590240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gradFill>
                  <a:gsLst>
                    <a:gs pos="0">
                      <a:schemeClr val="accent4"/>
                    </a:gs>
                    <a:gs pos="100000">
                      <a:schemeClr val="bg1"/>
                    </a:gs>
                  </a:gsLst>
                  <a:lin ang="16200000" scaled="0"/>
                </a:gradFill>
                <a:cs typeface="+mn-ea"/>
                <a:sym typeface="+mn-lt"/>
              </a:rPr>
              <a:t>添加</a:t>
            </a:r>
            <a:r>
              <a:rPr lang="zh-CN" altLang="en-US" sz="1100" dirty="0">
                <a:gradFill>
                  <a:gsLst>
                    <a:gs pos="0">
                      <a:schemeClr val="accent4"/>
                    </a:gs>
                    <a:gs pos="100000">
                      <a:schemeClr val="bg1"/>
                    </a:gs>
                  </a:gsLst>
                  <a:lin ang="16200000" scaled="0"/>
                </a:gradFill>
                <a:cs typeface="+mn-ea"/>
                <a:sym typeface="+mn-lt"/>
              </a:rPr>
              <a:t>相关标题文字</a:t>
            </a:r>
            <a:endParaRPr lang="zh-CN" altLang="en-US" sz="1100" dirty="0">
              <a:gradFill>
                <a:gsLst>
                  <a:gs pos="0">
                    <a:schemeClr val="accent4"/>
                  </a:gs>
                  <a:gs pos="100000">
                    <a:schemeClr val="bg1"/>
                  </a:gs>
                </a:gsLst>
                <a:lin ang="16200000" scaled="0"/>
              </a:gradFill>
              <a:cs typeface="+mn-ea"/>
              <a:sym typeface="+mn-lt"/>
            </a:endParaRPr>
          </a:p>
        </p:txBody>
      </p:sp>
      <p:sp>
        <p:nvSpPr>
          <p:cNvPr id="30" name="TextBox 11"/>
          <p:cNvSpPr txBox="1"/>
          <p:nvPr/>
        </p:nvSpPr>
        <p:spPr>
          <a:xfrm>
            <a:off x="7827190" y="3590240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gradFill>
                  <a:gsLst>
                    <a:gs pos="0">
                      <a:schemeClr val="accent4"/>
                    </a:gs>
                    <a:gs pos="100000">
                      <a:schemeClr val="bg1"/>
                    </a:gs>
                  </a:gsLst>
                  <a:lin ang="16200000" scaled="0"/>
                </a:gradFill>
                <a:cs typeface="+mn-ea"/>
                <a:sym typeface="+mn-lt"/>
              </a:rPr>
              <a:t>添加</a:t>
            </a:r>
            <a:r>
              <a:rPr lang="zh-CN" altLang="en-US" sz="1100" dirty="0">
                <a:gradFill>
                  <a:gsLst>
                    <a:gs pos="0">
                      <a:schemeClr val="accent4"/>
                    </a:gs>
                    <a:gs pos="100000">
                      <a:schemeClr val="bg1"/>
                    </a:gs>
                  </a:gsLst>
                  <a:lin ang="16200000" scaled="0"/>
                </a:gradFill>
                <a:cs typeface="+mn-ea"/>
                <a:sym typeface="+mn-lt"/>
              </a:rPr>
              <a:t>相关标题文字</a:t>
            </a:r>
            <a:endParaRPr lang="zh-CN" altLang="en-US" sz="1100" dirty="0">
              <a:gradFill>
                <a:gsLst>
                  <a:gs pos="0">
                    <a:schemeClr val="accent4"/>
                  </a:gs>
                  <a:gs pos="100000">
                    <a:schemeClr val="bg1"/>
                  </a:gs>
                </a:gsLst>
                <a:lin ang="16200000" scaled="0"/>
              </a:gradFill>
              <a:cs typeface="+mn-ea"/>
              <a:sym typeface="+mn-lt"/>
            </a:endParaRPr>
          </a:p>
        </p:txBody>
      </p:sp>
      <p:sp>
        <p:nvSpPr>
          <p:cNvPr id="31" name="TextBox 11"/>
          <p:cNvSpPr txBox="1"/>
          <p:nvPr/>
        </p:nvSpPr>
        <p:spPr>
          <a:xfrm>
            <a:off x="6114597" y="3863071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gradFill>
                  <a:gsLst>
                    <a:gs pos="0">
                      <a:schemeClr val="accent4"/>
                    </a:gs>
                    <a:gs pos="100000">
                      <a:schemeClr val="bg1"/>
                    </a:gs>
                  </a:gsLst>
                  <a:lin ang="16200000" scaled="0"/>
                </a:gradFill>
                <a:cs typeface="+mn-ea"/>
                <a:sym typeface="+mn-lt"/>
              </a:rPr>
              <a:t>添加</a:t>
            </a:r>
            <a:r>
              <a:rPr lang="zh-CN" altLang="en-US" sz="1100" dirty="0">
                <a:gradFill>
                  <a:gsLst>
                    <a:gs pos="0">
                      <a:schemeClr val="accent4"/>
                    </a:gs>
                    <a:gs pos="100000">
                      <a:schemeClr val="bg1"/>
                    </a:gs>
                  </a:gsLst>
                  <a:lin ang="16200000" scaled="0"/>
                </a:gradFill>
                <a:cs typeface="+mn-ea"/>
                <a:sym typeface="+mn-lt"/>
              </a:rPr>
              <a:t>相关标题文字</a:t>
            </a:r>
            <a:endParaRPr lang="zh-CN" altLang="en-US" sz="1100" dirty="0">
              <a:gradFill>
                <a:gsLst>
                  <a:gs pos="0">
                    <a:schemeClr val="accent4"/>
                  </a:gs>
                  <a:gs pos="100000">
                    <a:schemeClr val="bg1"/>
                  </a:gs>
                </a:gsLst>
                <a:lin ang="16200000" scaled="0"/>
              </a:gradFill>
              <a:cs typeface="+mn-ea"/>
              <a:sym typeface="+mn-lt"/>
            </a:endParaRPr>
          </a:p>
        </p:txBody>
      </p:sp>
      <p:sp>
        <p:nvSpPr>
          <p:cNvPr id="32" name="TextBox 11"/>
          <p:cNvSpPr txBox="1"/>
          <p:nvPr/>
        </p:nvSpPr>
        <p:spPr>
          <a:xfrm>
            <a:off x="7827190" y="3863071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gradFill>
                  <a:gsLst>
                    <a:gs pos="0">
                      <a:schemeClr val="accent4"/>
                    </a:gs>
                    <a:gs pos="100000">
                      <a:schemeClr val="bg1"/>
                    </a:gs>
                  </a:gsLst>
                  <a:lin ang="16200000" scaled="0"/>
                </a:gradFill>
                <a:cs typeface="+mn-ea"/>
                <a:sym typeface="+mn-lt"/>
              </a:rPr>
              <a:t>添加</a:t>
            </a:r>
            <a:r>
              <a:rPr lang="zh-CN" altLang="en-US" sz="1100" dirty="0">
                <a:gradFill>
                  <a:gsLst>
                    <a:gs pos="0">
                      <a:schemeClr val="accent4"/>
                    </a:gs>
                    <a:gs pos="100000">
                      <a:schemeClr val="bg1"/>
                    </a:gs>
                  </a:gsLst>
                  <a:lin ang="16200000" scaled="0"/>
                </a:gradFill>
                <a:cs typeface="+mn-ea"/>
                <a:sym typeface="+mn-lt"/>
              </a:rPr>
              <a:t>相关标题文字</a:t>
            </a:r>
            <a:endParaRPr lang="zh-CN" altLang="en-US" sz="1100" dirty="0">
              <a:gradFill>
                <a:gsLst>
                  <a:gs pos="0">
                    <a:schemeClr val="accent4"/>
                  </a:gs>
                  <a:gs pos="100000">
                    <a:schemeClr val="bg1"/>
                  </a:gs>
                </a:gsLst>
                <a:lin ang="16200000" scaled="0"/>
              </a:gradFill>
              <a:cs typeface="+mn-ea"/>
              <a:sym typeface="+mn-lt"/>
            </a:endParaRPr>
          </a:p>
        </p:txBody>
      </p:sp>
      <p:sp>
        <p:nvSpPr>
          <p:cNvPr id="33" name="矩形 259"/>
          <p:cNvSpPr>
            <a:spLocks noChangeArrowheads="1"/>
          </p:cNvSpPr>
          <p:nvPr/>
        </p:nvSpPr>
        <p:spPr bwMode="auto">
          <a:xfrm>
            <a:off x="2995910" y="2002865"/>
            <a:ext cx="2379498" cy="27145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9pPr>
          </a:lstStyle>
          <a:p>
            <a:pPr algn="ctr">
              <a:buNone/>
            </a:pPr>
            <a:r>
              <a:rPr lang="en-US" altLang="zh-CN" sz="13800" cap="all" dirty="0" smtClean="0">
                <a:gradFill>
                  <a:gsLst>
                    <a:gs pos="0">
                      <a:schemeClr val="accent4"/>
                    </a:gs>
                    <a:gs pos="100000">
                      <a:schemeClr val="bg1"/>
                    </a:gs>
                  </a:gsLst>
                  <a:lin ang="16200000" scaled="0"/>
                </a:gradFill>
                <a:latin typeface="+mn-lt"/>
                <a:ea typeface="+mn-ea"/>
                <a:cs typeface="+mn-ea"/>
                <a:sym typeface="+mn-lt"/>
              </a:rPr>
              <a:t>01</a:t>
            </a:r>
            <a:endParaRPr lang="en-US" altLang="zh-CN" sz="13800" cap="all" dirty="0" smtClean="0">
              <a:gradFill>
                <a:gsLst>
                  <a:gs pos="0">
                    <a:schemeClr val="accent4"/>
                  </a:gs>
                  <a:gs pos="100000">
                    <a:schemeClr val="bg1"/>
                  </a:gs>
                </a:gsLst>
                <a:lin ang="16200000" scaled="0"/>
              </a:gradFill>
              <a:latin typeface="+mn-lt"/>
              <a:ea typeface="+mn-ea"/>
              <a:cs typeface="+mn-ea"/>
              <a:sym typeface="+mn-lt"/>
            </a:endParaRPr>
          </a:p>
          <a:p>
            <a:pPr algn="ctr">
              <a:buNone/>
            </a:pPr>
            <a:r>
              <a:rPr lang="en-US" altLang="zh-CN" cap="all" dirty="0">
                <a:gradFill>
                  <a:gsLst>
                    <a:gs pos="0">
                      <a:schemeClr val="accent4"/>
                    </a:gs>
                    <a:gs pos="100000">
                      <a:schemeClr val="bg1"/>
                    </a:gs>
                  </a:gsLst>
                  <a:lin ang="16200000" scaled="0"/>
                </a:gradFill>
                <a:latin typeface="+mn-lt"/>
                <a:ea typeface="+mn-ea"/>
                <a:cs typeface="+mn-ea"/>
                <a:sym typeface="+mn-lt"/>
              </a:rPr>
              <a:t>chapter</a:t>
            </a:r>
            <a:endParaRPr lang="en-US" altLang="zh-CN" cap="all" dirty="0">
              <a:gradFill>
                <a:gsLst>
                  <a:gs pos="0">
                    <a:schemeClr val="accent4"/>
                  </a:gs>
                  <a:gs pos="100000">
                    <a:schemeClr val="bg1"/>
                  </a:gs>
                </a:gsLst>
                <a:lin ang="16200000" scaled="0"/>
              </a:gradFill>
              <a:latin typeface="+mn-lt"/>
              <a:ea typeface="+mn-ea"/>
              <a:cs typeface="+mn-ea"/>
              <a:sym typeface="+mn-lt"/>
            </a:endParaRPr>
          </a:p>
        </p:txBody>
      </p:sp>
      <p:cxnSp>
        <p:nvCxnSpPr>
          <p:cNvPr id="34" name="直接连接符 33"/>
          <p:cNvCxnSpPr/>
          <p:nvPr/>
        </p:nvCxnSpPr>
        <p:spPr>
          <a:xfrm>
            <a:off x="5596039" y="2219167"/>
            <a:ext cx="0" cy="2332887"/>
          </a:xfrm>
          <a:prstGeom prst="line">
            <a:avLst/>
          </a:prstGeom>
          <a:ln>
            <a:gradFill>
              <a:gsLst>
                <a:gs pos="0">
                  <a:schemeClr val="accent4"/>
                </a:gs>
                <a:gs pos="100000">
                  <a:schemeClr val="bg1"/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3000">
        <p:random/>
      </p:transition>
    </mc:Choice>
    <mc:Fallback>
      <p:transition spd="slow" advClick="0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  <p:bldP spid="30" grpId="0"/>
      <p:bldP spid="31" grpId="0"/>
      <p:bldP spid="32" grpId="0"/>
      <p:bldP spid="3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MH_PageTitle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838200" y="393261"/>
            <a:ext cx="10515600" cy="1325563"/>
          </a:xfrm>
        </p:spPr>
        <p:txBody>
          <a:bodyPr/>
          <a:lstStyle/>
          <a:p>
            <a:pPr eaLnBrk="1" hangingPunct="1"/>
            <a:r>
              <a:rPr lang="en-US" altLang="zh-CN" dirty="0" smtClean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 </a:t>
            </a:r>
            <a:endParaRPr lang="zh-CN" altLang="en-US" dirty="0" smtClean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" name="MH_Title_1"/>
          <p:cNvSpPr/>
          <p:nvPr>
            <p:custDataLst>
              <p:tags r:id="rId2"/>
            </p:custDataLst>
          </p:nvPr>
        </p:nvSpPr>
        <p:spPr>
          <a:xfrm>
            <a:off x="2495551" y="2844361"/>
            <a:ext cx="2235200" cy="2235200"/>
          </a:xfrm>
          <a:prstGeom prst="ellipse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 lnSpcReduction="10000"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2800" dirty="0">
                <a:solidFill>
                  <a:schemeClr val="bg1"/>
                </a:solidFill>
                <a:cs typeface="+mn-ea"/>
                <a:sym typeface="+mn-lt"/>
              </a:rPr>
              <a:t>请输入标题内容</a:t>
            </a:r>
            <a:endParaRPr lang="zh-CN" altLang="en-US" sz="28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cxnSp>
        <p:nvCxnSpPr>
          <p:cNvPr id="4" name="MH_Other_1"/>
          <p:cNvCxnSpPr/>
          <p:nvPr>
            <p:custDataLst>
              <p:tags r:id="rId3"/>
            </p:custDataLst>
          </p:nvPr>
        </p:nvCxnSpPr>
        <p:spPr>
          <a:xfrm>
            <a:off x="5186364" y="3961961"/>
            <a:ext cx="4689475" cy="0"/>
          </a:xfrm>
          <a:prstGeom prst="line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5" name="MH_Other_2"/>
          <p:cNvSpPr/>
          <p:nvPr>
            <p:custDataLst>
              <p:tags r:id="rId4"/>
            </p:custDataLst>
          </p:nvPr>
        </p:nvSpPr>
        <p:spPr>
          <a:xfrm>
            <a:off x="4338640" y="3549211"/>
            <a:ext cx="871537" cy="869951"/>
          </a:xfrm>
          <a:prstGeom prst="ellipse">
            <a:avLst/>
          </a:prstGeom>
          <a:solidFill>
            <a:schemeClr val="accent1"/>
          </a:solidFill>
          <a:ln w="2857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cxnSp>
        <p:nvCxnSpPr>
          <p:cNvPr id="8" name="MH_Other_3"/>
          <p:cNvCxnSpPr/>
          <p:nvPr>
            <p:custDataLst>
              <p:tags r:id="rId5"/>
            </p:custDataLst>
          </p:nvPr>
        </p:nvCxnSpPr>
        <p:spPr bwMode="auto">
          <a:xfrm flipV="1">
            <a:off x="5881688" y="2844361"/>
            <a:ext cx="0" cy="1117600"/>
          </a:xfrm>
          <a:prstGeom prst="line">
            <a:avLst/>
          </a:prstGeom>
          <a:ln>
            <a:solidFill>
              <a:schemeClr val="accent1">
                <a:lumMod val="40000"/>
                <a:lumOff val="60000"/>
              </a:schemeClr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MH_Other_4"/>
          <p:cNvCxnSpPr/>
          <p:nvPr>
            <p:custDataLst>
              <p:tags r:id="rId6"/>
            </p:custDataLst>
          </p:nvPr>
        </p:nvCxnSpPr>
        <p:spPr bwMode="auto">
          <a:xfrm>
            <a:off x="5754688" y="2844361"/>
            <a:ext cx="254000" cy="0"/>
          </a:xfrm>
          <a:prstGeom prst="line">
            <a:avLst/>
          </a:prstGeom>
          <a:ln>
            <a:solidFill>
              <a:schemeClr val="accent1">
                <a:lumMod val="40000"/>
                <a:lumOff val="60000"/>
              </a:schemeClr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MH_Other_5"/>
          <p:cNvSpPr/>
          <p:nvPr>
            <p:custDataLst>
              <p:tags r:id="rId7"/>
            </p:custDataLst>
          </p:nvPr>
        </p:nvSpPr>
        <p:spPr>
          <a:xfrm>
            <a:off x="5670549" y="3771461"/>
            <a:ext cx="425451" cy="425451"/>
          </a:xfrm>
          <a:prstGeom prst="ellipse">
            <a:avLst/>
          </a:prstGeom>
          <a:solidFill>
            <a:schemeClr val="accent1"/>
          </a:solidFill>
          <a:ln w="2857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cxnSp>
        <p:nvCxnSpPr>
          <p:cNvPr id="13" name="MH_Other_6"/>
          <p:cNvCxnSpPr/>
          <p:nvPr>
            <p:custDataLst>
              <p:tags r:id="rId8"/>
            </p:custDataLst>
          </p:nvPr>
        </p:nvCxnSpPr>
        <p:spPr>
          <a:xfrm flipH="1">
            <a:off x="6008688" y="4017524"/>
            <a:ext cx="944563" cy="1062037"/>
          </a:xfrm>
          <a:prstGeom prst="line">
            <a:avLst/>
          </a:prstGeom>
          <a:ln>
            <a:solidFill>
              <a:schemeClr val="accent1">
                <a:lumMod val="40000"/>
                <a:lumOff val="60000"/>
              </a:schemeClr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MH_Other_7"/>
          <p:cNvCxnSpPr/>
          <p:nvPr>
            <p:custDataLst>
              <p:tags r:id="rId9"/>
            </p:custDataLst>
          </p:nvPr>
        </p:nvCxnSpPr>
        <p:spPr>
          <a:xfrm flipH="1" flipV="1">
            <a:off x="5848351" y="5089087"/>
            <a:ext cx="295275" cy="3175"/>
          </a:xfrm>
          <a:prstGeom prst="line">
            <a:avLst/>
          </a:prstGeom>
          <a:ln>
            <a:solidFill>
              <a:schemeClr val="accent1">
                <a:lumMod val="40000"/>
                <a:lumOff val="60000"/>
              </a:schemeClr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MH_Other_8"/>
          <p:cNvSpPr/>
          <p:nvPr>
            <p:custDataLst>
              <p:tags r:id="rId10"/>
            </p:custDataLst>
          </p:nvPr>
        </p:nvSpPr>
        <p:spPr>
          <a:xfrm>
            <a:off x="6626225" y="3607949"/>
            <a:ext cx="750888" cy="752475"/>
          </a:xfrm>
          <a:prstGeom prst="ellipse">
            <a:avLst/>
          </a:prstGeom>
          <a:solidFill>
            <a:schemeClr val="accent1"/>
          </a:solidFill>
          <a:ln w="2857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cxnSp>
        <p:nvCxnSpPr>
          <p:cNvPr id="18" name="MH_Other_9"/>
          <p:cNvCxnSpPr/>
          <p:nvPr>
            <p:custDataLst>
              <p:tags r:id="rId11"/>
            </p:custDataLst>
          </p:nvPr>
        </p:nvCxnSpPr>
        <p:spPr>
          <a:xfrm flipH="1">
            <a:off x="8113713" y="4017525"/>
            <a:ext cx="812800" cy="1114425"/>
          </a:xfrm>
          <a:prstGeom prst="line">
            <a:avLst/>
          </a:prstGeom>
          <a:ln>
            <a:solidFill>
              <a:schemeClr val="accent1">
                <a:lumMod val="40000"/>
                <a:lumOff val="60000"/>
              </a:schemeClr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MH_Other_10"/>
          <p:cNvCxnSpPr/>
          <p:nvPr>
            <p:custDataLst>
              <p:tags r:id="rId12"/>
            </p:custDataLst>
          </p:nvPr>
        </p:nvCxnSpPr>
        <p:spPr>
          <a:xfrm flipH="1" flipV="1">
            <a:off x="7956551" y="5089087"/>
            <a:ext cx="295275" cy="3175"/>
          </a:xfrm>
          <a:prstGeom prst="line">
            <a:avLst/>
          </a:prstGeom>
          <a:ln>
            <a:solidFill>
              <a:schemeClr val="accent1">
                <a:lumMod val="40000"/>
                <a:lumOff val="60000"/>
              </a:schemeClr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MH_Other_11"/>
          <p:cNvSpPr/>
          <p:nvPr>
            <p:custDataLst>
              <p:tags r:id="rId13"/>
            </p:custDataLst>
          </p:nvPr>
        </p:nvSpPr>
        <p:spPr>
          <a:xfrm>
            <a:off x="8782049" y="3771461"/>
            <a:ext cx="425451" cy="425451"/>
          </a:xfrm>
          <a:prstGeom prst="ellipse">
            <a:avLst/>
          </a:prstGeom>
          <a:solidFill>
            <a:schemeClr val="accent1"/>
          </a:solidFill>
          <a:ln w="2857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cxnSp>
        <p:nvCxnSpPr>
          <p:cNvPr id="23" name="MH_Other_12"/>
          <p:cNvCxnSpPr/>
          <p:nvPr>
            <p:custDataLst>
              <p:tags r:id="rId14"/>
            </p:custDataLst>
          </p:nvPr>
        </p:nvCxnSpPr>
        <p:spPr bwMode="auto">
          <a:xfrm flipV="1">
            <a:off x="7986713" y="2844361"/>
            <a:ext cx="0" cy="1117600"/>
          </a:xfrm>
          <a:prstGeom prst="line">
            <a:avLst/>
          </a:prstGeom>
          <a:ln>
            <a:solidFill>
              <a:schemeClr val="accent1">
                <a:lumMod val="40000"/>
                <a:lumOff val="60000"/>
              </a:schemeClr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MH_Other_13"/>
          <p:cNvCxnSpPr/>
          <p:nvPr>
            <p:custDataLst>
              <p:tags r:id="rId15"/>
            </p:custDataLst>
          </p:nvPr>
        </p:nvCxnSpPr>
        <p:spPr bwMode="auto">
          <a:xfrm>
            <a:off x="7859713" y="2844361"/>
            <a:ext cx="254000" cy="0"/>
          </a:xfrm>
          <a:prstGeom prst="line">
            <a:avLst/>
          </a:prstGeom>
          <a:ln>
            <a:solidFill>
              <a:schemeClr val="accent1">
                <a:lumMod val="40000"/>
                <a:lumOff val="60000"/>
              </a:schemeClr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MH_Other_14"/>
          <p:cNvSpPr/>
          <p:nvPr>
            <p:custDataLst>
              <p:tags r:id="rId16"/>
            </p:custDataLst>
          </p:nvPr>
        </p:nvSpPr>
        <p:spPr>
          <a:xfrm>
            <a:off x="7773988" y="3771461"/>
            <a:ext cx="425451" cy="425451"/>
          </a:xfrm>
          <a:prstGeom prst="ellipse">
            <a:avLst/>
          </a:prstGeom>
          <a:solidFill>
            <a:schemeClr val="accent1"/>
          </a:solidFill>
          <a:ln w="2857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2" name="MH_SubTitle_1"/>
          <p:cNvSpPr txBox="1"/>
          <p:nvPr>
            <p:custDataLst>
              <p:tags r:id="rId17"/>
            </p:custDataLst>
          </p:nvPr>
        </p:nvSpPr>
        <p:spPr>
          <a:xfrm>
            <a:off x="5210176" y="1715650"/>
            <a:ext cx="1336675" cy="1073151"/>
          </a:xfrm>
          <a:prstGeom prst="rect">
            <a:avLst/>
          </a:prstGeom>
          <a:noFill/>
        </p:spPr>
        <p:txBody>
          <a:bodyPr lIns="0" tIns="0" rIns="0" bIns="0" anchor="b">
            <a:normAutofit fontScale="92500" lnSpcReduction="20000"/>
          </a:bodyPr>
          <a:lstStyle/>
          <a:p>
            <a:pPr algn="ctr">
              <a:lnSpc>
                <a:spcPct val="130000"/>
              </a:lnSpc>
              <a:defRPr/>
            </a:pPr>
            <a:r>
              <a:rPr lang="zh-CN" altLang="en-US" sz="1600" kern="0" dirty="0">
                <a:solidFill>
                  <a:schemeClr val="bg1"/>
                </a:solidFill>
                <a:cs typeface="+mn-ea"/>
                <a:sym typeface="+mn-lt"/>
              </a:rPr>
              <a:t>单击此处可编辑内容</a:t>
            </a:r>
            <a:endParaRPr lang="en-US" altLang="zh-CN" sz="1600" kern="0" dirty="0">
              <a:solidFill>
                <a:schemeClr val="bg1"/>
              </a:solidFill>
              <a:cs typeface="+mn-ea"/>
              <a:sym typeface="+mn-lt"/>
            </a:endParaRPr>
          </a:p>
          <a:p>
            <a:pPr algn="ctr">
              <a:lnSpc>
                <a:spcPct val="130000"/>
              </a:lnSpc>
              <a:defRPr/>
            </a:pPr>
            <a:r>
              <a:rPr lang="zh-CN" altLang="en-US" sz="1600" kern="0" dirty="0">
                <a:solidFill>
                  <a:schemeClr val="bg1"/>
                </a:solidFill>
                <a:cs typeface="+mn-ea"/>
                <a:sym typeface="+mn-lt"/>
              </a:rPr>
              <a:t>单击此处可编辑内容</a:t>
            </a:r>
            <a:endParaRPr lang="en-US" altLang="zh-CN" sz="1600" kern="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7" name="MH_SubTitle_3"/>
          <p:cNvSpPr txBox="1"/>
          <p:nvPr>
            <p:custDataLst>
              <p:tags r:id="rId18"/>
            </p:custDataLst>
          </p:nvPr>
        </p:nvSpPr>
        <p:spPr>
          <a:xfrm>
            <a:off x="7318376" y="1715650"/>
            <a:ext cx="1336675" cy="1073151"/>
          </a:xfrm>
          <a:prstGeom prst="rect">
            <a:avLst/>
          </a:prstGeom>
          <a:noFill/>
        </p:spPr>
        <p:txBody>
          <a:bodyPr lIns="0" tIns="0" rIns="0" bIns="0" anchor="b">
            <a:normAutofit fontScale="92500" lnSpcReduction="20000"/>
          </a:bodyPr>
          <a:lstStyle/>
          <a:p>
            <a:pPr algn="ctr">
              <a:lnSpc>
                <a:spcPct val="130000"/>
              </a:lnSpc>
              <a:defRPr/>
            </a:pPr>
            <a:r>
              <a:rPr lang="zh-CN" altLang="en-US" sz="1600" kern="0" dirty="0">
                <a:solidFill>
                  <a:schemeClr val="bg1"/>
                </a:solidFill>
                <a:cs typeface="+mn-ea"/>
                <a:sym typeface="+mn-lt"/>
              </a:rPr>
              <a:t>单击此处可编辑内容</a:t>
            </a:r>
            <a:endParaRPr lang="en-US" altLang="zh-CN" sz="1600" kern="0" dirty="0">
              <a:solidFill>
                <a:schemeClr val="bg1"/>
              </a:solidFill>
              <a:cs typeface="+mn-ea"/>
              <a:sym typeface="+mn-lt"/>
            </a:endParaRPr>
          </a:p>
          <a:p>
            <a:pPr algn="ctr">
              <a:lnSpc>
                <a:spcPct val="130000"/>
              </a:lnSpc>
              <a:defRPr/>
            </a:pPr>
            <a:r>
              <a:rPr lang="zh-CN" altLang="en-US" sz="1600" kern="0" dirty="0">
                <a:solidFill>
                  <a:schemeClr val="bg1"/>
                </a:solidFill>
                <a:cs typeface="+mn-ea"/>
                <a:sym typeface="+mn-lt"/>
              </a:rPr>
              <a:t>单击此处可编辑内容</a:t>
            </a:r>
            <a:endParaRPr lang="en-US" altLang="zh-CN" sz="1600" kern="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9" name="MH_SubTitle_2"/>
          <p:cNvSpPr txBox="1"/>
          <p:nvPr>
            <p:custDataLst>
              <p:tags r:id="rId19"/>
            </p:custDataLst>
          </p:nvPr>
        </p:nvSpPr>
        <p:spPr>
          <a:xfrm>
            <a:off x="5327651" y="5160524"/>
            <a:ext cx="1336675" cy="1117600"/>
          </a:xfrm>
          <a:prstGeom prst="rect">
            <a:avLst/>
          </a:prstGeom>
          <a:noFill/>
        </p:spPr>
        <p:txBody>
          <a:bodyPr lIns="0" tIns="0" rIns="0" bIns="0">
            <a:normAutofit fontScale="92500" lnSpcReduction="10000"/>
          </a:bodyPr>
          <a:lstStyle/>
          <a:p>
            <a:pPr algn="ctr">
              <a:lnSpc>
                <a:spcPct val="130000"/>
              </a:lnSpc>
              <a:defRPr/>
            </a:pPr>
            <a:r>
              <a:rPr lang="zh-CN" altLang="en-US" sz="1600" kern="0" dirty="0">
                <a:solidFill>
                  <a:schemeClr val="bg1"/>
                </a:solidFill>
                <a:cs typeface="+mn-ea"/>
                <a:sym typeface="+mn-lt"/>
              </a:rPr>
              <a:t>单击此处可编辑内容</a:t>
            </a:r>
            <a:endParaRPr lang="en-US" altLang="zh-CN" sz="1600" kern="0" dirty="0">
              <a:solidFill>
                <a:schemeClr val="bg1"/>
              </a:solidFill>
              <a:cs typeface="+mn-ea"/>
              <a:sym typeface="+mn-lt"/>
            </a:endParaRPr>
          </a:p>
          <a:p>
            <a:pPr algn="ctr">
              <a:lnSpc>
                <a:spcPct val="130000"/>
              </a:lnSpc>
              <a:defRPr/>
            </a:pPr>
            <a:r>
              <a:rPr lang="zh-CN" altLang="en-US" sz="1600" kern="0" dirty="0">
                <a:solidFill>
                  <a:schemeClr val="bg1"/>
                </a:solidFill>
                <a:cs typeface="+mn-ea"/>
                <a:sym typeface="+mn-lt"/>
              </a:rPr>
              <a:t>单击此处可编辑内容</a:t>
            </a:r>
            <a:endParaRPr lang="en-US" altLang="zh-CN" sz="1600" kern="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0" name="MH_SubTitle_4"/>
          <p:cNvSpPr txBox="1"/>
          <p:nvPr>
            <p:custDataLst>
              <p:tags r:id="rId20"/>
            </p:custDataLst>
          </p:nvPr>
        </p:nvSpPr>
        <p:spPr>
          <a:xfrm>
            <a:off x="7445376" y="5160524"/>
            <a:ext cx="1336675" cy="1117600"/>
          </a:xfrm>
          <a:prstGeom prst="rect">
            <a:avLst/>
          </a:prstGeom>
          <a:noFill/>
        </p:spPr>
        <p:txBody>
          <a:bodyPr lIns="0" tIns="0" rIns="0" bIns="0">
            <a:normAutofit fontScale="92500" lnSpcReduction="10000"/>
          </a:bodyPr>
          <a:lstStyle/>
          <a:p>
            <a:pPr algn="ctr">
              <a:lnSpc>
                <a:spcPct val="130000"/>
              </a:lnSpc>
              <a:defRPr/>
            </a:pPr>
            <a:r>
              <a:rPr lang="zh-CN" altLang="en-US" sz="1600" kern="0" dirty="0">
                <a:solidFill>
                  <a:schemeClr val="bg1"/>
                </a:solidFill>
                <a:cs typeface="+mn-ea"/>
                <a:sym typeface="+mn-lt"/>
              </a:rPr>
              <a:t>单击此处可编辑内容</a:t>
            </a:r>
            <a:endParaRPr lang="en-US" altLang="zh-CN" sz="1600" kern="0" dirty="0">
              <a:solidFill>
                <a:schemeClr val="bg1"/>
              </a:solidFill>
              <a:cs typeface="+mn-ea"/>
              <a:sym typeface="+mn-lt"/>
            </a:endParaRPr>
          </a:p>
          <a:p>
            <a:pPr algn="ctr">
              <a:lnSpc>
                <a:spcPct val="130000"/>
              </a:lnSpc>
              <a:defRPr/>
            </a:pPr>
            <a:r>
              <a:rPr lang="zh-CN" altLang="en-US" sz="1600" kern="0" dirty="0">
                <a:solidFill>
                  <a:schemeClr val="bg1"/>
                </a:solidFill>
                <a:cs typeface="+mn-ea"/>
                <a:sym typeface="+mn-lt"/>
              </a:rPr>
              <a:t>单击此处可编辑内容</a:t>
            </a:r>
            <a:endParaRPr lang="en-US" altLang="zh-CN" sz="1600" kern="0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custDataLst>
      <p:tags r:id="rId2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3000">
        <p:random/>
      </p:transition>
    </mc:Choice>
    <mc:Fallback>
      <p:transition spd="slow" advClick="0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11" grpId="0" animBg="1"/>
      <p:bldP spid="15" grpId="0" animBg="1"/>
      <p:bldP spid="20" grpId="0" animBg="1"/>
      <p:bldP spid="26" grpId="0" animBg="1"/>
      <p:bldP spid="22" grpId="0"/>
      <p:bldP spid="27" grpId="0"/>
      <p:bldP spid="29" grpId="0"/>
      <p:bldP spid="3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MH_Other_1"/>
          <p:cNvSpPr/>
          <p:nvPr>
            <p:custDataLst>
              <p:tags r:id="rId1"/>
            </p:custDataLst>
          </p:nvPr>
        </p:nvSpPr>
        <p:spPr>
          <a:xfrm>
            <a:off x="4198938" y="1620794"/>
            <a:ext cx="3816351" cy="3816351"/>
          </a:xfrm>
          <a:prstGeom prst="ellipse">
            <a:avLst/>
          </a:prstGeom>
          <a:noFill/>
          <a:ln w="22225" cmpd="sng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4" name="MH_Title_1"/>
          <p:cNvSpPr/>
          <p:nvPr>
            <p:custDataLst>
              <p:tags r:id="rId2"/>
            </p:custDataLst>
          </p:nvPr>
        </p:nvSpPr>
        <p:spPr>
          <a:xfrm>
            <a:off x="5160965" y="2582819"/>
            <a:ext cx="1893887" cy="1893887"/>
          </a:xfrm>
          <a:prstGeom prst="ellipse">
            <a:avLst/>
          </a:prstGeom>
          <a:solidFill>
            <a:schemeClr val="accent1"/>
          </a:solidFill>
          <a:ln w="1143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defRPr/>
            </a:pPr>
            <a:r>
              <a:rPr lang="en-US" altLang="zh-CN" sz="3200">
                <a:solidFill>
                  <a:schemeClr val="bg1"/>
                </a:solidFill>
                <a:cs typeface="+mn-ea"/>
                <a:sym typeface="+mn-lt"/>
              </a:rPr>
              <a:t>About</a:t>
            </a:r>
            <a:endParaRPr lang="en-US" altLang="zh-CN" sz="3200">
              <a:solidFill>
                <a:schemeClr val="bg1"/>
              </a:solidFill>
              <a:cs typeface="+mn-ea"/>
              <a:sym typeface="+mn-lt"/>
            </a:endParaRPr>
          </a:p>
          <a:p>
            <a:pPr algn="ctr">
              <a:defRPr/>
            </a:pPr>
            <a:r>
              <a:rPr lang="en-US" altLang="zh-CN" sz="3200">
                <a:solidFill>
                  <a:schemeClr val="bg1"/>
                </a:solidFill>
                <a:cs typeface="+mn-ea"/>
                <a:sym typeface="+mn-lt"/>
              </a:rPr>
              <a:t> me</a:t>
            </a:r>
            <a:endParaRPr lang="zh-CN" altLang="en-US" sz="32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47" name="MH_Other_3"/>
          <p:cNvSpPr/>
          <p:nvPr>
            <p:custDataLst>
              <p:tags r:id="rId3"/>
            </p:custDataLst>
          </p:nvPr>
        </p:nvSpPr>
        <p:spPr>
          <a:xfrm>
            <a:off x="4068763" y="2189119"/>
            <a:ext cx="773112" cy="773112"/>
          </a:xfrm>
          <a:custGeom>
            <a:avLst/>
            <a:gdLst>
              <a:gd name="connsiteX0" fmla="*/ 413083 w 772417"/>
              <a:gd name="connsiteY0" fmla="*/ 962 h 772417"/>
              <a:gd name="connsiteX1" fmla="*/ 720620 w 772417"/>
              <a:gd name="connsiteY1" fmla="*/ 193137 h 772417"/>
              <a:gd name="connsiteX2" fmla="*/ 579281 w 772417"/>
              <a:gd name="connsiteY2" fmla="*/ 720619 h 772417"/>
              <a:gd name="connsiteX3" fmla="*/ 51799 w 772417"/>
              <a:gd name="connsiteY3" fmla="*/ 579281 h 772417"/>
              <a:gd name="connsiteX4" fmla="*/ 193137 w 772417"/>
              <a:gd name="connsiteY4" fmla="*/ 51798 h 772417"/>
              <a:gd name="connsiteX5" fmla="*/ 413083 w 772417"/>
              <a:gd name="connsiteY5" fmla="*/ 962 h 7724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72417" h="772417">
                <a:moveTo>
                  <a:pt x="413083" y="962"/>
                </a:moveTo>
                <a:cubicBezTo>
                  <a:pt x="536733" y="9701"/>
                  <a:pt x="653976" y="77706"/>
                  <a:pt x="720620" y="193137"/>
                </a:cubicBezTo>
                <a:cubicBezTo>
                  <a:pt x="827250" y="377826"/>
                  <a:pt x="763971" y="613989"/>
                  <a:pt x="579281" y="720619"/>
                </a:cubicBezTo>
                <a:cubicBezTo>
                  <a:pt x="394592" y="827250"/>
                  <a:pt x="158429" y="763970"/>
                  <a:pt x="51799" y="579281"/>
                </a:cubicBezTo>
                <a:cubicBezTo>
                  <a:pt x="-54832" y="394591"/>
                  <a:pt x="8448" y="158429"/>
                  <a:pt x="193137" y="51798"/>
                </a:cubicBezTo>
                <a:cubicBezTo>
                  <a:pt x="262396" y="11812"/>
                  <a:pt x="338893" y="-4281"/>
                  <a:pt x="413083" y="962"/>
                </a:cubicBezTo>
                <a:close/>
              </a:path>
            </a:pathLst>
          </a:custGeom>
          <a:solidFill>
            <a:schemeClr val="accent1"/>
          </a:solidFill>
          <a:ln w="50800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48" name="MH_Other_4"/>
          <p:cNvSpPr/>
          <p:nvPr>
            <p:custDataLst>
              <p:tags r:id="rId4"/>
            </p:custDataLst>
          </p:nvPr>
        </p:nvSpPr>
        <p:spPr>
          <a:xfrm>
            <a:off x="5721351" y="1235032"/>
            <a:ext cx="771525" cy="773113"/>
          </a:xfrm>
          <a:custGeom>
            <a:avLst/>
            <a:gdLst>
              <a:gd name="connsiteX0" fmla="*/ 413083 w 772417"/>
              <a:gd name="connsiteY0" fmla="*/ 962 h 772417"/>
              <a:gd name="connsiteX1" fmla="*/ 720620 w 772417"/>
              <a:gd name="connsiteY1" fmla="*/ 193137 h 772417"/>
              <a:gd name="connsiteX2" fmla="*/ 579281 w 772417"/>
              <a:gd name="connsiteY2" fmla="*/ 720619 h 772417"/>
              <a:gd name="connsiteX3" fmla="*/ 51799 w 772417"/>
              <a:gd name="connsiteY3" fmla="*/ 579281 h 772417"/>
              <a:gd name="connsiteX4" fmla="*/ 193137 w 772417"/>
              <a:gd name="connsiteY4" fmla="*/ 51798 h 772417"/>
              <a:gd name="connsiteX5" fmla="*/ 413083 w 772417"/>
              <a:gd name="connsiteY5" fmla="*/ 962 h 7724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72417" h="772417">
                <a:moveTo>
                  <a:pt x="413083" y="962"/>
                </a:moveTo>
                <a:cubicBezTo>
                  <a:pt x="536733" y="9701"/>
                  <a:pt x="653976" y="77706"/>
                  <a:pt x="720620" y="193137"/>
                </a:cubicBezTo>
                <a:cubicBezTo>
                  <a:pt x="827250" y="377826"/>
                  <a:pt x="763971" y="613989"/>
                  <a:pt x="579281" y="720619"/>
                </a:cubicBezTo>
                <a:cubicBezTo>
                  <a:pt x="394592" y="827250"/>
                  <a:pt x="158429" y="763970"/>
                  <a:pt x="51799" y="579281"/>
                </a:cubicBezTo>
                <a:cubicBezTo>
                  <a:pt x="-54832" y="394591"/>
                  <a:pt x="8448" y="158429"/>
                  <a:pt x="193137" y="51798"/>
                </a:cubicBezTo>
                <a:cubicBezTo>
                  <a:pt x="262396" y="11812"/>
                  <a:pt x="338893" y="-4281"/>
                  <a:pt x="413083" y="962"/>
                </a:cubicBezTo>
                <a:close/>
              </a:path>
            </a:pathLst>
          </a:custGeom>
          <a:solidFill>
            <a:schemeClr val="accent1"/>
          </a:solidFill>
          <a:ln w="50800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49" name="MH_Other_5"/>
          <p:cNvSpPr/>
          <p:nvPr>
            <p:custDataLst>
              <p:tags r:id="rId5"/>
            </p:custDataLst>
          </p:nvPr>
        </p:nvSpPr>
        <p:spPr>
          <a:xfrm>
            <a:off x="7373939" y="2189119"/>
            <a:ext cx="771525" cy="773112"/>
          </a:xfrm>
          <a:custGeom>
            <a:avLst/>
            <a:gdLst>
              <a:gd name="connsiteX0" fmla="*/ 413081 w 772416"/>
              <a:gd name="connsiteY0" fmla="*/ 962 h 772417"/>
              <a:gd name="connsiteX1" fmla="*/ 720618 w 772416"/>
              <a:gd name="connsiteY1" fmla="*/ 193137 h 772417"/>
              <a:gd name="connsiteX2" fmla="*/ 579280 w 772416"/>
              <a:gd name="connsiteY2" fmla="*/ 720619 h 772417"/>
              <a:gd name="connsiteX3" fmla="*/ 51797 w 772416"/>
              <a:gd name="connsiteY3" fmla="*/ 579281 h 772417"/>
              <a:gd name="connsiteX4" fmla="*/ 193136 w 772416"/>
              <a:gd name="connsiteY4" fmla="*/ 51798 h 772417"/>
              <a:gd name="connsiteX5" fmla="*/ 413081 w 772416"/>
              <a:gd name="connsiteY5" fmla="*/ 962 h 7724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72416" h="772417">
                <a:moveTo>
                  <a:pt x="413081" y="962"/>
                </a:moveTo>
                <a:cubicBezTo>
                  <a:pt x="536732" y="9701"/>
                  <a:pt x="653974" y="77706"/>
                  <a:pt x="720618" y="193137"/>
                </a:cubicBezTo>
                <a:cubicBezTo>
                  <a:pt x="827249" y="377826"/>
                  <a:pt x="763969" y="613989"/>
                  <a:pt x="579280" y="720619"/>
                </a:cubicBezTo>
                <a:cubicBezTo>
                  <a:pt x="394590" y="827250"/>
                  <a:pt x="158428" y="763970"/>
                  <a:pt x="51797" y="579281"/>
                </a:cubicBezTo>
                <a:cubicBezTo>
                  <a:pt x="-54833" y="394591"/>
                  <a:pt x="8446" y="158429"/>
                  <a:pt x="193136" y="51798"/>
                </a:cubicBezTo>
                <a:cubicBezTo>
                  <a:pt x="262394" y="11812"/>
                  <a:pt x="338891" y="-4281"/>
                  <a:pt x="413081" y="962"/>
                </a:cubicBezTo>
                <a:close/>
              </a:path>
            </a:pathLst>
          </a:custGeom>
          <a:solidFill>
            <a:schemeClr val="accent1"/>
          </a:solidFill>
          <a:ln w="50800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50" name="MH_Other_6"/>
          <p:cNvSpPr/>
          <p:nvPr>
            <p:custDataLst>
              <p:tags r:id="rId6"/>
            </p:custDataLst>
          </p:nvPr>
        </p:nvSpPr>
        <p:spPr>
          <a:xfrm>
            <a:off x="7373939" y="4097293"/>
            <a:ext cx="771525" cy="773112"/>
          </a:xfrm>
          <a:custGeom>
            <a:avLst/>
            <a:gdLst>
              <a:gd name="connsiteX0" fmla="*/ 413081 w 772416"/>
              <a:gd name="connsiteY0" fmla="*/ 961 h 772416"/>
              <a:gd name="connsiteX1" fmla="*/ 720618 w 772416"/>
              <a:gd name="connsiteY1" fmla="*/ 193136 h 772416"/>
              <a:gd name="connsiteX2" fmla="*/ 579280 w 772416"/>
              <a:gd name="connsiteY2" fmla="*/ 720618 h 772416"/>
              <a:gd name="connsiteX3" fmla="*/ 51797 w 772416"/>
              <a:gd name="connsiteY3" fmla="*/ 579280 h 772416"/>
              <a:gd name="connsiteX4" fmla="*/ 193136 w 772416"/>
              <a:gd name="connsiteY4" fmla="*/ 51797 h 772416"/>
              <a:gd name="connsiteX5" fmla="*/ 413081 w 772416"/>
              <a:gd name="connsiteY5" fmla="*/ 961 h 7724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72416" h="772416">
                <a:moveTo>
                  <a:pt x="413081" y="961"/>
                </a:moveTo>
                <a:cubicBezTo>
                  <a:pt x="536732" y="9700"/>
                  <a:pt x="653974" y="77705"/>
                  <a:pt x="720618" y="193136"/>
                </a:cubicBezTo>
                <a:cubicBezTo>
                  <a:pt x="827249" y="377825"/>
                  <a:pt x="763969" y="613988"/>
                  <a:pt x="579280" y="720618"/>
                </a:cubicBezTo>
                <a:cubicBezTo>
                  <a:pt x="394590" y="827249"/>
                  <a:pt x="158428" y="763969"/>
                  <a:pt x="51797" y="579280"/>
                </a:cubicBezTo>
                <a:cubicBezTo>
                  <a:pt x="-54833" y="394590"/>
                  <a:pt x="8446" y="158428"/>
                  <a:pt x="193136" y="51797"/>
                </a:cubicBezTo>
                <a:cubicBezTo>
                  <a:pt x="262394" y="11811"/>
                  <a:pt x="338891" y="-4282"/>
                  <a:pt x="413081" y="961"/>
                </a:cubicBezTo>
                <a:close/>
              </a:path>
            </a:pathLst>
          </a:custGeom>
          <a:solidFill>
            <a:schemeClr val="accent1"/>
          </a:solidFill>
          <a:ln w="50800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51" name="MH_Other_7"/>
          <p:cNvSpPr/>
          <p:nvPr>
            <p:custDataLst>
              <p:tags r:id="rId7"/>
            </p:custDataLst>
          </p:nvPr>
        </p:nvSpPr>
        <p:spPr>
          <a:xfrm>
            <a:off x="5721351" y="5051381"/>
            <a:ext cx="771525" cy="773113"/>
          </a:xfrm>
          <a:custGeom>
            <a:avLst/>
            <a:gdLst>
              <a:gd name="connsiteX0" fmla="*/ 413082 w 772416"/>
              <a:gd name="connsiteY0" fmla="*/ 961 h 772415"/>
              <a:gd name="connsiteX1" fmla="*/ 720619 w 772416"/>
              <a:gd name="connsiteY1" fmla="*/ 193135 h 772415"/>
              <a:gd name="connsiteX2" fmla="*/ 579280 w 772416"/>
              <a:gd name="connsiteY2" fmla="*/ 720618 h 772415"/>
              <a:gd name="connsiteX3" fmla="*/ 51797 w 772416"/>
              <a:gd name="connsiteY3" fmla="*/ 579279 h 772415"/>
              <a:gd name="connsiteX4" fmla="*/ 193136 w 772416"/>
              <a:gd name="connsiteY4" fmla="*/ 51797 h 772415"/>
              <a:gd name="connsiteX5" fmla="*/ 413082 w 772416"/>
              <a:gd name="connsiteY5" fmla="*/ 961 h 7724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72416" h="772415">
                <a:moveTo>
                  <a:pt x="413082" y="961"/>
                </a:moveTo>
                <a:cubicBezTo>
                  <a:pt x="536732" y="9699"/>
                  <a:pt x="653975" y="77704"/>
                  <a:pt x="720619" y="193135"/>
                </a:cubicBezTo>
                <a:cubicBezTo>
                  <a:pt x="827249" y="377825"/>
                  <a:pt x="763970" y="613987"/>
                  <a:pt x="579280" y="720618"/>
                </a:cubicBezTo>
                <a:cubicBezTo>
                  <a:pt x="394591" y="827248"/>
                  <a:pt x="158428" y="763969"/>
                  <a:pt x="51797" y="579279"/>
                </a:cubicBezTo>
                <a:cubicBezTo>
                  <a:pt x="-54833" y="394590"/>
                  <a:pt x="8446" y="158427"/>
                  <a:pt x="193136" y="51797"/>
                </a:cubicBezTo>
                <a:cubicBezTo>
                  <a:pt x="262395" y="11810"/>
                  <a:pt x="338892" y="-4283"/>
                  <a:pt x="413082" y="961"/>
                </a:cubicBezTo>
                <a:close/>
              </a:path>
            </a:pathLst>
          </a:custGeom>
          <a:solidFill>
            <a:schemeClr val="accent1"/>
          </a:solidFill>
          <a:ln w="50800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52" name="MH_Other_8"/>
          <p:cNvSpPr/>
          <p:nvPr>
            <p:custDataLst>
              <p:tags r:id="rId8"/>
            </p:custDataLst>
          </p:nvPr>
        </p:nvSpPr>
        <p:spPr>
          <a:xfrm>
            <a:off x="4068763" y="4097293"/>
            <a:ext cx="773112" cy="773112"/>
          </a:xfrm>
          <a:custGeom>
            <a:avLst/>
            <a:gdLst>
              <a:gd name="connsiteX0" fmla="*/ 413083 w 772417"/>
              <a:gd name="connsiteY0" fmla="*/ 961 h 772415"/>
              <a:gd name="connsiteX1" fmla="*/ 720620 w 772417"/>
              <a:gd name="connsiteY1" fmla="*/ 193136 h 772415"/>
              <a:gd name="connsiteX2" fmla="*/ 579281 w 772417"/>
              <a:gd name="connsiteY2" fmla="*/ 720618 h 772415"/>
              <a:gd name="connsiteX3" fmla="*/ 51799 w 772417"/>
              <a:gd name="connsiteY3" fmla="*/ 579279 h 772415"/>
              <a:gd name="connsiteX4" fmla="*/ 193137 w 772417"/>
              <a:gd name="connsiteY4" fmla="*/ 51797 h 772415"/>
              <a:gd name="connsiteX5" fmla="*/ 413083 w 772417"/>
              <a:gd name="connsiteY5" fmla="*/ 961 h 7724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72417" h="772415">
                <a:moveTo>
                  <a:pt x="413083" y="961"/>
                </a:moveTo>
                <a:cubicBezTo>
                  <a:pt x="536733" y="9700"/>
                  <a:pt x="653976" y="77705"/>
                  <a:pt x="720620" y="193136"/>
                </a:cubicBezTo>
                <a:cubicBezTo>
                  <a:pt x="827250" y="377825"/>
                  <a:pt x="763971" y="613987"/>
                  <a:pt x="579281" y="720618"/>
                </a:cubicBezTo>
                <a:cubicBezTo>
                  <a:pt x="394592" y="827248"/>
                  <a:pt x="158429" y="763969"/>
                  <a:pt x="51799" y="579279"/>
                </a:cubicBezTo>
                <a:cubicBezTo>
                  <a:pt x="-54832" y="394590"/>
                  <a:pt x="8448" y="158428"/>
                  <a:pt x="193137" y="51797"/>
                </a:cubicBezTo>
                <a:cubicBezTo>
                  <a:pt x="262396" y="11811"/>
                  <a:pt x="338893" y="-4282"/>
                  <a:pt x="413083" y="961"/>
                </a:cubicBezTo>
                <a:close/>
              </a:path>
            </a:pathLst>
          </a:custGeom>
          <a:solidFill>
            <a:schemeClr val="accent1"/>
          </a:solidFill>
          <a:ln w="50800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98" name="MH_Other_9"/>
          <p:cNvSpPr/>
          <p:nvPr>
            <p:custDataLst>
              <p:tags r:id="rId9"/>
            </p:custDataLst>
          </p:nvPr>
        </p:nvSpPr>
        <p:spPr bwMode="auto">
          <a:xfrm>
            <a:off x="5972176" y="1450932"/>
            <a:ext cx="269875" cy="341313"/>
          </a:xfrm>
          <a:custGeom>
            <a:avLst/>
            <a:gdLst>
              <a:gd name="T0" fmla="*/ 508479 w 1679575"/>
              <a:gd name="T1" fmla="*/ 933537 h 2125662"/>
              <a:gd name="T2" fmla="*/ 645344 w 1679575"/>
              <a:gd name="T3" fmla="*/ 1004349 h 2125662"/>
              <a:gd name="T4" fmla="*/ 637947 w 1679575"/>
              <a:gd name="T5" fmla="*/ 1045870 h 2125662"/>
              <a:gd name="T6" fmla="*/ 629410 w 1679575"/>
              <a:gd name="T7" fmla="*/ 1095637 h 2125662"/>
              <a:gd name="T8" fmla="*/ 645913 w 1679575"/>
              <a:gd name="T9" fmla="*/ 1148533 h 2125662"/>
              <a:gd name="T10" fmla="*/ 923628 w 1679575"/>
              <a:gd name="T11" fmla="*/ 1679766 h 2125662"/>
              <a:gd name="T12" fmla="*/ 886068 w 1679575"/>
              <a:gd name="T13" fmla="*/ 1137442 h 2125662"/>
              <a:gd name="T14" fmla="*/ 896597 w 1679575"/>
              <a:gd name="T15" fmla="*/ 1083408 h 2125662"/>
              <a:gd name="T16" fmla="*/ 885214 w 1679575"/>
              <a:gd name="T17" fmla="*/ 1039044 h 2125662"/>
              <a:gd name="T18" fmla="*/ 917083 w 1679575"/>
              <a:gd name="T19" fmla="*/ 999799 h 2125662"/>
              <a:gd name="T20" fmla="*/ 1048543 w 1679575"/>
              <a:gd name="T21" fmla="*/ 927280 h 2125662"/>
              <a:gd name="T22" fmla="*/ 1168905 w 1679575"/>
              <a:gd name="T23" fmla="*/ 933822 h 2125662"/>
              <a:gd name="T24" fmla="*/ 1257397 w 1679575"/>
              <a:gd name="T25" fmla="*/ 1021128 h 2125662"/>
              <a:gd name="T26" fmla="*/ 1333655 w 1679575"/>
              <a:gd name="T27" fmla="*/ 1118957 h 2125662"/>
              <a:gd name="T28" fmla="*/ 1397392 w 1679575"/>
              <a:gd name="T29" fmla="*/ 1227592 h 2125662"/>
              <a:gd name="T30" fmla="*/ 1446903 w 1679575"/>
              <a:gd name="T31" fmla="*/ 1349025 h 2125662"/>
              <a:gd name="T32" fmla="*/ 1482186 w 1679575"/>
              <a:gd name="T33" fmla="*/ 1483540 h 2125662"/>
              <a:gd name="T34" fmla="*/ 1501820 w 1679575"/>
              <a:gd name="T35" fmla="*/ 1632274 h 2125662"/>
              <a:gd name="T36" fmla="*/ 1439790 w 1679575"/>
              <a:gd name="T37" fmla="*/ 1742331 h 2125662"/>
              <a:gd name="T38" fmla="*/ 1242601 w 1679575"/>
              <a:gd name="T39" fmla="*/ 1826794 h 2125662"/>
              <a:gd name="T40" fmla="*/ 1035738 w 1679575"/>
              <a:gd name="T41" fmla="*/ 1881112 h 2125662"/>
              <a:gd name="T42" fmla="*/ 822331 w 1679575"/>
              <a:gd name="T43" fmla="*/ 1904432 h 2125662"/>
              <a:gd name="T44" fmla="*/ 596403 w 1679575"/>
              <a:gd name="T45" fmla="*/ 1894194 h 2125662"/>
              <a:gd name="T46" fmla="*/ 373036 w 1679575"/>
              <a:gd name="T47" fmla="*/ 1847838 h 2125662"/>
              <a:gd name="T48" fmla="*/ 159344 w 1679575"/>
              <a:gd name="T49" fmla="*/ 1766788 h 2125662"/>
              <a:gd name="T50" fmla="*/ 0 w 1679575"/>
              <a:gd name="T51" fmla="*/ 1676354 h 2125662"/>
              <a:gd name="T52" fmla="*/ 15365 w 1679575"/>
              <a:gd name="T53" fmla="*/ 1518519 h 2125662"/>
              <a:gd name="T54" fmla="*/ 47234 w 1679575"/>
              <a:gd name="T55" fmla="*/ 1376611 h 2125662"/>
              <a:gd name="T56" fmla="*/ 94468 w 1679575"/>
              <a:gd name="T57" fmla="*/ 1249206 h 2125662"/>
              <a:gd name="T58" fmla="*/ 155930 w 1679575"/>
              <a:gd name="T59" fmla="*/ 1135735 h 2125662"/>
              <a:gd name="T60" fmla="*/ 230765 w 1679575"/>
              <a:gd name="T61" fmla="*/ 1035348 h 2125662"/>
              <a:gd name="T62" fmla="*/ 317835 w 1679575"/>
              <a:gd name="T63" fmla="*/ 946334 h 2125662"/>
              <a:gd name="T64" fmla="*/ 427669 w 1679575"/>
              <a:gd name="T65" fmla="*/ 860449 h 2125662"/>
              <a:gd name="T66" fmla="*/ 831848 w 1679575"/>
              <a:gd name="T67" fmla="*/ 5125 h 2125662"/>
              <a:gd name="T68" fmla="*/ 927152 w 1679575"/>
              <a:gd name="T69" fmla="*/ 31035 h 2125662"/>
              <a:gd name="T70" fmla="*/ 1013353 w 1679575"/>
              <a:gd name="T71" fmla="*/ 76590 h 2125662"/>
              <a:gd name="T72" fmla="*/ 1087035 w 1679575"/>
              <a:gd name="T73" fmla="*/ 138945 h 2125662"/>
              <a:gd name="T74" fmla="*/ 1145356 w 1679575"/>
              <a:gd name="T75" fmla="*/ 215250 h 2125662"/>
              <a:gd name="T76" fmla="*/ 1186607 w 1679575"/>
              <a:gd name="T77" fmla="*/ 303514 h 2125662"/>
              <a:gd name="T78" fmla="*/ 1207944 w 1679575"/>
              <a:gd name="T79" fmla="*/ 401174 h 2125662"/>
              <a:gd name="T80" fmla="*/ 1205383 w 1679575"/>
              <a:gd name="T81" fmla="*/ 513924 h 2125662"/>
              <a:gd name="T82" fmla="*/ 1172382 w 1679575"/>
              <a:gd name="T83" fmla="*/ 626673 h 2125662"/>
              <a:gd name="T84" fmla="*/ 1112924 w 1679575"/>
              <a:gd name="T85" fmla="*/ 725187 h 2125662"/>
              <a:gd name="T86" fmla="*/ 1030706 w 1679575"/>
              <a:gd name="T87" fmla="*/ 804625 h 2125662"/>
              <a:gd name="T88" fmla="*/ 915204 w 1679575"/>
              <a:gd name="T89" fmla="*/ 867264 h 2125662"/>
              <a:gd name="T90" fmla="*/ 837253 w 1679575"/>
              <a:gd name="T91" fmla="*/ 887764 h 2125662"/>
              <a:gd name="T92" fmla="*/ 753044 w 1679575"/>
              <a:gd name="T93" fmla="*/ 893458 h 2125662"/>
              <a:gd name="T94" fmla="*/ 658879 w 1679575"/>
              <a:gd name="T95" fmla="*/ 881215 h 2125662"/>
              <a:gd name="T96" fmla="*/ 572394 w 1679575"/>
              <a:gd name="T97" fmla="*/ 850180 h 2125662"/>
              <a:gd name="T98" fmla="*/ 494728 w 1679575"/>
              <a:gd name="T99" fmla="*/ 802917 h 2125662"/>
              <a:gd name="T100" fmla="*/ 424459 w 1679575"/>
              <a:gd name="T101" fmla="*/ 736576 h 2125662"/>
              <a:gd name="T102" fmla="*/ 366992 w 1679575"/>
              <a:gd name="T103" fmla="*/ 651159 h 2125662"/>
              <a:gd name="T104" fmla="*/ 330578 w 1679575"/>
              <a:gd name="T105" fmla="*/ 553500 h 2125662"/>
              <a:gd name="T106" fmla="*/ 317206 w 1679575"/>
              <a:gd name="T107" fmla="*/ 446729 h 2125662"/>
              <a:gd name="T108" fmla="*/ 328586 w 1679575"/>
              <a:gd name="T109" fmla="*/ 345653 h 2125662"/>
              <a:gd name="T110" fmla="*/ 361587 w 1679575"/>
              <a:gd name="T111" fmla="*/ 253403 h 2125662"/>
              <a:gd name="T112" fmla="*/ 412795 w 1679575"/>
              <a:gd name="T113" fmla="*/ 171118 h 2125662"/>
              <a:gd name="T114" fmla="*/ 479934 w 1679575"/>
              <a:gd name="T115" fmla="*/ 101931 h 2125662"/>
              <a:gd name="T116" fmla="*/ 560729 w 1679575"/>
              <a:gd name="T117" fmla="*/ 48972 h 2125662"/>
              <a:gd name="T118" fmla="*/ 652620 w 1679575"/>
              <a:gd name="T119" fmla="*/ 13952 h 2125662"/>
              <a:gd name="T120" fmla="*/ 752191 w 1679575"/>
              <a:gd name="T121" fmla="*/ 0 h 2125662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1679575" h="2125662">
                <a:moveTo>
                  <a:pt x="481421" y="957262"/>
                </a:moveTo>
                <a:lnTo>
                  <a:pt x="484914" y="961070"/>
                </a:lnTo>
                <a:lnTo>
                  <a:pt x="490948" y="968686"/>
                </a:lnTo>
                <a:lnTo>
                  <a:pt x="497299" y="975667"/>
                </a:lnTo>
                <a:lnTo>
                  <a:pt x="510319" y="990264"/>
                </a:lnTo>
                <a:lnTo>
                  <a:pt x="523657" y="1003909"/>
                </a:lnTo>
                <a:lnTo>
                  <a:pt x="537947" y="1017237"/>
                </a:lnTo>
                <a:lnTo>
                  <a:pt x="552237" y="1029613"/>
                </a:lnTo>
                <a:lnTo>
                  <a:pt x="567480" y="1041671"/>
                </a:lnTo>
                <a:lnTo>
                  <a:pt x="583040" y="1053095"/>
                </a:lnTo>
                <a:lnTo>
                  <a:pt x="598601" y="1063884"/>
                </a:lnTo>
                <a:lnTo>
                  <a:pt x="615114" y="1074039"/>
                </a:lnTo>
                <a:lnTo>
                  <a:pt x="631627" y="1083558"/>
                </a:lnTo>
                <a:lnTo>
                  <a:pt x="649093" y="1092126"/>
                </a:lnTo>
                <a:lnTo>
                  <a:pt x="666241" y="1100377"/>
                </a:lnTo>
                <a:lnTo>
                  <a:pt x="684025" y="1107993"/>
                </a:lnTo>
                <a:lnTo>
                  <a:pt x="701808" y="1114657"/>
                </a:lnTo>
                <a:lnTo>
                  <a:pt x="720226" y="1120686"/>
                </a:lnTo>
                <a:lnTo>
                  <a:pt x="738645" y="1125763"/>
                </a:lnTo>
                <a:lnTo>
                  <a:pt x="734517" y="1130840"/>
                </a:lnTo>
                <a:lnTo>
                  <a:pt x="730706" y="1135283"/>
                </a:lnTo>
                <a:lnTo>
                  <a:pt x="727213" y="1140043"/>
                </a:lnTo>
                <a:lnTo>
                  <a:pt x="723402" y="1145437"/>
                </a:lnTo>
                <a:lnTo>
                  <a:pt x="720544" y="1150515"/>
                </a:lnTo>
                <a:lnTo>
                  <a:pt x="717368" y="1155909"/>
                </a:lnTo>
                <a:lnTo>
                  <a:pt x="714510" y="1161304"/>
                </a:lnTo>
                <a:lnTo>
                  <a:pt x="711970" y="1167016"/>
                </a:lnTo>
                <a:lnTo>
                  <a:pt x="710064" y="1172410"/>
                </a:lnTo>
                <a:lnTo>
                  <a:pt x="708159" y="1178439"/>
                </a:lnTo>
                <a:lnTo>
                  <a:pt x="706254" y="1184151"/>
                </a:lnTo>
                <a:lnTo>
                  <a:pt x="704983" y="1190498"/>
                </a:lnTo>
                <a:lnTo>
                  <a:pt x="704031" y="1196210"/>
                </a:lnTo>
                <a:lnTo>
                  <a:pt x="702761" y="1202556"/>
                </a:lnTo>
                <a:lnTo>
                  <a:pt x="702443" y="1208903"/>
                </a:lnTo>
                <a:lnTo>
                  <a:pt x="702125" y="1215249"/>
                </a:lnTo>
                <a:lnTo>
                  <a:pt x="702443" y="1222548"/>
                </a:lnTo>
                <a:lnTo>
                  <a:pt x="703078" y="1229529"/>
                </a:lnTo>
                <a:lnTo>
                  <a:pt x="704348" y="1236510"/>
                </a:lnTo>
                <a:lnTo>
                  <a:pt x="705619" y="1243174"/>
                </a:lnTo>
                <a:lnTo>
                  <a:pt x="707206" y="1249838"/>
                </a:lnTo>
                <a:lnTo>
                  <a:pt x="709112" y="1256819"/>
                </a:lnTo>
                <a:lnTo>
                  <a:pt x="711652" y="1263166"/>
                </a:lnTo>
                <a:lnTo>
                  <a:pt x="714193" y="1269512"/>
                </a:lnTo>
                <a:lnTo>
                  <a:pt x="717686" y="1275542"/>
                </a:lnTo>
                <a:lnTo>
                  <a:pt x="720861" y="1281571"/>
                </a:lnTo>
                <a:lnTo>
                  <a:pt x="724355" y="1287283"/>
                </a:lnTo>
                <a:lnTo>
                  <a:pt x="728483" y="1292995"/>
                </a:lnTo>
                <a:lnTo>
                  <a:pt x="732611" y="1298389"/>
                </a:lnTo>
                <a:lnTo>
                  <a:pt x="737057" y="1303784"/>
                </a:lnTo>
                <a:lnTo>
                  <a:pt x="742138" y="1308861"/>
                </a:lnTo>
                <a:lnTo>
                  <a:pt x="746901" y="1313304"/>
                </a:lnTo>
                <a:lnTo>
                  <a:pt x="672275" y="1874339"/>
                </a:lnTo>
                <a:lnTo>
                  <a:pt x="854237" y="2050773"/>
                </a:lnTo>
                <a:lnTo>
                  <a:pt x="1030800" y="1874339"/>
                </a:lnTo>
                <a:lnTo>
                  <a:pt x="956173" y="1313304"/>
                </a:lnTo>
                <a:lnTo>
                  <a:pt x="961572" y="1308544"/>
                </a:lnTo>
                <a:lnTo>
                  <a:pt x="966018" y="1303466"/>
                </a:lnTo>
                <a:lnTo>
                  <a:pt x="970781" y="1298072"/>
                </a:lnTo>
                <a:lnTo>
                  <a:pt x="974910" y="1292995"/>
                </a:lnTo>
                <a:lnTo>
                  <a:pt x="978720" y="1286965"/>
                </a:lnTo>
                <a:lnTo>
                  <a:pt x="982531" y="1281571"/>
                </a:lnTo>
                <a:lnTo>
                  <a:pt x="986024" y="1275224"/>
                </a:lnTo>
                <a:lnTo>
                  <a:pt x="988882" y="1269195"/>
                </a:lnTo>
                <a:lnTo>
                  <a:pt x="991423" y="1262849"/>
                </a:lnTo>
                <a:lnTo>
                  <a:pt x="994281" y="1256502"/>
                </a:lnTo>
                <a:lnTo>
                  <a:pt x="996186" y="1249838"/>
                </a:lnTo>
                <a:lnTo>
                  <a:pt x="997774" y="1243174"/>
                </a:lnTo>
                <a:lnTo>
                  <a:pt x="999044" y="1236510"/>
                </a:lnTo>
                <a:lnTo>
                  <a:pt x="999997" y="1229212"/>
                </a:lnTo>
                <a:lnTo>
                  <a:pt x="1000632" y="1222548"/>
                </a:lnTo>
                <a:lnTo>
                  <a:pt x="1000632" y="1215249"/>
                </a:lnTo>
                <a:lnTo>
                  <a:pt x="1000632" y="1208903"/>
                </a:lnTo>
                <a:lnTo>
                  <a:pt x="1000314" y="1203191"/>
                </a:lnTo>
                <a:lnTo>
                  <a:pt x="999679" y="1197479"/>
                </a:lnTo>
                <a:lnTo>
                  <a:pt x="998727" y="1191767"/>
                </a:lnTo>
                <a:lnTo>
                  <a:pt x="997456" y="1186055"/>
                </a:lnTo>
                <a:lnTo>
                  <a:pt x="996186" y="1180661"/>
                </a:lnTo>
                <a:lnTo>
                  <a:pt x="994598" y="1175266"/>
                </a:lnTo>
                <a:lnTo>
                  <a:pt x="992375" y="1169872"/>
                </a:lnTo>
                <a:lnTo>
                  <a:pt x="990152" y="1164794"/>
                </a:lnTo>
                <a:lnTo>
                  <a:pt x="987929" y="1159400"/>
                </a:lnTo>
                <a:lnTo>
                  <a:pt x="985389" y="1154640"/>
                </a:lnTo>
                <a:lnTo>
                  <a:pt x="982849" y="1149563"/>
                </a:lnTo>
                <a:lnTo>
                  <a:pt x="979355" y="1144803"/>
                </a:lnTo>
                <a:lnTo>
                  <a:pt x="976497" y="1139725"/>
                </a:lnTo>
                <a:lnTo>
                  <a:pt x="973004" y="1135283"/>
                </a:lnTo>
                <a:lnTo>
                  <a:pt x="969829" y="1130840"/>
                </a:lnTo>
                <a:lnTo>
                  <a:pt x="987612" y="1126398"/>
                </a:lnTo>
                <a:lnTo>
                  <a:pt x="1005713" y="1121320"/>
                </a:lnTo>
                <a:lnTo>
                  <a:pt x="1023496" y="1115609"/>
                </a:lnTo>
                <a:lnTo>
                  <a:pt x="1041280" y="1109262"/>
                </a:lnTo>
                <a:lnTo>
                  <a:pt x="1058428" y="1101963"/>
                </a:lnTo>
                <a:lnTo>
                  <a:pt x="1075576" y="1094665"/>
                </a:lnTo>
                <a:lnTo>
                  <a:pt x="1092089" y="1086097"/>
                </a:lnTo>
                <a:lnTo>
                  <a:pt x="1108602" y="1076895"/>
                </a:lnTo>
                <a:lnTo>
                  <a:pt x="1124480" y="1067375"/>
                </a:lnTo>
                <a:lnTo>
                  <a:pt x="1140041" y="1056903"/>
                </a:lnTo>
                <a:lnTo>
                  <a:pt x="1155601" y="1046114"/>
                </a:lnTo>
                <a:lnTo>
                  <a:pt x="1170209" y="1034690"/>
                </a:lnTo>
                <a:lnTo>
                  <a:pt x="1184817" y="1022632"/>
                </a:lnTo>
                <a:lnTo>
                  <a:pt x="1198472" y="1009938"/>
                </a:lnTo>
                <a:lnTo>
                  <a:pt x="1211809" y="996928"/>
                </a:lnTo>
                <a:lnTo>
                  <a:pt x="1225147" y="983283"/>
                </a:lnTo>
                <a:lnTo>
                  <a:pt x="1228640" y="979792"/>
                </a:lnTo>
                <a:lnTo>
                  <a:pt x="1232451" y="982966"/>
                </a:lnTo>
                <a:lnTo>
                  <a:pt x="1257220" y="1002005"/>
                </a:lnTo>
                <a:lnTo>
                  <a:pt x="1281037" y="1021680"/>
                </a:lnTo>
                <a:lnTo>
                  <a:pt x="1304537" y="1041989"/>
                </a:lnTo>
                <a:lnTo>
                  <a:pt x="1316604" y="1052143"/>
                </a:lnTo>
                <a:lnTo>
                  <a:pt x="1327719" y="1062615"/>
                </a:lnTo>
                <a:lnTo>
                  <a:pt x="1338833" y="1073404"/>
                </a:lnTo>
                <a:lnTo>
                  <a:pt x="1349948" y="1084193"/>
                </a:lnTo>
                <a:lnTo>
                  <a:pt x="1361062" y="1094982"/>
                </a:lnTo>
                <a:lnTo>
                  <a:pt x="1371860" y="1105771"/>
                </a:lnTo>
                <a:lnTo>
                  <a:pt x="1382339" y="1116561"/>
                </a:lnTo>
                <a:lnTo>
                  <a:pt x="1392818" y="1127984"/>
                </a:lnTo>
                <a:lnTo>
                  <a:pt x="1403298" y="1139408"/>
                </a:lnTo>
                <a:lnTo>
                  <a:pt x="1413460" y="1150832"/>
                </a:lnTo>
                <a:lnTo>
                  <a:pt x="1423304" y="1162573"/>
                </a:lnTo>
                <a:lnTo>
                  <a:pt x="1433149" y="1174314"/>
                </a:lnTo>
                <a:lnTo>
                  <a:pt x="1442675" y="1186373"/>
                </a:lnTo>
                <a:lnTo>
                  <a:pt x="1452202" y="1198748"/>
                </a:lnTo>
                <a:lnTo>
                  <a:pt x="1461411" y="1210807"/>
                </a:lnTo>
                <a:lnTo>
                  <a:pt x="1470621" y="1223183"/>
                </a:lnTo>
                <a:lnTo>
                  <a:pt x="1479830" y="1235876"/>
                </a:lnTo>
                <a:lnTo>
                  <a:pt x="1488404" y="1248569"/>
                </a:lnTo>
                <a:lnTo>
                  <a:pt x="1496978" y="1261262"/>
                </a:lnTo>
                <a:lnTo>
                  <a:pt x="1505552" y="1274272"/>
                </a:lnTo>
                <a:lnTo>
                  <a:pt x="1513809" y="1287600"/>
                </a:lnTo>
                <a:lnTo>
                  <a:pt x="1521748" y="1300611"/>
                </a:lnTo>
                <a:lnTo>
                  <a:pt x="1529687" y="1314573"/>
                </a:lnTo>
                <a:lnTo>
                  <a:pt x="1537308" y="1328218"/>
                </a:lnTo>
                <a:lnTo>
                  <a:pt x="1544930" y="1341863"/>
                </a:lnTo>
                <a:lnTo>
                  <a:pt x="1552234" y="1355826"/>
                </a:lnTo>
                <a:lnTo>
                  <a:pt x="1559537" y="1369788"/>
                </a:lnTo>
                <a:lnTo>
                  <a:pt x="1566206" y="1384385"/>
                </a:lnTo>
                <a:lnTo>
                  <a:pt x="1573193" y="1398982"/>
                </a:lnTo>
                <a:lnTo>
                  <a:pt x="1579544" y="1413579"/>
                </a:lnTo>
                <a:lnTo>
                  <a:pt x="1586213" y="1428176"/>
                </a:lnTo>
                <a:lnTo>
                  <a:pt x="1592246" y="1443725"/>
                </a:lnTo>
                <a:lnTo>
                  <a:pt x="1598280" y="1458640"/>
                </a:lnTo>
                <a:lnTo>
                  <a:pt x="1603996" y="1473871"/>
                </a:lnTo>
                <a:lnTo>
                  <a:pt x="1609712" y="1489738"/>
                </a:lnTo>
                <a:lnTo>
                  <a:pt x="1614793" y="1505287"/>
                </a:lnTo>
                <a:lnTo>
                  <a:pt x="1620191" y="1521153"/>
                </a:lnTo>
                <a:lnTo>
                  <a:pt x="1624955" y="1537337"/>
                </a:lnTo>
                <a:lnTo>
                  <a:pt x="1630036" y="1553521"/>
                </a:lnTo>
                <a:lnTo>
                  <a:pt x="1634482" y="1570339"/>
                </a:lnTo>
                <a:lnTo>
                  <a:pt x="1638610" y="1586840"/>
                </a:lnTo>
                <a:lnTo>
                  <a:pt x="1643056" y="1603976"/>
                </a:lnTo>
                <a:lnTo>
                  <a:pt x="1646867" y="1620794"/>
                </a:lnTo>
                <a:lnTo>
                  <a:pt x="1650677" y="1637930"/>
                </a:lnTo>
                <a:lnTo>
                  <a:pt x="1654170" y="1655383"/>
                </a:lnTo>
                <a:lnTo>
                  <a:pt x="1657664" y="1673153"/>
                </a:lnTo>
                <a:lnTo>
                  <a:pt x="1660522" y="1690923"/>
                </a:lnTo>
                <a:lnTo>
                  <a:pt x="1663697" y="1709011"/>
                </a:lnTo>
                <a:lnTo>
                  <a:pt x="1666238" y="1727099"/>
                </a:lnTo>
                <a:lnTo>
                  <a:pt x="1668461" y="1745821"/>
                </a:lnTo>
                <a:lnTo>
                  <a:pt x="1670684" y="1764226"/>
                </a:lnTo>
                <a:lnTo>
                  <a:pt x="1672589" y="1783266"/>
                </a:lnTo>
                <a:lnTo>
                  <a:pt x="1674177" y="1802305"/>
                </a:lnTo>
                <a:lnTo>
                  <a:pt x="1676082" y="1821345"/>
                </a:lnTo>
                <a:lnTo>
                  <a:pt x="1677352" y="1841019"/>
                </a:lnTo>
                <a:lnTo>
                  <a:pt x="1678305" y="1860694"/>
                </a:lnTo>
                <a:lnTo>
                  <a:pt x="1679258" y="1880368"/>
                </a:lnTo>
                <a:lnTo>
                  <a:pt x="1679575" y="1900677"/>
                </a:lnTo>
                <a:lnTo>
                  <a:pt x="1679575" y="1903850"/>
                </a:lnTo>
                <a:lnTo>
                  <a:pt x="1677035" y="1905437"/>
                </a:lnTo>
                <a:lnTo>
                  <a:pt x="1653853" y="1918765"/>
                </a:lnTo>
                <a:lnTo>
                  <a:pt x="1630353" y="1931775"/>
                </a:lnTo>
                <a:lnTo>
                  <a:pt x="1606854" y="1944151"/>
                </a:lnTo>
                <a:lnTo>
                  <a:pt x="1583037" y="1956209"/>
                </a:lnTo>
                <a:lnTo>
                  <a:pt x="1558902" y="1967950"/>
                </a:lnTo>
                <a:lnTo>
                  <a:pt x="1534768" y="1979374"/>
                </a:lnTo>
                <a:lnTo>
                  <a:pt x="1510316" y="1990163"/>
                </a:lnTo>
                <a:lnTo>
                  <a:pt x="1485864" y="2000635"/>
                </a:lnTo>
                <a:lnTo>
                  <a:pt x="1461411" y="2010790"/>
                </a:lnTo>
                <a:lnTo>
                  <a:pt x="1436642" y="2020627"/>
                </a:lnTo>
                <a:lnTo>
                  <a:pt x="1411872" y="2029512"/>
                </a:lnTo>
                <a:lnTo>
                  <a:pt x="1386785" y="2038397"/>
                </a:lnTo>
                <a:lnTo>
                  <a:pt x="1361380" y="2046965"/>
                </a:lnTo>
                <a:lnTo>
                  <a:pt x="1335975" y="2054581"/>
                </a:lnTo>
                <a:lnTo>
                  <a:pt x="1310570" y="2062514"/>
                </a:lnTo>
                <a:lnTo>
                  <a:pt x="1285166" y="2069495"/>
                </a:lnTo>
                <a:lnTo>
                  <a:pt x="1259443" y="2076159"/>
                </a:lnTo>
                <a:lnTo>
                  <a:pt x="1233403" y="2082506"/>
                </a:lnTo>
                <a:lnTo>
                  <a:pt x="1207681" y="2088535"/>
                </a:lnTo>
                <a:lnTo>
                  <a:pt x="1181959" y="2093929"/>
                </a:lnTo>
                <a:lnTo>
                  <a:pt x="1155919" y="2099007"/>
                </a:lnTo>
                <a:lnTo>
                  <a:pt x="1129561" y="2103767"/>
                </a:lnTo>
                <a:lnTo>
                  <a:pt x="1103204" y="2107892"/>
                </a:lnTo>
                <a:lnTo>
                  <a:pt x="1077164" y="2111382"/>
                </a:lnTo>
                <a:lnTo>
                  <a:pt x="1050806" y="2114873"/>
                </a:lnTo>
                <a:lnTo>
                  <a:pt x="1024131" y="2117729"/>
                </a:lnTo>
                <a:lnTo>
                  <a:pt x="997774" y="2119950"/>
                </a:lnTo>
                <a:lnTo>
                  <a:pt x="971099" y="2121854"/>
                </a:lnTo>
                <a:lnTo>
                  <a:pt x="944424" y="2123441"/>
                </a:lnTo>
                <a:lnTo>
                  <a:pt x="917749" y="2125028"/>
                </a:lnTo>
                <a:lnTo>
                  <a:pt x="891074" y="2125662"/>
                </a:lnTo>
                <a:lnTo>
                  <a:pt x="864399" y="2125662"/>
                </a:lnTo>
                <a:lnTo>
                  <a:pt x="835818" y="2125662"/>
                </a:lnTo>
                <a:lnTo>
                  <a:pt x="807238" y="2124710"/>
                </a:lnTo>
                <a:lnTo>
                  <a:pt x="778657" y="2123124"/>
                </a:lnTo>
                <a:lnTo>
                  <a:pt x="750395" y="2121537"/>
                </a:lnTo>
                <a:lnTo>
                  <a:pt x="722132" y="2119316"/>
                </a:lnTo>
                <a:lnTo>
                  <a:pt x="693869" y="2116777"/>
                </a:lnTo>
                <a:lnTo>
                  <a:pt x="665606" y="2113604"/>
                </a:lnTo>
                <a:lnTo>
                  <a:pt x="637661" y="2109478"/>
                </a:lnTo>
                <a:lnTo>
                  <a:pt x="609398" y="2105353"/>
                </a:lnTo>
                <a:lnTo>
                  <a:pt x="581453" y="2100593"/>
                </a:lnTo>
                <a:lnTo>
                  <a:pt x="553825" y="2095199"/>
                </a:lnTo>
                <a:lnTo>
                  <a:pt x="525880" y="2089487"/>
                </a:lnTo>
                <a:lnTo>
                  <a:pt x="498252" y="2083458"/>
                </a:lnTo>
                <a:lnTo>
                  <a:pt x="470624" y="2076476"/>
                </a:lnTo>
                <a:lnTo>
                  <a:pt x="443314" y="2069495"/>
                </a:lnTo>
                <a:lnTo>
                  <a:pt x="416321" y="2061879"/>
                </a:lnTo>
                <a:lnTo>
                  <a:pt x="389011" y="2053629"/>
                </a:lnTo>
                <a:lnTo>
                  <a:pt x="362019" y="2045378"/>
                </a:lnTo>
                <a:lnTo>
                  <a:pt x="335343" y="2036176"/>
                </a:lnTo>
                <a:lnTo>
                  <a:pt x="308668" y="2026656"/>
                </a:lnTo>
                <a:lnTo>
                  <a:pt x="282311" y="2016502"/>
                </a:lnTo>
                <a:lnTo>
                  <a:pt x="255953" y="2006030"/>
                </a:lnTo>
                <a:lnTo>
                  <a:pt x="229913" y="1994923"/>
                </a:lnTo>
                <a:lnTo>
                  <a:pt x="203556" y="1983499"/>
                </a:lnTo>
                <a:lnTo>
                  <a:pt x="177833" y="1971441"/>
                </a:lnTo>
                <a:lnTo>
                  <a:pt x="152429" y="1959065"/>
                </a:lnTo>
                <a:lnTo>
                  <a:pt x="127024" y="1946372"/>
                </a:lnTo>
                <a:lnTo>
                  <a:pt x="101619" y="1933044"/>
                </a:lnTo>
                <a:lnTo>
                  <a:pt x="76532" y="1919399"/>
                </a:lnTo>
                <a:lnTo>
                  <a:pt x="51762" y="1905437"/>
                </a:lnTo>
                <a:lnTo>
                  <a:pt x="27310" y="1890523"/>
                </a:lnTo>
                <a:lnTo>
                  <a:pt x="2858" y="1875291"/>
                </a:lnTo>
                <a:lnTo>
                  <a:pt x="0" y="1888301"/>
                </a:lnTo>
                <a:lnTo>
                  <a:pt x="0" y="1870531"/>
                </a:lnTo>
                <a:lnTo>
                  <a:pt x="952" y="1850222"/>
                </a:lnTo>
                <a:lnTo>
                  <a:pt x="2223" y="1829913"/>
                </a:lnTo>
                <a:lnTo>
                  <a:pt x="3493" y="1809604"/>
                </a:lnTo>
                <a:lnTo>
                  <a:pt x="5398" y="1790247"/>
                </a:lnTo>
                <a:lnTo>
                  <a:pt x="6986" y="1770573"/>
                </a:lnTo>
                <a:lnTo>
                  <a:pt x="9209" y="1750898"/>
                </a:lnTo>
                <a:lnTo>
                  <a:pt x="11749" y="1732176"/>
                </a:lnTo>
                <a:lnTo>
                  <a:pt x="14290" y="1713136"/>
                </a:lnTo>
                <a:lnTo>
                  <a:pt x="17148" y="1694414"/>
                </a:lnTo>
                <a:lnTo>
                  <a:pt x="20006" y="1676009"/>
                </a:lnTo>
                <a:lnTo>
                  <a:pt x="23499" y="1657604"/>
                </a:lnTo>
                <a:lnTo>
                  <a:pt x="26992" y="1639834"/>
                </a:lnTo>
                <a:lnTo>
                  <a:pt x="30486" y="1621746"/>
                </a:lnTo>
                <a:lnTo>
                  <a:pt x="34931" y="1604293"/>
                </a:lnTo>
                <a:lnTo>
                  <a:pt x="38742" y="1586840"/>
                </a:lnTo>
                <a:lnTo>
                  <a:pt x="43188" y="1569704"/>
                </a:lnTo>
                <a:lnTo>
                  <a:pt x="47951" y="1552569"/>
                </a:lnTo>
                <a:lnTo>
                  <a:pt x="52715" y="1536068"/>
                </a:lnTo>
                <a:lnTo>
                  <a:pt x="57796" y="1519249"/>
                </a:lnTo>
                <a:lnTo>
                  <a:pt x="62877" y="1503066"/>
                </a:lnTo>
                <a:lnTo>
                  <a:pt x="68593" y="1486564"/>
                </a:lnTo>
                <a:lnTo>
                  <a:pt x="73991" y="1470698"/>
                </a:lnTo>
                <a:lnTo>
                  <a:pt x="80025" y="1455149"/>
                </a:lnTo>
                <a:lnTo>
                  <a:pt x="86059" y="1439283"/>
                </a:lnTo>
                <a:lnTo>
                  <a:pt x="92410" y="1424051"/>
                </a:lnTo>
                <a:lnTo>
                  <a:pt x="98761" y="1409137"/>
                </a:lnTo>
                <a:lnTo>
                  <a:pt x="105430" y="1393905"/>
                </a:lnTo>
                <a:lnTo>
                  <a:pt x="112098" y="1378990"/>
                </a:lnTo>
                <a:lnTo>
                  <a:pt x="119402" y="1364393"/>
                </a:lnTo>
                <a:lnTo>
                  <a:pt x="126706" y="1350114"/>
                </a:lnTo>
                <a:lnTo>
                  <a:pt x="134010" y="1335834"/>
                </a:lnTo>
                <a:lnTo>
                  <a:pt x="141632" y="1321871"/>
                </a:lnTo>
                <a:lnTo>
                  <a:pt x="149571" y="1307909"/>
                </a:lnTo>
                <a:lnTo>
                  <a:pt x="157510" y="1294264"/>
                </a:lnTo>
                <a:lnTo>
                  <a:pt x="165766" y="1280936"/>
                </a:lnTo>
                <a:lnTo>
                  <a:pt x="174023" y="1267291"/>
                </a:lnTo>
                <a:lnTo>
                  <a:pt x="182597" y="1253963"/>
                </a:lnTo>
                <a:lnTo>
                  <a:pt x="191171" y="1241270"/>
                </a:lnTo>
                <a:lnTo>
                  <a:pt x="200380" y="1228260"/>
                </a:lnTo>
                <a:lnTo>
                  <a:pt x="209589" y="1215884"/>
                </a:lnTo>
                <a:lnTo>
                  <a:pt x="218799" y="1203191"/>
                </a:lnTo>
                <a:lnTo>
                  <a:pt x="228008" y="1191133"/>
                </a:lnTo>
                <a:lnTo>
                  <a:pt x="237852" y="1178757"/>
                </a:lnTo>
                <a:lnTo>
                  <a:pt x="247697" y="1167016"/>
                </a:lnTo>
                <a:lnTo>
                  <a:pt x="257541" y="1155275"/>
                </a:lnTo>
                <a:lnTo>
                  <a:pt x="267703" y="1143533"/>
                </a:lnTo>
                <a:lnTo>
                  <a:pt x="278182" y="1132110"/>
                </a:lnTo>
                <a:lnTo>
                  <a:pt x="288662" y="1120686"/>
                </a:lnTo>
                <a:lnTo>
                  <a:pt x="298824" y="1109579"/>
                </a:lnTo>
                <a:lnTo>
                  <a:pt x="309938" y="1098473"/>
                </a:lnTo>
                <a:lnTo>
                  <a:pt x="320735" y="1087684"/>
                </a:lnTo>
                <a:lnTo>
                  <a:pt x="331850" y="1076895"/>
                </a:lnTo>
                <a:lnTo>
                  <a:pt x="343282" y="1066423"/>
                </a:lnTo>
                <a:lnTo>
                  <a:pt x="354715" y="1055951"/>
                </a:lnTo>
                <a:lnTo>
                  <a:pt x="366147" y="1045797"/>
                </a:lnTo>
                <a:lnTo>
                  <a:pt x="377897" y="1035642"/>
                </a:lnTo>
                <a:lnTo>
                  <a:pt x="389964" y="1025805"/>
                </a:lnTo>
                <a:lnTo>
                  <a:pt x="401714" y="1015968"/>
                </a:lnTo>
                <a:lnTo>
                  <a:pt x="414099" y="1006448"/>
                </a:lnTo>
                <a:lnTo>
                  <a:pt x="426801" y="996928"/>
                </a:lnTo>
                <a:lnTo>
                  <a:pt x="439186" y="987408"/>
                </a:lnTo>
                <a:lnTo>
                  <a:pt x="451571" y="977888"/>
                </a:lnTo>
                <a:lnTo>
                  <a:pt x="477293" y="960118"/>
                </a:lnTo>
                <a:lnTo>
                  <a:pt x="481421" y="957262"/>
                </a:lnTo>
                <a:close/>
                <a:moveTo>
                  <a:pt x="839471" y="0"/>
                </a:moveTo>
                <a:lnTo>
                  <a:pt x="852171" y="0"/>
                </a:lnTo>
                <a:lnTo>
                  <a:pt x="865506" y="0"/>
                </a:lnTo>
                <a:lnTo>
                  <a:pt x="878206" y="636"/>
                </a:lnTo>
                <a:lnTo>
                  <a:pt x="890906" y="1271"/>
                </a:lnTo>
                <a:lnTo>
                  <a:pt x="903288" y="2542"/>
                </a:lnTo>
                <a:lnTo>
                  <a:pt x="915988" y="3813"/>
                </a:lnTo>
                <a:lnTo>
                  <a:pt x="928371" y="5719"/>
                </a:lnTo>
                <a:lnTo>
                  <a:pt x="940436" y="7943"/>
                </a:lnTo>
                <a:lnTo>
                  <a:pt x="952818" y="10167"/>
                </a:lnTo>
                <a:lnTo>
                  <a:pt x="964883" y="12708"/>
                </a:lnTo>
                <a:lnTo>
                  <a:pt x="976631" y="15568"/>
                </a:lnTo>
                <a:lnTo>
                  <a:pt x="988696" y="19062"/>
                </a:lnTo>
                <a:lnTo>
                  <a:pt x="1000443" y="22239"/>
                </a:lnTo>
                <a:lnTo>
                  <a:pt x="1011873" y="26052"/>
                </a:lnTo>
                <a:lnTo>
                  <a:pt x="1023621" y="30182"/>
                </a:lnTo>
                <a:lnTo>
                  <a:pt x="1034733" y="34630"/>
                </a:lnTo>
                <a:lnTo>
                  <a:pt x="1046163" y="39395"/>
                </a:lnTo>
                <a:lnTo>
                  <a:pt x="1057276" y="44161"/>
                </a:lnTo>
                <a:lnTo>
                  <a:pt x="1068388" y="48926"/>
                </a:lnTo>
                <a:lnTo>
                  <a:pt x="1079183" y="54645"/>
                </a:lnTo>
                <a:lnTo>
                  <a:pt x="1089661" y="60046"/>
                </a:lnTo>
                <a:lnTo>
                  <a:pt x="1100456" y="66082"/>
                </a:lnTo>
                <a:lnTo>
                  <a:pt x="1110616" y="72119"/>
                </a:lnTo>
                <a:lnTo>
                  <a:pt x="1120776" y="78790"/>
                </a:lnTo>
                <a:lnTo>
                  <a:pt x="1130936" y="85462"/>
                </a:lnTo>
                <a:lnTo>
                  <a:pt x="1140461" y="92134"/>
                </a:lnTo>
                <a:lnTo>
                  <a:pt x="1150303" y="99123"/>
                </a:lnTo>
                <a:lnTo>
                  <a:pt x="1159828" y="106430"/>
                </a:lnTo>
                <a:lnTo>
                  <a:pt x="1169353" y="114055"/>
                </a:lnTo>
                <a:lnTo>
                  <a:pt x="1178561" y="121680"/>
                </a:lnTo>
                <a:lnTo>
                  <a:pt x="1187133" y="129623"/>
                </a:lnTo>
                <a:lnTo>
                  <a:pt x="1196023" y="137883"/>
                </a:lnTo>
                <a:lnTo>
                  <a:pt x="1204596" y="146143"/>
                </a:lnTo>
                <a:lnTo>
                  <a:pt x="1213168" y="155039"/>
                </a:lnTo>
                <a:lnTo>
                  <a:pt x="1221106" y="163299"/>
                </a:lnTo>
                <a:lnTo>
                  <a:pt x="1229043" y="172513"/>
                </a:lnTo>
                <a:lnTo>
                  <a:pt x="1236981" y="181726"/>
                </a:lnTo>
                <a:lnTo>
                  <a:pt x="1244283" y="190939"/>
                </a:lnTo>
                <a:lnTo>
                  <a:pt x="1251586" y="200153"/>
                </a:lnTo>
                <a:lnTo>
                  <a:pt x="1258888" y="210001"/>
                </a:lnTo>
                <a:lnTo>
                  <a:pt x="1265556" y="219850"/>
                </a:lnTo>
                <a:lnTo>
                  <a:pt x="1272223" y="230017"/>
                </a:lnTo>
                <a:lnTo>
                  <a:pt x="1278256" y="240183"/>
                </a:lnTo>
                <a:lnTo>
                  <a:pt x="1284606" y="250667"/>
                </a:lnTo>
                <a:lnTo>
                  <a:pt x="1290321" y="261151"/>
                </a:lnTo>
                <a:lnTo>
                  <a:pt x="1296353" y="271953"/>
                </a:lnTo>
                <a:lnTo>
                  <a:pt x="1301433" y="282755"/>
                </a:lnTo>
                <a:lnTo>
                  <a:pt x="1306831" y="293239"/>
                </a:lnTo>
                <a:lnTo>
                  <a:pt x="1311593" y="304359"/>
                </a:lnTo>
                <a:lnTo>
                  <a:pt x="1316356" y="315796"/>
                </a:lnTo>
                <a:lnTo>
                  <a:pt x="1320483" y="327234"/>
                </a:lnTo>
                <a:lnTo>
                  <a:pt x="1324293" y="338671"/>
                </a:lnTo>
                <a:lnTo>
                  <a:pt x="1328421" y="350426"/>
                </a:lnTo>
                <a:lnTo>
                  <a:pt x="1331913" y="362181"/>
                </a:lnTo>
                <a:lnTo>
                  <a:pt x="1335088" y="373936"/>
                </a:lnTo>
                <a:lnTo>
                  <a:pt x="1337946" y="386009"/>
                </a:lnTo>
                <a:lnTo>
                  <a:pt x="1340803" y="398081"/>
                </a:lnTo>
                <a:lnTo>
                  <a:pt x="1343026" y="410472"/>
                </a:lnTo>
                <a:lnTo>
                  <a:pt x="1344931" y="422862"/>
                </a:lnTo>
                <a:lnTo>
                  <a:pt x="1346518" y="435252"/>
                </a:lnTo>
                <a:lnTo>
                  <a:pt x="1348106" y="447643"/>
                </a:lnTo>
                <a:lnTo>
                  <a:pt x="1349058" y="460033"/>
                </a:lnTo>
                <a:lnTo>
                  <a:pt x="1350011" y="472741"/>
                </a:lnTo>
                <a:lnTo>
                  <a:pt x="1350646" y="485449"/>
                </a:lnTo>
                <a:lnTo>
                  <a:pt x="1350963" y="498475"/>
                </a:lnTo>
                <a:lnTo>
                  <a:pt x="1350646" y="513407"/>
                </a:lnTo>
                <a:lnTo>
                  <a:pt x="1349693" y="528975"/>
                </a:lnTo>
                <a:lnTo>
                  <a:pt x="1348423" y="543907"/>
                </a:lnTo>
                <a:lnTo>
                  <a:pt x="1347153" y="558521"/>
                </a:lnTo>
                <a:lnTo>
                  <a:pt x="1345248" y="573453"/>
                </a:lnTo>
                <a:lnTo>
                  <a:pt x="1342708" y="588067"/>
                </a:lnTo>
                <a:lnTo>
                  <a:pt x="1339851" y="602682"/>
                </a:lnTo>
                <a:lnTo>
                  <a:pt x="1336358" y="616660"/>
                </a:lnTo>
                <a:lnTo>
                  <a:pt x="1332866" y="631275"/>
                </a:lnTo>
                <a:lnTo>
                  <a:pt x="1328738" y="645254"/>
                </a:lnTo>
                <a:lnTo>
                  <a:pt x="1324293" y="658915"/>
                </a:lnTo>
                <a:lnTo>
                  <a:pt x="1319531" y="672576"/>
                </a:lnTo>
                <a:lnTo>
                  <a:pt x="1314133" y="685920"/>
                </a:lnTo>
                <a:lnTo>
                  <a:pt x="1308418" y="699263"/>
                </a:lnTo>
                <a:lnTo>
                  <a:pt x="1302386" y="712607"/>
                </a:lnTo>
                <a:lnTo>
                  <a:pt x="1296353" y="725315"/>
                </a:lnTo>
                <a:lnTo>
                  <a:pt x="1289368" y="738023"/>
                </a:lnTo>
                <a:lnTo>
                  <a:pt x="1282383" y="750413"/>
                </a:lnTo>
                <a:lnTo>
                  <a:pt x="1275081" y="762486"/>
                </a:lnTo>
                <a:lnTo>
                  <a:pt x="1267143" y="774559"/>
                </a:lnTo>
                <a:lnTo>
                  <a:pt x="1259206" y="786313"/>
                </a:lnTo>
                <a:lnTo>
                  <a:pt x="1250633" y="797751"/>
                </a:lnTo>
                <a:lnTo>
                  <a:pt x="1242061" y="809188"/>
                </a:lnTo>
                <a:lnTo>
                  <a:pt x="1232853" y="819990"/>
                </a:lnTo>
                <a:lnTo>
                  <a:pt x="1223963" y="830792"/>
                </a:lnTo>
                <a:lnTo>
                  <a:pt x="1214121" y="841276"/>
                </a:lnTo>
                <a:lnTo>
                  <a:pt x="1204278" y="851442"/>
                </a:lnTo>
                <a:lnTo>
                  <a:pt x="1193801" y="860974"/>
                </a:lnTo>
                <a:lnTo>
                  <a:pt x="1183323" y="870822"/>
                </a:lnTo>
                <a:lnTo>
                  <a:pt x="1172528" y="880036"/>
                </a:lnTo>
                <a:lnTo>
                  <a:pt x="1161733" y="889249"/>
                </a:lnTo>
                <a:lnTo>
                  <a:pt x="1150303" y="897827"/>
                </a:lnTo>
                <a:lnTo>
                  <a:pt x="1134746" y="909264"/>
                </a:lnTo>
                <a:lnTo>
                  <a:pt x="1118236" y="920066"/>
                </a:lnTo>
                <a:lnTo>
                  <a:pt x="1101408" y="929915"/>
                </a:lnTo>
                <a:lnTo>
                  <a:pt x="1084581" y="939446"/>
                </a:lnTo>
                <a:lnTo>
                  <a:pt x="1066801" y="948342"/>
                </a:lnTo>
                <a:lnTo>
                  <a:pt x="1048703" y="956602"/>
                </a:lnTo>
                <a:lnTo>
                  <a:pt x="1040131" y="960414"/>
                </a:lnTo>
                <a:lnTo>
                  <a:pt x="1030606" y="963909"/>
                </a:lnTo>
                <a:lnTo>
                  <a:pt x="1021398" y="967722"/>
                </a:lnTo>
                <a:lnTo>
                  <a:pt x="1011873" y="970899"/>
                </a:lnTo>
                <a:lnTo>
                  <a:pt x="1002348" y="973758"/>
                </a:lnTo>
                <a:lnTo>
                  <a:pt x="993141" y="976617"/>
                </a:lnTo>
                <a:lnTo>
                  <a:pt x="983616" y="979794"/>
                </a:lnTo>
                <a:lnTo>
                  <a:pt x="973773" y="982018"/>
                </a:lnTo>
                <a:lnTo>
                  <a:pt x="963931" y="984560"/>
                </a:lnTo>
                <a:lnTo>
                  <a:pt x="954088" y="986466"/>
                </a:lnTo>
                <a:lnTo>
                  <a:pt x="944246" y="988372"/>
                </a:lnTo>
                <a:lnTo>
                  <a:pt x="934403" y="990596"/>
                </a:lnTo>
                <a:lnTo>
                  <a:pt x="924561" y="991867"/>
                </a:lnTo>
                <a:lnTo>
                  <a:pt x="914401" y="993455"/>
                </a:lnTo>
                <a:lnTo>
                  <a:pt x="904241" y="994409"/>
                </a:lnTo>
                <a:lnTo>
                  <a:pt x="893763" y="995362"/>
                </a:lnTo>
                <a:lnTo>
                  <a:pt x="883603" y="995997"/>
                </a:lnTo>
                <a:lnTo>
                  <a:pt x="873126" y="996632"/>
                </a:lnTo>
                <a:lnTo>
                  <a:pt x="862648" y="996950"/>
                </a:lnTo>
                <a:lnTo>
                  <a:pt x="852171" y="996950"/>
                </a:lnTo>
                <a:lnTo>
                  <a:pt x="840423" y="996950"/>
                </a:lnTo>
                <a:lnTo>
                  <a:pt x="828358" y="996315"/>
                </a:lnTo>
                <a:lnTo>
                  <a:pt x="816293" y="995679"/>
                </a:lnTo>
                <a:lnTo>
                  <a:pt x="804546" y="994726"/>
                </a:lnTo>
                <a:lnTo>
                  <a:pt x="792798" y="993455"/>
                </a:lnTo>
                <a:lnTo>
                  <a:pt x="781368" y="992185"/>
                </a:lnTo>
                <a:lnTo>
                  <a:pt x="769621" y="990278"/>
                </a:lnTo>
                <a:lnTo>
                  <a:pt x="758191" y="988054"/>
                </a:lnTo>
                <a:lnTo>
                  <a:pt x="746761" y="985831"/>
                </a:lnTo>
                <a:lnTo>
                  <a:pt x="735331" y="983289"/>
                </a:lnTo>
                <a:lnTo>
                  <a:pt x="724218" y="980430"/>
                </a:lnTo>
                <a:lnTo>
                  <a:pt x="713106" y="977253"/>
                </a:lnTo>
                <a:lnTo>
                  <a:pt x="702311" y="973758"/>
                </a:lnTo>
                <a:lnTo>
                  <a:pt x="691198" y="970263"/>
                </a:lnTo>
                <a:lnTo>
                  <a:pt x="680721" y="966768"/>
                </a:lnTo>
                <a:lnTo>
                  <a:pt x="670243" y="962321"/>
                </a:lnTo>
                <a:lnTo>
                  <a:pt x="659448" y="958190"/>
                </a:lnTo>
                <a:lnTo>
                  <a:pt x="648971" y="953425"/>
                </a:lnTo>
                <a:lnTo>
                  <a:pt x="638811" y="948659"/>
                </a:lnTo>
                <a:lnTo>
                  <a:pt x="628651" y="943894"/>
                </a:lnTo>
                <a:lnTo>
                  <a:pt x="618491" y="938493"/>
                </a:lnTo>
                <a:lnTo>
                  <a:pt x="608648" y="933410"/>
                </a:lnTo>
                <a:lnTo>
                  <a:pt x="599123" y="927373"/>
                </a:lnTo>
                <a:lnTo>
                  <a:pt x="589281" y="921655"/>
                </a:lnTo>
                <a:lnTo>
                  <a:pt x="579756" y="915618"/>
                </a:lnTo>
                <a:lnTo>
                  <a:pt x="570548" y="909264"/>
                </a:lnTo>
                <a:lnTo>
                  <a:pt x="561023" y="902910"/>
                </a:lnTo>
                <a:lnTo>
                  <a:pt x="552133" y="895921"/>
                </a:lnTo>
                <a:lnTo>
                  <a:pt x="543561" y="889249"/>
                </a:lnTo>
                <a:lnTo>
                  <a:pt x="534671" y="881942"/>
                </a:lnTo>
                <a:lnTo>
                  <a:pt x="526098" y="874952"/>
                </a:lnTo>
                <a:lnTo>
                  <a:pt x="517526" y="867328"/>
                </a:lnTo>
                <a:lnTo>
                  <a:pt x="508318" y="858750"/>
                </a:lnTo>
                <a:lnTo>
                  <a:pt x="499428" y="849854"/>
                </a:lnTo>
                <a:lnTo>
                  <a:pt x="490538" y="840958"/>
                </a:lnTo>
                <a:lnTo>
                  <a:pt x="481648" y="831427"/>
                </a:lnTo>
                <a:lnTo>
                  <a:pt x="473711" y="821896"/>
                </a:lnTo>
                <a:lnTo>
                  <a:pt x="465456" y="812047"/>
                </a:lnTo>
                <a:lnTo>
                  <a:pt x="457518" y="801881"/>
                </a:lnTo>
                <a:lnTo>
                  <a:pt x="449898" y="791714"/>
                </a:lnTo>
                <a:lnTo>
                  <a:pt x="442596" y="781548"/>
                </a:lnTo>
                <a:lnTo>
                  <a:pt x="435293" y="770746"/>
                </a:lnTo>
                <a:lnTo>
                  <a:pt x="428626" y="759944"/>
                </a:lnTo>
                <a:lnTo>
                  <a:pt x="421958" y="749142"/>
                </a:lnTo>
                <a:lnTo>
                  <a:pt x="415608" y="738023"/>
                </a:lnTo>
                <a:lnTo>
                  <a:pt x="409576" y="726585"/>
                </a:lnTo>
                <a:lnTo>
                  <a:pt x="403861" y="715148"/>
                </a:lnTo>
                <a:lnTo>
                  <a:pt x="398463" y="703393"/>
                </a:lnTo>
                <a:lnTo>
                  <a:pt x="393383" y="691638"/>
                </a:lnTo>
                <a:lnTo>
                  <a:pt x="388303" y="679566"/>
                </a:lnTo>
                <a:lnTo>
                  <a:pt x="383858" y="667493"/>
                </a:lnTo>
                <a:lnTo>
                  <a:pt x="379731" y="655420"/>
                </a:lnTo>
                <a:lnTo>
                  <a:pt x="375603" y="643030"/>
                </a:lnTo>
                <a:lnTo>
                  <a:pt x="372111" y="630322"/>
                </a:lnTo>
                <a:lnTo>
                  <a:pt x="368936" y="617614"/>
                </a:lnTo>
                <a:lnTo>
                  <a:pt x="365443" y="604588"/>
                </a:lnTo>
                <a:lnTo>
                  <a:pt x="362903" y="591880"/>
                </a:lnTo>
                <a:lnTo>
                  <a:pt x="360681" y="578854"/>
                </a:lnTo>
                <a:lnTo>
                  <a:pt x="358776" y="565828"/>
                </a:lnTo>
                <a:lnTo>
                  <a:pt x="357188" y="552485"/>
                </a:lnTo>
                <a:lnTo>
                  <a:pt x="355601" y="539141"/>
                </a:lnTo>
                <a:lnTo>
                  <a:pt x="354648" y="525480"/>
                </a:lnTo>
                <a:lnTo>
                  <a:pt x="354331" y="511819"/>
                </a:lnTo>
                <a:lnTo>
                  <a:pt x="354013" y="498475"/>
                </a:lnTo>
                <a:lnTo>
                  <a:pt x="354331" y="485449"/>
                </a:lnTo>
                <a:lnTo>
                  <a:pt x="354648" y="472741"/>
                </a:lnTo>
                <a:lnTo>
                  <a:pt x="355601" y="460033"/>
                </a:lnTo>
                <a:lnTo>
                  <a:pt x="356871" y="447643"/>
                </a:lnTo>
                <a:lnTo>
                  <a:pt x="358141" y="434935"/>
                </a:lnTo>
                <a:lnTo>
                  <a:pt x="360046" y="422544"/>
                </a:lnTo>
                <a:lnTo>
                  <a:pt x="361951" y="410472"/>
                </a:lnTo>
                <a:lnTo>
                  <a:pt x="364173" y="397763"/>
                </a:lnTo>
                <a:lnTo>
                  <a:pt x="366713" y="385691"/>
                </a:lnTo>
                <a:lnTo>
                  <a:pt x="369888" y="373936"/>
                </a:lnTo>
                <a:lnTo>
                  <a:pt x="373063" y="361863"/>
                </a:lnTo>
                <a:lnTo>
                  <a:pt x="376556" y="350108"/>
                </a:lnTo>
                <a:lnTo>
                  <a:pt x="380683" y="338671"/>
                </a:lnTo>
                <a:lnTo>
                  <a:pt x="384493" y="326916"/>
                </a:lnTo>
                <a:lnTo>
                  <a:pt x="388621" y="315796"/>
                </a:lnTo>
                <a:lnTo>
                  <a:pt x="393383" y="304359"/>
                </a:lnTo>
                <a:lnTo>
                  <a:pt x="398146" y="293239"/>
                </a:lnTo>
                <a:lnTo>
                  <a:pt x="403543" y="282755"/>
                </a:lnTo>
                <a:lnTo>
                  <a:pt x="408623" y="271636"/>
                </a:lnTo>
                <a:lnTo>
                  <a:pt x="414656" y="261151"/>
                </a:lnTo>
                <a:lnTo>
                  <a:pt x="420371" y="250667"/>
                </a:lnTo>
                <a:lnTo>
                  <a:pt x="426721" y="240183"/>
                </a:lnTo>
                <a:lnTo>
                  <a:pt x="432753" y="230017"/>
                </a:lnTo>
                <a:lnTo>
                  <a:pt x="439421" y="219850"/>
                </a:lnTo>
                <a:lnTo>
                  <a:pt x="446088" y="210001"/>
                </a:lnTo>
                <a:lnTo>
                  <a:pt x="453391" y="200153"/>
                </a:lnTo>
                <a:lnTo>
                  <a:pt x="460693" y="190939"/>
                </a:lnTo>
                <a:lnTo>
                  <a:pt x="467996" y="181408"/>
                </a:lnTo>
                <a:lnTo>
                  <a:pt x="475933" y="172195"/>
                </a:lnTo>
                <a:lnTo>
                  <a:pt x="483871" y="163299"/>
                </a:lnTo>
                <a:lnTo>
                  <a:pt x="491808" y="154403"/>
                </a:lnTo>
                <a:lnTo>
                  <a:pt x="500381" y="146143"/>
                </a:lnTo>
                <a:lnTo>
                  <a:pt x="508953" y="137565"/>
                </a:lnTo>
                <a:lnTo>
                  <a:pt x="517526" y="129305"/>
                </a:lnTo>
                <a:lnTo>
                  <a:pt x="526416" y="121680"/>
                </a:lnTo>
                <a:lnTo>
                  <a:pt x="535623" y="113738"/>
                </a:lnTo>
                <a:lnTo>
                  <a:pt x="545148" y="106113"/>
                </a:lnTo>
                <a:lnTo>
                  <a:pt x="554673" y="99123"/>
                </a:lnTo>
                <a:lnTo>
                  <a:pt x="564516" y="92134"/>
                </a:lnTo>
                <a:lnTo>
                  <a:pt x="574041" y="85462"/>
                </a:lnTo>
                <a:lnTo>
                  <a:pt x="584201" y="78473"/>
                </a:lnTo>
                <a:lnTo>
                  <a:pt x="594361" y="72119"/>
                </a:lnTo>
                <a:lnTo>
                  <a:pt x="604838" y="66082"/>
                </a:lnTo>
                <a:lnTo>
                  <a:pt x="615316" y="60046"/>
                </a:lnTo>
                <a:lnTo>
                  <a:pt x="625793" y="54645"/>
                </a:lnTo>
                <a:lnTo>
                  <a:pt x="636906" y="48926"/>
                </a:lnTo>
                <a:lnTo>
                  <a:pt x="647701" y="44161"/>
                </a:lnTo>
                <a:lnTo>
                  <a:pt x="658813" y="39395"/>
                </a:lnTo>
                <a:lnTo>
                  <a:pt x="670243" y="34630"/>
                </a:lnTo>
                <a:lnTo>
                  <a:pt x="681356" y="30182"/>
                </a:lnTo>
                <a:lnTo>
                  <a:pt x="693103" y="26052"/>
                </a:lnTo>
                <a:lnTo>
                  <a:pt x="704533" y="22239"/>
                </a:lnTo>
                <a:lnTo>
                  <a:pt x="716281" y="19062"/>
                </a:lnTo>
                <a:lnTo>
                  <a:pt x="728346" y="15568"/>
                </a:lnTo>
                <a:lnTo>
                  <a:pt x="740093" y="12708"/>
                </a:lnTo>
                <a:lnTo>
                  <a:pt x="752158" y="10167"/>
                </a:lnTo>
                <a:lnTo>
                  <a:pt x="764541" y="7625"/>
                </a:lnTo>
                <a:lnTo>
                  <a:pt x="776606" y="5719"/>
                </a:lnTo>
                <a:lnTo>
                  <a:pt x="788988" y="3813"/>
                </a:lnTo>
                <a:lnTo>
                  <a:pt x="801688" y="2542"/>
                </a:lnTo>
                <a:lnTo>
                  <a:pt x="814071" y="1271"/>
                </a:lnTo>
                <a:lnTo>
                  <a:pt x="826771" y="636"/>
                </a:lnTo>
                <a:lnTo>
                  <a:pt x="83947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99" name="MH_Other_10"/>
          <p:cNvSpPr/>
          <p:nvPr>
            <p:custDataLst>
              <p:tags r:id="rId10"/>
            </p:custDataLst>
          </p:nvPr>
        </p:nvSpPr>
        <p:spPr bwMode="auto">
          <a:xfrm>
            <a:off x="7669213" y="4313193"/>
            <a:ext cx="182563" cy="341312"/>
          </a:xfrm>
          <a:custGeom>
            <a:avLst/>
            <a:gdLst>
              <a:gd name="T0" fmla="*/ 134485 w 2938"/>
              <a:gd name="T1" fmla="*/ 2420 h 5511"/>
              <a:gd name="T2" fmla="*/ 89887 w 2938"/>
              <a:gd name="T3" fmla="*/ 15901 h 5511"/>
              <a:gd name="T4" fmla="*/ 51858 w 2938"/>
              <a:gd name="T5" fmla="*/ 41481 h 5511"/>
              <a:gd name="T6" fmla="*/ 22817 w 2938"/>
              <a:gd name="T7" fmla="*/ 77085 h 5511"/>
              <a:gd name="T8" fmla="*/ 4840 w 2938"/>
              <a:gd name="T9" fmla="*/ 119257 h 5511"/>
              <a:gd name="T10" fmla="*/ 0 w 2938"/>
              <a:gd name="T11" fmla="*/ 1746336 h 5511"/>
              <a:gd name="T12" fmla="*/ 4840 w 2938"/>
              <a:gd name="T13" fmla="*/ 1786089 h 5511"/>
              <a:gd name="T14" fmla="*/ 22817 w 2938"/>
              <a:gd name="T15" fmla="*/ 1828606 h 5511"/>
              <a:gd name="T16" fmla="*/ 51858 w 2938"/>
              <a:gd name="T17" fmla="*/ 1863865 h 5511"/>
              <a:gd name="T18" fmla="*/ 89887 w 2938"/>
              <a:gd name="T19" fmla="*/ 1889445 h 5511"/>
              <a:gd name="T20" fmla="*/ 134485 w 2938"/>
              <a:gd name="T21" fmla="*/ 1903272 h 5511"/>
              <a:gd name="T22" fmla="*/ 864989 w 2938"/>
              <a:gd name="T23" fmla="*/ 1905000 h 5511"/>
              <a:gd name="T24" fmla="*/ 911316 w 2938"/>
              <a:gd name="T25" fmla="*/ 1895667 h 5511"/>
              <a:gd name="T26" fmla="*/ 952111 w 2938"/>
              <a:gd name="T27" fmla="*/ 1873544 h 5511"/>
              <a:gd name="T28" fmla="*/ 984263 w 2938"/>
              <a:gd name="T29" fmla="*/ 1841396 h 5511"/>
              <a:gd name="T30" fmla="*/ 1006043 w 2938"/>
              <a:gd name="T31" fmla="*/ 1800953 h 5511"/>
              <a:gd name="T32" fmla="*/ 1015377 w 2938"/>
              <a:gd name="T33" fmla="*/ 1754633 h 5511"/>
              <a:gd name="T34" fmla="*/ 1013994 w 2938"/>
              <a:gd name="T35" fmla="*/ 134812 h 5511"/>
              <a:gd name="T36" fmla="*/ 999820 w 2938"/>
              <a:gd name="T37" fmla="*/ 90220 h 5511"/>
              <a:gd name="T38" fmla="*/ 974237 w 2938"/>
              <a:gd name="T39" fmla="*/ 52542 h 5511"/>
              <a:gd name="T40" fmla="*/ 938973 w 2938"/>
              <a:gd name="T41" fmla="*/ 23160 h 5511"/>
              <a:gd name="T42" fmla="*/ 896450 w 2938"/>
              <a:gd name="T43" fmla="*/ 5531 h 5511"/>
              <a:gd name="T44" fmla="*/ 412789 w 2938"/>
              <a:gd name="T45" fmla="*/ 127553 h 5511"/>
              <a:gd name="T46" fmla="*/ 615380 w 2938"/>
              <a:gd name="T47" fmla="*/ 129973 h 5511"/>
              <a:gd name="T48" fmla="*/ 629209 w 2938"/>
              <a:gd name="T49" fmla="*/ 141034 h 5511"/>
              <a:gd name="T50" fmla="*/ 635086 w 2938"/>
              <a:gd name="T51" fmla="*/ 159009 h 5511"/>
              <a:gd name="T52" fmla="*/ 630938 w 2938"/>
              <a:gd name="T53" fmla="*/ 174219 h 5511"/>
              <a:gd name="T54" fmla="*/ 618146 w 2938"/>
              <a:gd name="T55" fmla="*/ 187009 h 5511"/>
              <a:gd name="T56" fmla="*/ 412789 w 2938"/>
              <a:gd name="T57" fmla="*/ 190811 h 5511"/>
              <a:gd name="T58" fmla="*/ 397577 w 2938"/>
              <a:gd name="T59" fmla="*/ 187009 h 5511"/>
              <a:gd name="T60" fmla="*/ 384440 w 2938"/>
              <a:gd name="T61" fmla="*/ 174219 h 5511"/>
              <a:gd name="T62" fmla="*/ 380637 w 2938"/>
              <a:gd name="T63" fmla="*/ 159009 h 5511"/>
              <a:gd name="T64" fmla="*/ 386168 w 2938"/>
              <a:gd name="T65" fmla="*/ 141034 h 5511"/>
              <a:gd name="T66" fmla="*/ 400343 w 2938"/>
              <a:gd name="T67" fmla="*/ 129973 h 5511"/>
              <a:gd name="T68" fmla="*/ 507516 w 2938"/>
              <a:gd name="T69" fmla="*/ 1841742 h 5511"/>
              <a:gd name="T70" fmla="*/ 479513 w 2938"/>
              <a:gd name="T71" fmla="*/ 1837594 h 5511"/>
              <a:gd name="T72" fmla="*/ 454275 w 2938"/>
              <a:gd name="T73" fmla="*/ 1825495 h 5511"/>
              <a:gd name="T74" fmla="*/ 434223 w 2938"/>
              <a:gd name="T75" fmla="*/ 1806829 h 5511"/>
              <a:gd name="T76" fmla="*/ 420049 w 2938"/>
              <a:gd name="T77" fmla="*/ 1783323 h 5511"/>
              <a:gd name="T78" fmla="*/ 413134 w 2938"/>
              <a:gd name="T79" fmla="*/ 1756015 h 5511"/>
              <a:gd name="T80" fmla="*/ 413826 w 2938"/>
              <a:gd name="T81" fmla="*/ 1731818 h 5511"/>
              <a:gd name="T82" fmla="*/ 422123 w 2938"/>
              <a:gd name="T83" fmla="*/ 1704856 h 5511"/>
              <a:gd name="T84" fmla="*/ 437335 w 2938"/>
              <a:gd name="T85" fmla="*/ 1682387 h 5511"/>
              <a:gd name="T86" fmla="*/ 458078 w 2938"/>
              <a:gd name="T87" fmla="*/ 1665103 h 5511"/>
              <a:gd name="T88" fmla="*/ 483661 w 2938"/>
              <a:gd name="T89" fmla="*/ 1654042 h 5511"/>
              <a:gd name="T90" fmla="*/ 507516 w 2938"/>
              <a:gd name="T91" fmla="*/ 1651277 h 5511"/>
              <a:gd name="T92" fmla="*/ 536210 w 2938"/>
              <a:gd name="T93" fmla="*/ 1655425 h 5511"/>
              <a:gd name="T94" fmla="*/ 561102 w 2938"/>
              <a:gd name="T95" fmla="*/ 1667523 h 5511"/>
              <a:gd name="T96" fmla="*/ 581154 w 2938"/>
              <a:gd name="T97" fmla="*/ 1685498 h 5511"/>
              <a:gd name="T98" fmla="*/ 595674 w 2938"/>
              <a:gd name="T99" fmla="*/ 1709349 h 5511"/>
              <a:gd name="T100" fmla="*/ 602589 w 2938"/>
              <a:gd name="T101" fmla="*/ 1737003 h 5511"/>
              <a:gd name="T102" fmla="*/ 601897 w 2938"/>
              <a:gd name="T103" fmla="*/ 1761200 h 5511"/>
              <a:gd name="T104" fmla="*/ 593600 w 2938"/>
              <a:gd name="T105" fmla="*/ 1787817 h 5511"/>
              <a:gd name="T106" fmla="*/ 578388 w 2938"/>
              <a:gd name="T107" fmla="*/ 1810631 h 5511"/>
              <a:gd name="T108" fmla="*/ 556954 w 2938"/>
              <a:gd name="T109" fmla="*/ 1827915 h 5511"/>
              <a:gd name="T110" fmla="*/ 531370 w 2938"/>
              <a:gd name="T111" fmla="*/ 1838631 h 5511"/>
              <a:gd name="T112" fmla="*/ 952456 w 2938"/>
              <a:gd name="T113" fmla="*/ 1587673 h 5511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0" t="0" r="r" b="b"/>
            <a:pathLst>
              <a:path w="2938" h="5511">
                <a:moveTo>
                  <a:pt x="2479" y="0"/>
                </a:moveTo>
                <a:lnTo>
                  <a:pt x="458" y="0"/>
                </a:lnTo>
                <a:lnTo>
                  <a:pt x="435" y="1"/>
                </a:lnTo>
                <a:lnTo>
                  <a:pt x="412" y="3"/>
                </a:lnTo>
                <a:lnTo>
                  <a:pt x="389" y="7"/>
                </a:lnTo>
                <a:lnTo>
                  <a:pt x="366" y="11"/>
                </a:lnTo>
                <a:lnTo>
                  <a:pt x="345" y="16"/>
                </a:lnTo>
                <a:lnTo>
                  <a:pt x="322" y="22"/>
                </a:lnTo>
                <a:lnTo>
                  <a:pt x="301" y="29"/>
                </a:lnTo>
                <a:lnTo>
                  <a:pt x="281" y="37"/>
                </a:lnTo>
                <a:lnTo>
                  <a:pt x="260" y="46"/>
                </a:lnTo>
                <a:lnTo>
                  <a:pt x="240" y="56"/>
                </a:lnTo>
                <a:lnTo>
                  <a:pt x="221" y="67"/>
                </a:lnTo>
                <a:lnTo>
                  <a:pt x="203" y="80"/>
                </a:lnTo>
                <a:lnTo>
                  <a:pt x="184" y="93"/>
                </a:lnTo>
                <a:lnTo>
                  <a:pt x="167" y="106"/>
                </a:lnTo>
                <a:lnTo>
                  <a:pt x="150" y="120"/>
                </a:lnTo>
                <a:lnTo>
                  <a:pt x="135" y="135"/>
                </a:lnTo>
                <a:lnTo>
                  <a:pt x="119" y="152"/>
                </a:lnTo>
                <a:lnTo>
                  <a:pt x="104" y="169"/>
                </a:lnTo>
                <a:lnTo>
                  <a:pt x="91" y="186"/>
                </a:lnTo>
                <a:lnTo>
                  <a:pt x="78" y="203"/>
                </a:lnTo>
                <a:lnTo>
                  <a:pt x="66" y="223"/>
                </a:lnTo>
                <a:lnTo>
                  <a:pt x="55" y="242"/>
                </a:lnTo>
                <a:lnTo>
                  <a:pt x="45" y="261"/>
                </a:lnTo>
                <a:lnTo>
                  <a:pt x="35" y="281"/>
                </a:lnTo>
                <a:lnTo>
                  <a:pt x="27" y="303"/>
                </a:lnTo>
                <a:lnTo>
                  <a:pt x="20" y="324"/>
                </a:lnTo>
                <a:lnTo>
                  <a:pt x="14" y="345"/>
                </a:lnTo>
                <a:lnTo>
                  <a:pt x="9" y="368"/>
                </a:lnTo>
                <a:lnTo>
                  <a:pt x="5" y="390"/>
                </a:lnTo>
                <a:lnTo>
                  <a:pt x="2" y="413"/>
                </a:lnTo>
                <a:lnTo>
                  <a:pt x="0" y="437"/>
                </a:lnTo>
                <a:lnTo>
                  <a:pt x="0" y="460"/>
                </a:lnTo>
                <a:lnTo>
                  <a:pt x="0" y="5052"/>
                </a:lnTo>
                <a:lnTo>
                  <a:pt x="0" y="5076"/>
                </a:lnTo>
                <a:lnTo>
                  <a:pt x="2" y="5099"/>
                </a:lnTo>
                <a:lnTo>
                  <a:pt x="5" y="5122"/>
                </a:lnTo>
                <a:lnTo>
                  <a:pt x="9" y="5144"/>
                </a:lnTo>
                <a:lnTo>
                  <a:pt x="14" y="5167"/>
                </a:lnTo>
                <a:lnTo>
                  <a:pt x="20" y="5189"/>
                </a:lnTo>
                <a:lnTo>
                  <a:pt x="27" y="5210"/>
                </a:lnTo>
                <a:lnTo>
                  <a:pt x="35" y="5230"/>
                </a:lnTo>
                <a:lnTo>
                  <a:pt x="45" y="5251"/>
                </a:lnTo>
                <a:lnTo>
                  <a:pt x="55" y="5271"/>
                </a:lnTo>
                <a:lnTo>
                  <a:pt x="66" y="5290"/>
                </a:lnTo>
                <a:lnTo>
                  <a:pt x="78" y="5309"/>
                </a:lnTo>
                <a:lnTo>
                  <a:pt x="91" y="5327"/>
                </a:lnTo>
                <a:lnTo>
                  <a:pt x="104" y="5344"/>
                </a:lnTo>
                <a:lnTo>
                  <a:pt x="119" y="5360"/>
                </a:lnTo>
                <a:lnTo>
                  <a:pt x="135" y="5377"/>
                </a:lnTo>
                <a:lnTo>
                  <a:pt x="150" y="5392"/>
                </a:lnTo>
                <a:lnTo>
                  <a:pt x="167" y="5406"/>
                </a:lnTo>
                <a:lnTo>
                  <a:pt x="184" y="5420"/>
                </a:lnTo>
                <a:lnTo>
                  <a:pt x="203" y="5433"/>
                </a:lnTo>
                <a:lnTo>
                  <a:pt x="221" y="5445"/>
                </a:lnTo>
                <a:lnTo>
                  <a:pt x="240" y="5456"/>
                </a:lnTo>
                <a:lnTo>
                  <a:pt x="260" y="5466"/>
                </a:lnTo>
                <a:lnTo>
                  <a:pt x="281" y="5475"/>
                </a:lnTo>
                <a:lnTo>
                  <a:pt x="301" y="5484"/>
                </a:lnTo>
                <a:lnTo>
                  <a:pt x="322" y="5491"/>
                </a:lnTo>
                <a:lnTo>
                  <a:pt x="345" y="5497"/>
                </a:lnTo>
                <a:lnTo>
                  <a:pt x="366" y="5502"/>
                </a:lnTo>
                <a:lnTo>
                  <a:pt x="389" y="5506"/>
                </a:lnTo>
                <a:lnTo>
                  <a:pt x="412" y="5509"/>
                </a:lnTo>
                <a:lnTo>
                  <a:pt x="435" y="5511"/>
                </a:lnTo>
                <a:lnTo>
                  <a:pt x="458" y="5511"/>
                </a:lnTo>
                <a:lnTo>
                  <a:pt x="2479" y="5511"/>
                </a:lnTo>
                <a:lnTo>
                  <a:pt x="2502" y="5511"/>
                </a:lnTo>
                <a:lnTo>
                  <a:pt x="2525" y="5509"/>
                </a:lnTo>
                <a:lnTo>
                  <a:pt x="2549" y="5506"/>
                </a:lnTo>
                <a:lnTo>
                  <a:pt x="2571" y="5502"/>
                </a:lnTo>
                <a:lnTo>
                  <a:pt x="2593" y="5497"/>
                </a:lnTo>
                <a:lnTo>
                  <a:pt x="2615" y="5491"/>
                </a:lnTo>
                <a:lnTo>
                  <a:pt x="2636" y="5484"/>
                </a:lnTo>
                <a:lnTo>
                  <a:pt x="2657" y="5475"/>
                </a:lnTo>
                <a:lnTo>
                  <a:pt x="2677" y="5466"/>
                </a:lnTo>
                <a:lnTo>
                  <a:pt x="2698" y="5456"/>
                </a:lnTo>
                <a:lnTo>
                  <a:pt x="2716" y="5445"/>
                </a:lnTo>
                <a:lnTo>
                  <a:pt x="2735" y="5433"/>
                </a:lnTo>
                <a:lnTo>
                  <a:pt x="2754" y="5420"/>
                </a:lnTo>
                <a:lnTo>
                  <a:pt x="2771" y="5406"/>
                </a:lnTo>
                <a:lnTo>
                  <a:pt x="2787" y="5392"/>
                </a:lnTo>
                <a:lnTo>
                  <a:pt x="2803" y="5377"/>
                </a:lnTo>
                <a:lnTo>
                  <a:pt x="2818" y="5360"/>
                </a:lnTo>
                <a:lnTo>
                  <a:pt x="2833" y="5344"/>
                </a:lnTo>
                <a:lnTo>
                  <a:pt x="2847" y="5327"/>
                </a:lnTo>
                <a:lnTo>
                  <a:pt x="2859" y="5309"/>
                </a:lnTo>
                <a:lnTo>
                  <a:pt x="2871" y="5290"/>
                </a:lnTo>
                <a:lnTo>
                  <a:pt x="2882" y="5271"/>
                </a:lnTo>
                <a:lnTo>
                  <a:pt x="2892" y="5251"/>
                </a:lnTo>
                <a:lnTo>
                  <a:pt x="2902" y="5230"/>
                </a:lnTo>
                <a:lnTo>
                  <a:pt x="2910" y="5210"/>
                </a:lnTo>
                <a:lnTo>
                  <a:pt x="2918" y="5189"/>
                </a:lnTo>
                <a:lnTo>
                  <a:pt x="2924" y="5167"/>
                </a:lnTo>
                <a:lnTo>
                  <a:pt x="2929" y="5144"/>
                </a:lnTo>
                <a:lnTo>
                  <a:pt x="2933" y="5122"/>
                </a:lnTo>
                <a:lnTo>
                  <a:pt x="2936" y="5099"/>
                </a:lnTo>
                <a:lnTo>
                  <a:pt x="2937" y="5076"/>
                </a:lnTo>
                <a:lnTo>
                  <a:pt x="2938" y="5052"/>
                </a:lnTo>
                <a:lnTo>
                  <a:pt x="2938" y="460"/>
                </a:lnTo>
                <a:lnTo>
                  <a:pt x="2937" y="437"/>
                </a:lnTo>
                <a:lnTo>
                  <a:pt x="2936" y="413"/>
                </a:lnTo>
                <a:lnTo>
                  <a:pt x="2933" y="390"/>
                </a:lnTo>
                <a:lnTo>
                  <a:pt x="2929" y="368"/>
                </a:lnTo>
                <a:lnTo>
                  <a:pt x="2924" y="345"/>
                </a:lnTo>
                <a:lnTo>
                  <a:pt x="2918" y="324"/>
                </a:lnTo>
                <a:lnTo>
                  <a:pt x="2910" y="303"/>
                </a:lnTo>
                <a:lnTo>
                  <a:pt x="2902" y="281"/>
                </a:lnTo>
                <a:lnTo>
                  <a:pt x="2892" y="261"/>
                </a:lnTo>
                <a:lnTo>
                  <a:pt x="2882" y="242"/>
                </a:lnTo>
                <a:lnTo>
                  <a:pt x="2871" y="223"/>
                </a:lnTo>
                <a:lnTo>
                  <a:pt x="2859" y="203"/>
                </a:lnTo>
                <a:lnTo>
                  <a:pt x="2847" y="186"/>
                </a:lnTo>
                <a:lnTo>
                  <a:pt x="2833" y="169"/>
                </a:lnTo>
                <a:lnTo>
                  <a:pt x="2818" y="152"/>
                </a:lnTo>
                <a:lnTo>
                  <a:pt x="2803" y="135"/>
                </a:lnTo>
                <a:lnTo>
                  <a:pt x="2787" y="120"/>
                </a:lnTo>
                <a:lnTo>
                  <a:pt x="2771" y="106"/>
                </a:lnTo>
                <a:lnTo>
                  <a:pt x="2754" y="93"/>
                </a:lnTo>
                <a:lnTo>
                  <a:pt x="2735" y="80"/>
                </a:lnTo>
                <a:lnTo>
                  <a:pt x="2716" y="67"/>
                </a:lnTo>
                <a:lnTo>
                  <a:pt x="2698" y="56"/>
                </a:lnTo>
                <a:lnTo>
                  <a:pt x="2677" y="46"/>
                </a:lnTo>
                <a:lnTo>
                  <a:pt x="2657" y="37"/>
                </a:lnTo>
                <a:lnTo>
                  <a:pt x="2636" y="29"/>
                </a:lnTo>
                <a:lnTo>
                  <a:pt x="2615" y="22"/>
                </a:lnTo>
                <a:lnTo>
                  <a:pt x="2593" y="16"/>
                </a:lnTo>
                <a:lnTo>
                  <a:pt x="2571" y="11"/>
                </a:lnTo>
                <a:lnTo>
                  <a:pt x="2549" y="7"/>
                </a:lnTo>
                <a:lnTo>
                  <a:pt x="2525" y="3"/>
                </a:lnTo>
                <a:lnTo>
                  <a:pt x="2502" y="1"/>
                </a:lnTo>
                <a:lnTo>
                  <a:pt x="2479" y="0"/>
                </a:lnTo>
                <a:close/>
                <a:moveTo>
                  <a:pt x="1194" y="369"/>
                </a:moveTo>
                <a:lnTo>
                  <a:pt x="1744" y="369"/>
                </a:lnTo>
                <a:lnTo>
                  <a:pt x="1753" y="369"/>
                </a:lnTo>
                <a:lnTo>
                  <a:pt x="1763" y="370"/>
                </a:lnTo>
                <a:lnTo>
                  <a:pt x="1772" y="373"/>
                </a:lnTo>
                <a:lnTo>
                  <a:pt x="1780" y="376"/>
                </a:lnTo>
                <a:lnTo>
                  <a:pt x="1788" y="379"/>
                </a:lnTo>
                <a:lnTo>
                  <a:pt x="1796" y="384"/>
                </a:lnTo>
                <a:lnTo>
                  <a:pt x="1803" y="389"/>
                </a:lnTo>
                <a:lnTo>
                  <a:pt x="1809" y="395"/>
                </a:lnTo>
                <a:lnTo>
                  <a:pt x="1815" y="401"/>
                </a:lnTo>
                <a:lnTo>
                  <a:pt x="1820" y="408"/>
                </a:lnTo>
                <a:lnTo>
                  <a:pt x="1825" y="416"/>
                </a:lnTo>
                <a:lnTo>
                  <a:pt x="1828" y="424"/>
                </a:lnTo>
                <a:lnTo>
                  <a:pt x="1833" y="433"/>
                </a:lnTo>
                <a:lnTo>
                  <a:pt x="1835" y="442"/>
                </a:lnTo>
                <a:lnTo>
                  <a:pt x="1836" y="451"/>
                </a:lnTo>
                <a:lnTo>
                  <a:pt x="1837" y="460"/>
                </a:lnTo>
                <a:lnTo>
                  <a:pt x="1836" y="469"/>
                </a:lnTo>
                <a:lnTo>
                  <a:pt x="1835" y="478"/>
                </a:lnTo>
                <a:lnTo>
                  <a:pt x="1833" y="487"/>
                </a:lnTo>
                <a:lnTo>
                  <a:pt x="1828" y="495"/>
                </a:lnTo>
                <a:lnTo>
                  <a:pt x="1825" y="504"/>
                </a:lnTo>
                <a:lnTo>
                  <a:pt x="1820" y="512"/>
                </a:lnTo>
                <a:lnTo>
                  <a:pt x="1815" y="519"/>
                </a:lnTo>
                <a:lnTo>
                  <a:pt x="1809" y="525"/>
                </a:lnTo>
                <a:lnTo>
                  <a:pt x="1803" y="531"/>
                </a:lnTo>
                <a:lnTo>
                  <a:pt x="1796" y="536"/>
                </a:lnTo>
                <a:lnTo>
                  <a:pt x="1788" y="541"/>
                </a:lnTo>
                <a:lnTo>
                  <a:pt x="1780" y="545"/>
                </a:lnTo>
                <a:lnTo>
                  <a:pt x="1772" y="548"/>
                </a:lnTo>
                <a:lnTo>
                  <a:pt x="1763" y="550"/>
                </a:lnTo>
                <a:lnTo>
                  <a:pt x="1753" y="551"/>
                </a:lnTo>
                <a:lnTo>
                  <a:pt x="1744" y="552"/>
                </a:lnTo>
                <a:lnTo>
                  <a:pt x="1194" y="552"/>
                </a:lnTo>
                <a:lnTo>
                  <a:pt x="1184" y="551"/>
                </a:lnTo>
                <a:lnTo>
                  <a:pt x="1175" y="550"/>
                </a:lnTo>
                <a:lnTo>
                  <a:pt x="1166" y="548"/>
                </a:lnTo>
                <a:lnTo>
                  <a:pt x="1158" y="545"/>
                </a:lnTo>
                <a:lnTo>
                  <a:pt x="1150" y="541"/>
                </a:lnTo>
                <a:lnTo>
                  <a:pt x="1142" y="536"/>
                </a:lnTo>
                <a:lnTo>
                  <a:pt x="1135" y="531"/>
                </a:lnTo>
                <a:lnTo>
                  <a:pt x="1129" y="525"/>
                </a:lnTo>
                <a:lnTo>
                  <a:pt x="1123" y="519"/>
                </a:lnTo>
                <a:lnTo>
                  <a:pt x="1117" y="512"/>
                </a:lnTo>
                <a:lnTo>
                  <a:pt x="1112" y="504"/>
                </a:lnTo>
                <a:lnTo>
                  <a:pt x="1108" y="495"/>
                </a:lnTo>
                <a:lnTo>
                  <a:pt x="1105" y="487"/>
                </a:lnTo>
                <a:lnTo>
                  <a:pt x="1103" y="478"/>
                </a:lnTo>
                <a:lnTo>
                  <a:pt x="1102" y="469"/>
                </a:lnTo>
                <a:lnTo>
                  <a:pt x="1101" y="460"/>
                </a:lnTo>
                <a:lnTo>
                  <a:pt x="1102" y="451"/>
                </a:lnTo>
                <a:lnTo>
                  <a:pt x="1103" y="442"/>
                </a:lnTo>
                <a:lnTo>
                  <a:pt x="1105" y="433"/>
                </a:lnTo>
                <a:lnTo>
                  <a:pt x="1108" y="424"/>
                </a:lnTo>
                <a:lnTo>
                  <a:pt x="1112" y="416"/>
                </a:lnTo>
                <a:lnTo>
                  <a:pt x="1117" y="408"/>
                </a:lnTo>
                <a:lnTo>
                  <a:pt x="1123" y="401"/>
                </a:lnTo>
                <a:lnTo>
                  <a:pt x="1129" y="395"/>
                </a:lnTo>
                <a:lnTo>
                  <a:pt x="1135" y="389"/>
                </a:lnTo>
                <a:lnTo>
                  <a:pt x="1142" y="384"/>
                </a:lnTo>
                <a:lnTo>
                  <a:pt x="1150" y="379"/>
                </a:lnTo>
                <a:lnTo>
                  <a:pt x="1158" y="376"/>
                </a:lnTo>
                <a:lnTo>
                  <a:pt x="1166" y="373"/>
                </a:lnTo>
                <a:lnTo>
                  <a:pt x="1175" y="370"/>
                </a:lnTo>
                <a:lnTo>
                  <a:pt x="1184" y="369"/>
                </a:lnTo>
                <a:lnTo>
                  <a:pt x="1194" y="369"/>
                </a:lnTo>
                <a:close/>
                <a:moveTo>
                  <a:pt x="1468" y="5328"/>
                </a:moveTo>
                <a:lnTo>
                  <a:pt x="1468" y="5328"/>
                </a:lnTo>
                <a:lnTo>
                  <a:pt x="1454" y="5328"/>
                </a:lnTo>
                <a:lnTo>
                  <a:pt x="1441" y="5327"/>
                </a:lnTo>
                <a:lnTo>
                  <a:pt x="1427" y="5325"/>
                </a:lnTo>
                <a:lnTo>
                  <a:pt x="1414" y="5322"/>
                </a:lnTo>
                <a:lnTo>
                  <a:pt x="1399" y="5319"/>
                </a:lnTo>
                <a:lnTo>
                  <a:pt x="1387" y="5316"/>
                </a:lnTo>
                <a:lnTo>
                  <a:pt x="1374" y="5312"/>
                </a:lnTo>
                <a:lnTo>
                  <a:pt x="1362" y="5307"/>
                </a:lnTo>
                <a:lnTo>
                  <a:pt x="1350" y="5300"/>
                </a:lnTo>
                <a:lnTo>
                  <a:pt x="1338" y="5294"/>
                </a:lnTo>
                <a:lnTo>
                  <a:pt x="1325" y="5288"/>
                </a:lnTo>
                <a:lnTo>
                  <a:pt x="1314" y="5281"/>
                </a:lnTo>
                <a:lnTo>
                  <a:pt x="1304" y="5273"/>
                </a:lnTo>
                <a:lnTo>
                  <a:pt x="1294" y="5265"/>
                </a:lnTo>
                <a:lnTo>
                  <a:pt x="1284" y="5257"/>
                </a:lnTo>
                <a:lnTo>
                  <a:pt x="1274" y="5248"/>
                </a:lnTo>
                <a:lnTo>
                  <a:pt x="1265" y="5238"/>
                </a:lnTo>
                <a:lnTo>
                  <a:pt x="1256" y="5227"/>
                </a:lnTo>
                <a:lnTo>
                  <a:pt x="1248" y="5217"/>
                </a:lnTo>
                <a:lnTo>
                  <a:pt x="1240" y="5206"/>
                </a:lnTo>
                <a:lnTo>
                  <a:pt x="1233" y="5195"/>
                </a:lnTo>
                <a:lnTo>
                  <a:pt x="1227" y="5184"/>
                </a:lnTo>
                <a:lnTo>
                  <a:pt x="1221" y="5172"/>
                </a:lnTo>
                <a:lnTo>
                  <a:pt x="1215" y="5159"/>
                </a:lnTo>
                <a:lnTo>
                  <a:pt x="1210" y="5147"/>
                </a:lnTo>
                <a:lnTo>
                  <a:pt x="1206" y="5134"/>
                </a:lnTo>
                <a:lnTo>
                  <a:pt x="1202" y="5121"/>
                </a:lnTo>
                <a:lnTo>
                  <a:pt x="1199" y="5108"/>
                </a:lnTo>
                <a:lnTo>
                  <a:pt x="1197" y="5095"/>
                </a:lnTo>
                <a:lnTo>
                  <a:pt x="1195" y="5080"/>
                </a:lnTo>
                <a:lnTo>
                  <a:pt x="1194" y="5066"/>
                </a:lnTo>
                <a:lnTo>
                  <a:pt x="1194" y="5052"/>
                </a:lnTo>
                <a:lnTo>
                  <a:pt x="1194" y="5038"/>
                </a:lnTo>
                <a:lnTo>
                  <a:pt x="1195" y="5025"/>
                </a:lnTo>
                <a:lnTo>
                  <a:pt x="1197" y="5010"/>
                </a:lnTo>
                <a:lnTo>
                  <a:pt x="1199" y="4997"/>
                </a:lnTo>
                <a:lnTo>
                  <a:pt x="1202" y="4983"/>
                </a:lnTo>
                <a:lnTo>
                  <a:pt x="1206" y="4970"/>
                </a:lnTo>
                <a:lnTo>
                  <a:pt x="1210" y="4958"/>
                </a:lnTo>
                <a:lnTo>
                  <a:pt x="1215" y="4945"/>
                </a:lnTo>
                <a:lnTo>
                  <a:pt x="1221" y="4932"/>
                </a:lnTo>
                <a:lnTo>
                  <a:pt x="1227" y="4921"/>
                </a:lnTo>
                <a:lnTo>
                  <a:pt x="1233" y="4909"/>
                </a:lnTo>
                <a:lnTo>
                  <a:pt x="1240" y="4898"/>
                </a:lnTo>
                <a:lnTo>
                  <a:pt x="1248" y="4888"/>
                </a:lnTo>
                <a:lnTo>
                  <a:pt x="1256" y="4876"/>
                </a:lnTo>
                <a:lnTo>
                  <a:pt x="1265" y="4867"/>
                </a:lnTo>
                <a:lnTo>
                  <a:pt x="1274" y="4857"/>
                </a:lnTo>
                <a:lnTo>
                  <a:pt x="1284" y="4848"/>
                </a:lnTo>
                <a:lnTo>
                  <a:pt x="1294" y="4840"/>
                </a:lnTo>
                <a:lnTo>
                  <a:pt x="1304" y="4832"/>
                </a:lnTo>
                <a:lnTo>
                  <a:pt x="1314" y="4824"/>
                </a:lnTo>
                <a:lnTo>
                  <a:pt x="1325" y="4817"/>
                </a:lnTo>
                <a:lnTo>
                  <a:pt x="1338" y="4810"/>
                </a:lnTo>
                <a:lnTo>
                  <a:pt x="1350" y="4803"/>
                </a:lnTo>
                <a:lnTo>
                  <a:pt x="1362" y="4798"/>
                </a:lnTo>
                <a:lnTo>
                  <a:pt x="1374" y="4793"/>
                </a:lnTo>
                <a:lnTo>
                  <a:pt x="1387" y="4789"/>
                </a:lnTo>
                <a:lnTo>
                  <a:pt x="1399" y="4785"/>
                </a:lnTo>
                <a:lnTo>
                  <a:pt x="1414" y="4782"/>
                </a:lnTo>
                <a:lnTo>
                  <a:pt x="1427" y="4780"/>
                </a:lnTo>
                <a:lnTo>
                  <a:pt x="1441" y="4778"/>
                </a:lnTo>
                <a:lnTo>
                  <a:pt x="1454" y="4777"/>
                </a:lnTo>
                <a:lnTo>
                  <a:pt x="1468" y="4777"/>
                </a:lnTo>
                <a:lnTo>
                  <a:pt x="1483" y="4777"/>
                </a:lnTo>
                <a:lnTo>
                  <a:pt x="1497" y="4778"/>
                </a:lnTo>
                <a:lnTo>
                  <a:pt x="1511" y="4780"/>
                </a:lnTo>
                <a:lnTo>
                  <a:pt x="1524" y="4782"/>
                </a:lnTo>
                <a:lnTo>
                  <a:pt x="1537" y="4785"/>
                </a:lnTo>
                <a:lnTo>
                  <a:pt x="1551" y="4789"/>
                </a:lnTo>
                <a:lnTo>
                  <a:pt x="1564" y="4793"/>
                </a:lnTo>
                <a:lnTo>
                  <a:pt x="1576" y="4798"/>
                </a:lnTo>
                <a:lnTo>
                  <a:pt x="1588" y="4803"/>
                </a:lnTo>
                <a:lnTo>
                  <a:pt x="1600" y="4810"/>
                </a:lnTo>
                <a:lnTo>
                  <a:pt x="1611" y="4817"/>
                </a:lnTo>
                <a:lnTo>
                  <a:pt x="1623" y="4824"/>
                </a:lnTo>
                <a:lnTo>
                  <a:pt x="1634" y="4832"/>
                </a:lnTo>
                <a:lnTo>
                  <a:pt x="1644" y="4840"/>
                </a:lnTo>
                <a:lnTo>
                  <a:pt x="1654" y="4848"/>
                </a:lnTo>
                <a:lnTo>
                  <a:pt x="1664" y="4857"/>
                </a:lnTo>
                <a:lnTo>
                  <a:pt x="1673" y="4867"/>
                </a:lnTo>
                <a:lnTo>
                  <a:pt x="1681" y="4876"/>
                </a:lnTo>
                <a:lnTo>
                  <a:pt x="1690" y="4888"/>
                </a:lnTo>
                <a:lnTo>
                  <a:pt x="1698" y="4898"/>
                </a:lnTo>
                <a:lnTo>
                  <a:pt x="1705" y="4909"/>
                </a:lnTo>
                <a:lnTo>
                  <a:pt x="1711" y="4921"/>
                </a:lnTo>
                <a:lnTo>
                  <a:pt x="1717" y="4932"/>
                </a:lnTo>
                <a:lnTo>
                  <a:pt x="1723" y="4945"/>
                </a:lnTo>
                <a:lnTo>
                  <a:pt x="1728" y="4958"/>
                </a:lnTo>
                <a:lnTo>
                  <a:pt x="1732" y="4970"/>
                </a:lnTo>
                <a:lnTo>
                  <a:pt x="1736" y="4983"/>
                </a:lnTo>
                <a:lnTo>
                  <a:pt x="1739" y="4997"/>
                </a:lnTo>
                <a:lnTo>
                  <a:pt x="1741" y="5010"/>
                </a:lnTo>
                <a:lnTo>
                  <a:pt x="1743" y="5025"/>
                </a:lnTo>
                <a:lnTo>
                  <a:pt x="1744" y="5038"/>
                </a:lnTo>
                <a:lnTo>
                  <a:pt x="1744" y="5052"/>
                </a:lnTo>
                <a:lnTo>
                  <a:pt x="1744" y="5066"/>
                </a:lnTo>
                <a:lnTo>
                  <a:pt x="1743" y="5080"/>
                </a:lnTo>
                <a:lnTo>
                  <a:pt x="1741" y="5095"/>
                </a:lnTo>
                <a:lnTo>
                  <a:pt x="1739" y="5108"/>
                </a:lnTo>
                <a:lnTo>
                  <a:pt x="1736" y="5121"/>
                </a:lnTo>
                <a:lnTo>
                  <a:pt x="1732" y="5134"/>
                </a:lnTo>
                <a:lnTo>
                  <a:pt x="1728" y="5147"/>
                </a:lnTo>
                <a:lnTo>
                  <a:pt x="1723" y="5159"/>
                </a:lnTo>
                <a:lnTo>
                  <a:pt x="1717" y="5172"/>
                </a:lnTo>
                <a:lnTo>
                  <a:pt x="1711" y="5184"/>
                </a:lnTo>
                <a:lnTo>
                  <a:pt x="1705" y="5195"/>
                </a:lnTo>
                <a:lnTo>
                  <a:pt x="1698" y="5206"/>
                </a:lnTo>
                <a:lnTo>
                  <a:pt x="1690" y="5217"/>
                </a:lnTo>
                <a:lnTo>
                  <a:pt x="1681" y="5227"/>
                </a:lnTo>
                <a:lnTo>
                  <a:pt x="1673" y="5238"/>
                </a:lnTo>
                <a:lnTo>
                  <a:pt x="1664" y="5248"/>
                </a:lnTo>
                <a:lnTo>
                  <a:pt x="1654" y="5257"/>
                </a:lnTo>
                <a:lnTo>
                  <a:pt x="1644" y="5265"/>
                </a:lnTo>
                <a:lnTo>
                  <a:pt x="1634" y="5273"/>
                </a:lnTo>
                <a:lnTo>
                  <a:pt x="1623" y="5281"/>
                </a:lnTo>
                <a:lnTo>
                  <a:pt x="1611" y="5288"/>
                </a:lnTo>
                <a:lnTo>
                  <a:pt x="1600" y="5294"/>
                </a:lnTo>
                <a:lnTo>
                  <a:pt x="1588" y="5300"/>
                </a:lnTo>
                <a:lnTo>
                  <a:pt x="1576" y="5307"/>
                </a:lnTo>
                <a:lnTo>
                  <a:pt x="1564" y="5312"/>
                </a:lnTo>
                <a:lnTo>
                  <a:pt x="1551" y="5316"/>
                </a:lnTo>
                <a:lnTo>
                  <a:pt x="1537" y="5319"/>
                </a:lnTo>
                <a:lnTo>
                  <a:pt x="1524" y="5322"/>
                </a:lnTo>
                <a:lnTo>
                  <a:pt x="1511" y="5325"/>
                </a:lnTo>
                <a:lnTo>
                  <a:pt x="1497" y="5327"/>
                </a:lnTo>
                <a:lnTo>
                  <a:pt x="1483" y="5328"/>
                </a:lnTo>
                <a:lnTo>
                  <a:pt x="1468" y="5328"/>
                </a:lnTo>
                <a:close/>
                <a:moveTo>
                  <a:pt x="2755" y="4593"/>
                </a:moveTo>
                <a:lnTo>
                  <a:pt x="183" y="4593"/>
                </a:lnTo>
                <a:lnTo>
                  <a:pt x="183" y="919"/>
                </a:lnTo>
                <a:lnTo>
                  <a:pt x="2755" y="919"/>
                </a:lnTo>
                <a:lnTo>
                  <a:pt x="2755" y="4593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01" name="MH_Other_11"/>
          <p:cNvSpPr/>
          <p:nvPr>
            <p:custDataLst>
              <p:tags r:id="rId11"/>
            </p:custDataLst>
          </p:nvPr>
        </p:nvSpPr>
        <p:spPr bwMode="auto">
          <a:xfrm>
            <a:off x="4240214" y="4357643"/>
            <a:ext cx="430212" cy="252412"/>
          </a:xfrm>
          <a:custGeom>
            <a:avLst/>
            <a:gdLst>
              <a:gd name="T0" fmla="*/ 1905000 w 6649"/>
              <a:gd name="T1" fmla="*/ 302090 h 3908"/>
              <a:gd name="T2" fmla="*/ 952357 w 6649"/>
              <a:gd name="T3" fmla="*/ 0 h 3908"/>
              <a:gd name="T4" fmla="*/ 0 w 6649"/>
              <a:gd name="T5" fmla="*/ 302090 h 3908"/>
              <a:gd name="T6" fmla="*/ 488785 w 6649"/>
              <a:gd name="T7" fmla="*/ 456861 h 3908"/>
              <a:gd name="T8" fmla="*/ 400540 w 6649"/>
              <a:gd name="T9" fmla="*/ 923753 h 3908"/>
              <a:gd name="T10" fmla="*/ 952357 w 6649"/>
              <a:gd name="T11" fmla="*/ 1120083 h 3908"/>
              <a:gd name="T12" fmla="*/ 1504460 w 6649"/>
              <a:gd name="T13" fmla="*/ 923753 h 3908"/>
              <a:gd name="T14" fmla="*/ 1416215 w 6649"/>
              <a:gd name="T15" fmla="*/ 456861 h 3908"/>
              <a:gd name="T16" fmla="*/ 1905000 w 6649"/>
              <a:gd name="T17" fmla="*/ 302090 h 3908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6649" h="3908">
                <a:moveTo>
                  <a:pt x="6649" y="1054"/>
                </a:moveTo>
                <a:lnTo>
                  <a:pt x="3324" y="0"/>
                </a:lnTo>
                <a:lnTo>
                  <a:pt x="0" y="1054"/>
                </a:lnTo>
                <a:lnTo>
                  <a:pt x="1706" y="1594"/>
                </a:lnTo>
                <a:lnTo>
                  <a:pt x="1398" y="3223"/>
                </a:lnTo>
                <a:lnTo>
                  <a:pt x="3324" y="3908"/>
                </a:lnTo>
                <a:lnTo>
                  <a:pt x="5251" y="3223"/>
                </a:lnTo>
                <a:lnTo>
                  <a:pt x="4943" y="1594"/>
                </a:lnTo>
                <a:lnTo>
                  <a:pt x="6649" y="105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02" name="MH_Other_12"/>
          <p:cNvSpPr/>
          <p:nvPr>
            <p:custDataLst>
              <p:tags r:id="rId12"/>
            </p:custDataLst>
          </p:nvPr>
        </p:nvSpPr>
        <p:spPr>
          <a:xfrm>
            <a:off x="5935663" y="5267281"/>
            <a:ext cx="342900" cy="341313"/>
          </a:xfrm>
          <a:custGeom>
            <a:avLst/>
            <a:gdLst>
              <a:gd name="connsiteX0" fmla="*/ 320662 w 792088"/>
              <a:gd name="connsiteY0" fmla="*/ 99114 h 792088"/>
              <a:gd name="connsiteX1" fmla="*/ 320662 w 792088"/>
              <a:gd name="connsiteY1" fmla="*/ 475062 h 792088"/>
              <a:gd name="connsiteX2" fmla="*/ 696610 w 792088"/>
              <a:gd name="connsiteY2" fmla="*/ 475062 h 792088"/>
              <a:gd name="connsiteX3" fmla="*/ 696610 w 792088"/>
              <a:gd name="connsiteY3" fmla="*/ 434076 h 792088"/>
              <a:gd name="connsiteX4" fmla="*/ 361648 w 792088"/>
              <a:gd name="connsiteY4" fmla="*/ 434076 h 792088"/>
              <a:gd name="connsiteX5" fmla="*/ 361648 w 792088"/>
              <a:gd name="connsiteY5" fmla="*/ 99114 h 792088"/>
              <a:gd name="connsiteX6" fmla="*/ 396044 w 792088"/>
              <a:gd name="connsiteY6" fmla="*/ 0 h 792088"/>
              <a:gd name="connsiteX7" fmla="*/ 792088 w 792088"/>
              <a:gd name="connsiteY7" fmla="*/ 396044 h 792088"/>
              <a:gd name="connsiteX8" fmla="*/ 396044 w 792088"/>
              <a:gd name="connsiteY8" fmla="*/ 792088 h 792088"/>
              <a:gd name="connsiteX9" fmla="*/ 0 w 792088"/>
              <a:gd name="connsiteY9" fmla="*/ 396044 h 792088"/>
              <a:gd name="connsiteX10" fmla="*/ 396044 w 792088"/>
              <a:gd name="connsiteY10" fmla="*/ 0 h 7920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792088" h="792088">
                <a:moveTo>
                  <a:pt x="320662" y="99114"/>
                </a:moveTo>
                <a:lnTo>
                  <a:pt x="320662" y="475062"/>
                </a:lnTo>
                <a:lnTo>
                  <a:pt x="696610" y="475062"/>
                </a:lnTo>
                <a:lnTo>
                  <a:pt x="696610" y="434076"/>
                </a:lnTo>
                <a:lnTo>
                  <a:pt x="361648" y="434076"/>
                </a:lnTo>
                <a:lnTo>
                  <a:pt x="361648" y="99114"/>
                </a:lnTo>
                <a:close/>
                <a:moveTo>
                  <a:pt x="396044" y="0"/>
                </a:moveTo>
                <a:cubicBezTo>
                  <a:pt x="614773" y="0"/>
                  <a:pt x="792088" y="177315"/>
                  <a:pt x="792088" y="396044"/>
                </a:cubicBezTo>
                <a:cubicBezTo>
                  <a:pt x="792088" y="614773"/>
                  <a:pt x="614773" y="792088"/>
                  <a:pt x="396044" y="792088"/>
                </a:cubicBezTo>
                <a:cubicBezTo>
                  <a:pt x="177315" y="792088"/>
                  <a:pt x="0" y="614773"/>
                  <a:pt x="0" y="396044"/>
                </a:cubicBezTo>
                <a:cubicBezTo>
                  <a:pt x="0" y="177315"/>
                  <a:pt x="177315" y="0"/>
                  <a:pt x="396044" y="0"/>
                </a:cubicBezTo>
                <a:close/>
              </a:path>
            </a:pathLst>
          </a:custGeom>
          <a:solidFill>
            <a:srgbClr val="FFFFFF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04" name="MH_Other_13"/>
          <p:cNvSpPr/>
          <p:nvPr>
            <p:custDataLst>
              <p:tags r:id="rId13"/>
            </p:custDataLst>
          </p:nvPr>
        </p:nvSpPr>
        <p:spPr>
          <a:xfrm>
            <a:off x="4286250" y="2405019"/>
            <a:ext cx="336551" cy="341312"/>
          </a:xfrm>
          <a:custGeom>
            <a:avLst/>
            <a:gdLst>
              <a:gd name="connsiteX0" fmla="*/ 150612 w 405200"/>
              <a:gd name="connsiteY0" fmla="*/ 52389 h 413075"/>
              <a:gd name="connsiteX1" fmla="*/ 52389 w 405200"/>
              <a:gd name="connsiteY1" fmla="*/ 150612 h 413075"/>
              <a:gd name="connsiteX2" fmla="*/ 150612 w 405200"/>
              <a:gd name="connsiteY2" fmla="*/ 248836 h 413075"/>
              <a:gd name="connsiteX3" fmla="*/ 248836 w 405200"/>
              <a:gd name="connsiteY3" fmla="*/ 150612 h 413075"/>
              <a:gd name="connsiteX4" fmla="*/ 150612 w 405200"/>
              <a:gd name="connsiteY4" fmla="*/ 52389 h 413075"/>
              <a:gd name="connsiteX5" fmla="*/ 150612 w 405200"/>
              <a:gd name="connsiteY5" fmla="*/ 0 h 413075"/>
              <a:gd name="connsiteX6" fmla="*/ 301225 w 405200"/>
              <a:gd name="connsiteY6" fmla="*/ 150612 h 413075"/>
              <a:gd name="connsiteX7" fmla="*/ 276789 w 405200"/>
              <a:gd name="connsiteY7" fmla="*/ 232452 h 413075"/>
              <a:gd name="connsiteX8" fmla="*/ 279486 w 405200"/>
              <a:gd name="connsiteY8" fmla="*/ 234307 h 413075"/>
              <a:gd name="connsiteX9" fmla="*/ 395404 w 405200"/>
              <a:gd name="connsiteY9" fmla="*/ 354065 h 413075"/>
              <a:gd name="connsiteX10" fmla="*/ 394603 w 405200"/>
              <a:gd name="connsiteY10" fmla="*/ 403280 h 413075"/>
              <a:gd name="connsiteX11" fmla="*/ 345389 w 405200"/>
              <a:gd name="connsiteY11" fmla="*/ 402478 h 413075"/>
              <a:gd name="connsiteX12" fmla="*/ 229470 w 405200"/>
              <a:gd name="connsiteY12" fmla="*/ 282720 h 413075"/>
              <a:gd name="connsiteX13" fmla="*/ 227420 w 405200"/>
              <a:gd name="connsiteY13" fmla="*/ 279520 h 413075"/>
              <a:gd name="connsiteX14" fmla="*/ 150612 w 405200"/>
              <a:gd name="connsiteY14" fmla="*/ 301225 h 413075"/>
              <a:gd name="connsiteX15" fmla="*/ 0 w 405200"/>
              <a:gd name="connsiteY15" fmla="*/ 150612 h 413075"/>
              <a:gd name="connsiteX16" fmla="*/ 150612 w 405200"/>
              <a:gd name="connsiteY16" fmla="*/ 0 h 413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05200" h="413075">
                <a:moveTo>
                  <a:pt x="150612" y="52389"/>
                </a:moveTo>
                <a:cubicBezTo>
                  <a:pt x="96365" y="52389"/>
                  <a:pt x="52389" y="96365"/>
                  <a:pt x="52389" y="150612"/>
                </a:cubicBezTo>
                <a:cubicBezTo>
                  <a:pt x="52389" y="204860"/>
                  <a:pt x="96365" y="248836"/>
                  <a:pt x="150612" y="248836"/>
                </a:cubicBezTo>
                <a:cubicBezTo>
                  <a:pt x="204860" y="248836"/>
                  <a:pt x="248836" y="204860"/>
                  <a:pt x="248836" y="150612"/>
                </a:cubicBezTo>
                <a:cubicBezTo>
                  <a:pt x="248836" y="96365"/>
                  <a:pt x="204860" y="52389"/>
                  <a:pt x="150612" y="52389"/>
                </a:cubicBezTo>
                <a:close/>
                <a:moveTo>
                  <a:pt x="150612" y="0"/>
                </a:moveTo>
                <a:cubicBezTo>
                  <a:pt x="233793" y="0"/>
                  <a:pt x="301225" y="67431"/>
                  <a:pt x="301225" y="150612"/>
                </a:cubicBezTo>
                <a:cubicBezTo>
                  <a:pt x="301225" y="180842"/>
                  <a:pt x="292319" y="208992"/>
                  <a:pt x="276789" y="232452"/>
                </a:cubicBezTo>
                <a:cubicBezTo>
                  <a:pt x="277931" y="232774"/>
                  <a:pt x="278722" y="233519"/>
                  <a:pt x="279486" y="234307"/>
                </a:cubicBezTo>
                <a:lnTo>
                  <a:pt x="395404" y="354065"/>
                </a:lnTo>
                <a:cubicBezTo>
                  <a:pt x="408773" y="367877"/>
                  <a:pt x="408414" y="389911"/>
                  <a:pt x="394603" y="403280"/>
                </a:cubicBezTo>
                <a:cubicBezTo>
                  <a:pt x="380791" y="416648"/>
                  <a:pt x="358757" y="416289"/>
                  <a:pt x="345389" y="402478"/>
                </a:cubicBezTo>
                <a:lnTo>
                  <a:pt x="229470" y="282720"/>
                </a:lnTo>
                <a:lnTo>
                  <a:pt x="227420" y="279520"/>
                </a:lnTo>
                <a:cubicBezTo>
                  <a:pt x="205163" y="293486"/>
                  <a:pt x="178791" y="301225"/>
                  <a:pt x="150612" y="301225"/>
                </a:cubicBezTo>
                <a:cubicBezTo>
                  <a:pt x="67431" y="301225"/>
                  <a:pt x="0" y="233793"/>
                  <a:pt x="0" y="150612"/>
                </a:cubicBezTo>
                <a:cubicBezTo>
                  <a:pt x="0" y="67431"/>
                  <a:pt x="67431" y="0"/>
                  <a:pt x="150612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3" name="MH_Other_14"/>
          <p:cNvSpPr/>
          <p:nvPr>
            <p:custDataLst>
              <p:tags r:id="rId14"/>
            </p:custDataLst>
          </p:nvPr>
        </p:nvSpPr>
        <p:spPr bwMode="auto">
          <a:xfrm>
            <a:off x="7627939" y="2392318"/>
            <a:ext cx="342900" cy="311151"/>
          </a:xfrm>
          <a:custGeom>
            <a:avLst/>
            <a:gdLst>
              <a:gd name="T0" fmla="*/ 726341 w 2395538"/>
              <a:gd name="T1" fmla="*/ 2170112 h 2170112"/>
              <a:gd name="T2" fmla="*/ 1441768 w 2395538"/>
              <a:gd name="T3" fmla="*/ 728510 h 2170112"/>
              <a:gd name="T4" fmla="*/ 1885633 w 2395538"/>
              <a:gd name="T5" fmla="*/ 1143658 h 2170112"/>
              <a:gd name="T6" fmla="*/ 1870393 w 2395538"/>
              <a:gd name="T7" fmla="*/ 1187775 h 2170112"/>
              <a:gd name="T8" fmla="*/ 1824038 w 2395538"/>
              <a:gd name="T9" fmla="*/ 1209358 h 2170112"/>
              <a:gd name="T10" fmla="*/ 1774825 w 2395538"/>
              <a:gd name="T11" fmla="*/ 1196345 h 2170112"/>
              <a:gd name="T12" fmla="*/ 87630 w 2395538"/>
              <a:gd name="T13" fmla="*/ 1207136 h 2170112"/>
              <a:gd name="T14" fmla="*/ 36195 w 2395538"/>
              <a:gd name="T15" fmla="*/ 1203010 h 2170112"/>
              <a:gd name="T16" fmla="*/ 2540 w 2395538"/>
              <a:gd name="T17" fmla="*/ 1166510 h 2170112"/>
              <a:gd name="T18" fmla="*/ 7937 w 2395538"/>
              <a:gd name="T19" fmla="*/ 1121123 h 2170112"/>
              <a:gd name="T20" fmla="*/ 1968140 w 2395538"/>
              <a:gd name="T21" fmla="*/ 219388 h 2170112"/>
              <a:gd name="T22" fmla="*/ 2114413 w 2395538"/>
              <a:gd name="T23" fmla="*/ 243789 h 2170112"/>
              <a:gd name="T24" fmla="*/ 2240697 w 2395538"/>
              <a:gd name="T25" fmla="*/ 284667 h 2170112"/>
              <a:gd name="T26" fmla="*/ 2388557 w 2395538"/>
              <a:gd name="T27" fmla="*/ 355016 h 2170112"/>
              <a:gd name="T28" fmla="*/ 2336521 w 2395538"/>
              <a:gd name="T29" fmla="*/ 373079 h 2170112"/>
              <a:gd name="T30" fmla="*/ 2250533 w 2395538"/>
              <a:gd name="T31" fmla="*/ 415225 h 2170112"/>
              <a:gd name="T32" fmla="*/ 2138845 w 2395538"/>
              <a:gd name="T33" fmla="*/ 508390 h 2170112"/>
              <a:gd name="T34" fmla="*/ 2044926 w 2395538"/>
              <a:gd name="T35" fmla="*/ 621519 h 2170112"/>
              <a:gd name="T36" fmla="*/ 1960525 w 2395538"/>
              <a:gd name="T37" fmla="*/ 747006 h 2170112"/>
              <a:gd name="T38" fmla="*/ 1902777 w 2395538"/>
              <a:gd name="T39" fmla="*/ 803412 h 2170112"/>
              <a:gd name="T40" fmla="*/ 1832020 w 2395538"/>
              <a:gd name="T41" fmla="*/ 843974 h 2170112"/>
              <a:gd name="T42" fmla="*/ 1753013 w 2395538"/>
              <a:gd name="T43" fmla="*/ 868374 h 2170112"/>
              <a:gd name="T44" fmla="*/ 1568664 w 2395538"/>
              <a:gd name="T45" fmla="*/ 707079 h 2170112"/>
              <a:gd name="T46" fmla="*/ 1657507 w 2395538"/>
              <a:gd name="T47" fmla="*/ 590147 h 2170112"/>
              <a:gd name="T48" fmla="*/ 1736514 w 2395538"/>
              <a:gd name="T49" fmla="*/ 513143 h 2170112"/>
              <a:gd name="T50" fmla="*/ 1825674 w 2395538"/>
              <a:gd name="T51" fmla="*/ 448498 h 2170112"/>
              <a:gd name="T52" fmla="*/ 1925622 w 2395538"/>
              <a:gd name="T53" fmla="*/ 399381 h 2170112"/>
              <a:gd name="T54" fmla="*/ 2033820 w 2395538"/>
              <a:gd name="T55" fmla="*/ 369910 h 2170112"/>
              <a:gd name="T56" fmla="*/ 2147095 w 2395538"/>
              <a:gd name="T57" fmla="*/ 361671 h 2170112"/>
              <a:gd name="T58" fmla="*/ 2032234 w 2395538"/>
              <a:gd name="T59" fmla="*/ 356601 h 2170112"/>
              <a:gd name="T60" fmla="*/ 1917373 w 2395538"/>
              <a:gd name="T61" fmla="*/ 373713 h 2170112"/>
              <a:gd name="T62" fmla="*/ 1806953 w 2395538"/>
              <a:gd name="T63" fmla="*/ 412690 h 2170112"/>
              <a:gd name="T64" fmla="*/ 1703832 w 2395538"/>
              <a:gd name="T65" fmla="*/ 469730 h 2170112"/>
              <a:gd name="T66" fmla="*/ 1610230 w 2395538"/>
              <a:gd name="T67" fmla="*/ 542297 h 2170112"/>
              <a:gd name="T68" fmla="*/ 1526146 w 2395538"/>
              <a:gd name="T69" fmla="*/ 625638 h 2170112"/>
              <a:gd name="T70" fmla="*/ 1409381 w 2395538"/>
              <a:gd name="T71" fmla="*/ 589196 h 2170112"/>
              <a:gd name="T72" fmla="*/ 1430322 w 2395538"/>
              <a:gd name="T73" fmla="*/ 523601 h 2170112"/>
              <a:gd name="T74" fmla="*/ 1476648 w 2395538"/>
              <a:gd name="T75" fmla="*/ 444696 h 2170112"/>
              <a:gd name="T76" fmla="*/ 1541376 w 2395538"/>
              <a:gd name="T77" fmla="*/ 367375 h 2170112"/>
              <a:gd name="T78" fmla="*/ 1611816 w 2395538"/>
              <a:gd name="T79" fmla="*/ 308117 h 2170112"/>
              <a:gd name="T80" fmla="*/ 1686381 w 2395538"/>
              <a:gd name="T81" fmla="*/ 265337 h 2170112"/>
              <a:gd name="T82" fmla="*/ 1763166 w 2395538"/>
              <a:gd name="T83" fmla="*/ 237134 h 2170112"/>
              <a:gd name="T84" fmla="*/ 1910075 w 2395538"/>
              <a:gd name="T85" fmla="*/ 217487 h 2170112"/>
              <a:gd name="T86" fmla="*/ 1198124 w 2395538"/>
              <a:gd name="T87" fmla="*/ 20298 h 2170112"/>
              <a:gd name="T88" fmla="*/ 1336237 w 2395538"/>
              <a:gd name="T89" fmla="*/ 78653 h 2170112"/>
              <a:gd name="T90" fmla="*/ 1406886 w 2395538"/>
              <a:gd name="T91" fmla="*/ 127177 h 2170112"/>
              <a:gd name="T92" fmla="*/ 1468305 w 2395538"/>
              <a:gd name="T93" fmla="*/ 191241 h 2170112"/>
              <a:gd name="T94" fmla="*/ 1512540 w 2395538"/>
              <a:gd name="T95" fmla="*/ 273066 h 2170112"/>
              <a:gd name="T96" fmla="*/ 1474351 w 2395538"/>
              <a:gd name="T97" fmla="*/ 374554 h 2170112"/>
              <a:gd name="T98" fmla="*/ 1420252 w 2395538"/>
              <a:gd name="T99" fmla="*/ 385654 h 2170112"/>
              <a:gd name="T100" fmla="*/ 1384927 w 2395538"/>
              <a:gd name="T101" fmla="*/ 273700 h 2170112"/>
              <a:gd name="T102" fmla="*/ 1348012 w 2395538"/>
              <a:gd name="T103" fmla="*/ 208050 h 2170112"/>
              <a:gd name="T104" fmla="*/ 1299640 w 2395538"/>
              <a:gd name="T105" fmla="*/ 150963 h 2170112"/>
              <a:gd name="T106" fmla="*/ 1242040 w 2395538"/>
              <a:gd name="T107" fmla="*/ 104659 h 2170112"/>
              <a:gd name="T108" fmla="*/ 1280546 w 2395538"/>
              <a:gd name="T109" fmla="*/ 143986 h 2170112"/>
              <a:gd name="T110" fmla="*/ 1323508 w 2395538"/>
              <a:gd name="T111" fmla="*/ 202024 h 2170112"/>
              <a:gd name="T112" fmla="*/ 1356923 w 2395538"/>
              <a:gd name="T113" fmla="*/ 274969 h 2170112"/>
              <a:gd name="T114" fmla="*/ 1381108 w 2395538"/>
              <a:gd name="T115" fmla="*/ 413880 h 2170112"/>
              <a:gd name="T116" fmla="*/ 1369652 w 2395538"/>
              <a:gd name="T117" fmla="*/ 554378 h 2170112"/>
              <a:gd name="T118" fmla="*/ 1166937 w 2395538"/>
              <a:gd name="T119" fmla="*/ 363136 h 2170112"/>
              <a:gd name="T120" fmla="*/ 1178711 w 2395538"/>
              <a:gd name="T121" fmla="*/ 227079 h 2170112"/>
              <a:gd name="T122" fmla="*/ 1172028 w 2395538"/>
              <a:gd name="T123" fmla="*/ 132568 h 2170112"/>
              <a:gd name="T124" fmla="*/ 1144342 w 2395538"/>
              <a:gd name="T125" fmla="*/ 45670 h 2170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395538" h="2170112">
                <a:moveTo>
                  <a:pt x="940433" y="595312"/>
                </a:moveTo>
                <a:lnTo>
                  <a:pt x="1643062" y="1217102"/>
                </a:lnTo>
                <a:lnTo>
                  <a:pt x="1643062" y="2170112"/>
                </a:lnTo>
                <a:lnTo>
                  <a:pt x="1433735" y="2170112"/>
                </a:lnTo>
                <a:lnTo>
                  <a:pt x="1159290" y="2170112"/>
                </a:lnTo>
                <a:lnTo>
                  <a:pt x="1159290" y="1557214"/>
                </a:lnTo>
                <a:lnTo>
                  <a:pt x="726341" y="1557214"/>
                </a:lnTo>
                <a:lnTo>
                  <a:pt x="726341" y="2170112"/>
                </a:lnTo>
                <a:lnTo>
                  <a:pt x="612307" y="2170112"/>
                </a:lnTo>
                <a:lnTo>
                  <a:pt x="242887" y="2170112"/>
                </a:lnTo>
                <a:lnTo>
                  <a:pt x="242887" y="1655658"/>
                </a:lnTo>
                <a:lnTo>
                  <a:pt x="242887" y="1217102"/>
                </a:lnTo>
                <a:lnTo>
                  <a:pt x="940433" y="595312"/>
                </a:lnTo>
                <a:close/>
                <a:moveTo>
                  <a:pt x="942657" y="284162"/>
                </a:moveTo>
                <a:lnTo>
                  <a:pt x="1252855" y="559975"/>
                </a:lnTo>
                <a:lnTo>
                  <a:pt x="1441768" y="728510"/>
                </a:lnTo>
                <a:lnTo>
                  <a:pt x="1865630" y="1106523"/>
                </a:lnTo>
                <a:lnTo>
                  <a:pt x="1870393" y="1110966"/>
                </a:lnTo>
                <a:lnTo>
                  <a:pt x="1874520" y="1115727"/>
                </a:lnTo>
                <a:lnTo>
                  <a:pt x="1878013" y="1121123"/>
                </a:lnTo>
                <a:lnTo>
                  <a:pt x="1880553" y="1126519"/>
                </a:lnTo>
                <a:lnTo>
                  <a:pt x="1882775" y="1132232"/>
                </a:lnTo>
                <a:lnTo>
                  <a:pt x="1884680" y="1137627"/>
                </a:lnTo>
                <a:lnTo>
                  <a:pt x="1885633" y="1143658"/>
                </a:lnTo>
                <a:lnTo>
                  <a:pt x="1885950" y="1149053"/>
                </a:lnTo>
                <a:lnTo>
                  <a:pt x="1885633" y="1155084"/>
                </a:lnTo>
                <a:lnTo>
                  <a:pt x="1884680" y="1160797"/>
                </a:lnTo>
                <a:lnTo>
                  <a:pt x="1882775" y="1166510"/>
                </a:lnTo>
                <a:lnTo>
                  <a:pt x="1880553" y="1171906"/>
                </a:lnTo>
                <a:lnTo>
                  <a:pt x="1878013" y="1177619"/>
                </a:lnTo>
                <a:lnTo>
                  <a:pt x="1874520" y="1182697"/>
                </a:lnTo>
                <a:lnTo>
                  <a:pt x="1870393" y="1187775"/>
                </a:lnTo>
                <a:lnTo>
                  <a:pt x="1865630" y="1192219"/>
                </a:lnTo>
                <a:lnTo>
                  <a:pt x="1860550" y="1196345"/>
                </a:lnTo>
                <a:lnTo>
                  <a:pt x="1855153" y="1200153"/>
                </a:lnTo>
                <a:lnTo>
                  <a:pt x="1849438" y="1203010"/>
                </a:lnTo>
                <a:lnTo>
                  <a:pt x="1843405" y="1205549"/>
                </a:lnTo>
                <a:lnTo>
                  <a:pt x="1836738" y="1207453"/>
                </a:lnTo>
                <a:lnTo>
                  <a:pt x="1830705" y="1208723"/>
                </a:lnTo>
                <a:lnTo>
                  <a:pt x="1824038" y="1209358"/>
                </a:lnTo>
                <a:lnTo>
                  <a:pt x="1817688" y="1209675"/>
                </a:lnTo>
                <a:lnTo>
                  <a:pt x="1811020" y="1209358"/>
                </a:lnTo>
                <a:lnTo>
                  <a:pt x="1804670" y="1208723"/>
                </a:lnTo>
                <a:lnTo>
                  <a:pt x="1798320" y="1207453"/>
                </a:lnTo>
                <a:lnTo>
                  <a:pt x="1792288" y="1205549"/>
                </a:lnTo>
                <a:lnTo>
                  <a:pt x="1785938" y="1203010"/>
                </a:lnTo>
                <a:lnTo>
                  <a:pt x="1780223" y="1200153"/>
                </a:lnTo>
                <a:lnTo>
                  <a:pt x="1774825" y="1196345"/>
                </a:lnTo>
                <a:lnTo>
                  <a:pt x="1769745" y="1192219"/>
                </a:lnTo>
                <a:lnTo>
                  <a:pt x="942657" y="455553"/>
                </a:lnTo>
                <a:lnTo>
                  <a:pt x="116205" y="1192219"/>
                </a:lnTo>
                <a:lnTo>
                  <a:pt x="111125" y="1196345"/>
                </a:lnTo>
                <a:lnTo>
                  <a:pt x="105410" y="1200153"/>
                </a:lnTo>
                <a:lnTo>
                  <a:pt x="99695" y="1203010"/>
                </a:lnTo>
                <a:lnTo>
                  <a:pt x="93662" y="1205549"/>
                </a:lnTo>
                <a:lnTo>
                  <a:pt x="87630" y="1207136"/>
                </a:lnTo>
                <a:lnTo>
                  <a:pt x="80962" y="1208723"/>
                </a:lnTo>
                <a:lnTo>
                  <a:pt x="74930" y="1209358"/>
                </a:lnTo>
                <a:lnTo>
                  <a:pt x="68262" y="1209675"/>
                </a:lnTo>
                <a:lnTo>
                  <a:pt x="61277" y="1209358"/>
                </a:lnTo>
                <a:lnTo>
                  <a:pt x="55245" y="1208723"/>
                </a:lnTo>
                <a:lnTo>
                  <a:pt x="48577" y="1207136"/>
                </a:lnTo>
                <a:lnTo>
                  <a:pt x="42545" y="1205549"/>
                </a:lnTo>
                <a:lnTo>
                  <a:pt x="36195" y="1203010"/>
                </a:lnTo>
                <a:lnTo>
                  <a:pt x="30797" y="1200153"/>
                </a:lnTo>
                <a:lnTo>
                  <a:pt x="25082" y="1196345"/>
                </a:lnTo>
                <a:lnTo>
                  <a:pt x="20002" y="1192219"/>
                </a:lnTo>
                <a:lnTo>
                  <a:pt x="15240" y="1187775"/>
                </a:lnTo>
                <a:lnTo>
                  <a:pt x="11112" y="1182697"/>
                </a:lnTo>
                <a:lnTo>
                  <a:pt x="7937" y="1177619"/>
                </a:lnTo>
                <a:lnTo>
                  <a:pt x="5080" y="1171906"/>
                </a:lnTo>
                <a:lnTo>
                  <a:pt x="2540" y="1166510"/>
                </a:lnTo>
                <a:lnTo>
                  <a:pt x="1270" y="1160797"/>
                </a:lnTo>
                <a:lnTo>
                  <a:pt x="317" y="1155084"/>
                </a:lnTo>
                <a:lnTo>
                  <a:pt x="0" y="1149053"/>
                </a:lnTo>
                <a:lnTo>
                  <a:pt x="317" y="1143658"/>
                </a:lnTo>
                <a:lnTo>
                  <a:pt x="1270" y="1137627"/>
                </a:lnTo>
                <a:lnTo>
                  <a:pt x="2540" y="1131914"/>
                </a:lnTo>
                <a:lnTo>
                  <a:pt x="5080" y="1126201"/>
                </a:lnTo>
                <a:lnTo>
                  <a:pt x="7937" y="1121123"/>
                </a:lnTo>
                <a:lnTo>
                  <a:pt x="11112" y="1115727"/>
                </a:lnTo>
                <a:lnTo>
                  <a:pt x="15240" y="1110966"/>
                </a:lnTo>
                <a:lnTo>
                  <a:pt x="20002" y="1106523"/>
                </a:lnTo>
                <a:lnTo>
                  <a:pt x="942657" y="284162"/>
                </a:lnTo>
                <a:close/>
                <a:moveTo>
                  <a:pt x="1910075" y="217487"/>
                </a:moveTo>
                <a:lnTo>
                  <a:pt x="1929430" y="217487"/>
                </a:lnTo>
                <a:lnTo>
                  <a:pt x="1948785" y="218121"/>
                </a:lnTo>
                <a:lnTo>
                  <a:pt x="1968140" y="219388"/>
                </a:lnTo>
                <a:lnTo>
                  <a:pt x="1986860" y="220973"/>
                </a:lnTo>
                <a:lnTo>
                  <a:pt x="2005898" y="222874"/>
                </a:lnTo>
                <a:lnTo>
                  <a:pt x="2024301" y="225726"/>
                </a:lnTo>
                <a:lnTo>
                  <a:pt x="2043022" y="228578"/>
                </a:lnTo>
                <a:lnTo>
                  <a:pt x="2061425" y="231747"/>
                </a:lnTo>
                <a:lnTo>
                  <a:pt x="2079193" y="235550"/>
                </a:lnTo>
                <a:lnTo>
                  <a:pt x="2097279" y="239669"/>
                </a:lnTo>
                <a:lnTo>
                  <a:pt x="2114413" y="243789"/>
                </a:lnTo>
                <a:lnTo>
                  <a:pt x="2131865" y="248542"/>
                </a:lnTo>
                <a:lnTo>
                  <a:pt x="2148364" y="252979"/>
                </a:lnTo>
                <a:lnTo>
                  <a:pt x="2164546" y="258049"/>
                </a:lnTo>
                <a:lnTo>
                  <a:pt x="2181046" y="263119"/>
                </a:lnTo>
                <a:lnTo>
                  <a:pt x="2196593" y="268189"/>
                </a:lnTo>
                <a:lnTo>
                  <a:pt x="2211506" y="273893"/>
                </a:lnTo>
                <a:lnTo>
                  <a:pt x="2226419" y="278963"/>
                </a:lnTo>
                <a:lnTo>
                  <a:pt x="2240697" y="284667"/>
                </a:lnTo>
                <a:lnTo>
                  <a:pt x="2267668" y="295758"/>
                </a:lnTo>
                <a:lnTo>
                  <a:pt x="2292734" y="306216"/>
                </a:lnTo>
                <a:lnTo>
                  <a:pt x="2315579" y="316673"/>
                </a:lnTo>
                <a:lnTo>
                  <a:pt x="2335886" y="326496"/>
                </a:lnTo>
                <a:lnTo>
                  <a:pt x="2353338" y="335686"/>
                </a:lnTo>
                <a:lnTo>
                  <a:pt x="2368251" y="343608"/>
                </a:lnTo>
                <a:lnTo>
                  <a:pt x="2379991" y="349946"/>
                </a:lnTo>
                <a:lnTo>
                  <a:pt x="2388557" y="355016"/>
                </a:lnTo>
                <a:lnTo>
                  <a:pt x="2395538" y="359136"/>
                </a:lnTo>
                <a:lnTo>
                  <a:pt x="2386971" y="360403"/>
                </a:lnTo>
                <a:lnTo>
                  <a:pt x="2378721" y="361988"/>
                </a:lnTo>
                <a:lnTo>
                  <a:pt x="2370154" y="363572"/>
                </a:lnTo>
                <a:lnTo>
                  <a:pt x="2361587" y="365791"/>
                </a:lnTo>
                <a:lnTo>
                  <a:pt x="2353020" y="368009"/>
                </a:lnTo>
                <a:lnTo>
                  <a:pt x="2345088" y="370544"/>
                </a:lnTo>
                <a:lnTo>
                  <a:pt x="2336521" y="373079"/>
                </a:lnTo>
                <a:lnTo>
                  <a:pt x="2328271" y="375614"/>
                </a:lnTo>
                <a:lnTo>
                  <a:pt x="2320656" y="379100"/>
                </a:lnTo>
                <a:lnTo>
                  <a:pt x="2312406" y="382269"/>
                </a:lnTo>
                <a:lnTo>
                  <a:pt x="2304157" y="385755"/>
                </a:lnTo>
                <a:lnTo>
                  <a:pt x="2296541" y="389557"/>
                </a:lnTo>
                <a:lnTo>
                  <a:pt x="2280677" y="397162"/>
                </a:lnTo>
                <a:lnTo>
                  <a:pt x="2265446" y="405718"/>
                </a:lnTo>
                <a:lnTo>
                  <a:pt x="2250533" y="415225"/>
                </a:lnTo>
                <a:lnTo>
                  <a:pt x="2235303" y="425049"/>
                </a:lnTo>
                <a:lnTo>
                  <a:pt x="2220708" y="435189"/>
                </a:lnTo>
                <a:lnTo>
                  <a:pt x="2206429" y="446280"/>
                </a:lnTo>
                <a:lnTo>
                  <a:pt x="2192468" y="457688"/>
                </a:lnTo>
                <a:lnTo>
                  <a:pt x="2178825" y="469730"/>
                </a:lnTo>
                <a:lnTo>
                  <a:pt x="2164863" y="482088"/>
                </a:lnTo>
                <a:lnTo>
                  <a:pt x="2151854" y="495081"/>
                </a:lnTo>
                <a:lnTo>
                  <a:pt x="2138845" y="508390"/>
                </a:lnTo>
                <a:lnTo>
                  <a:pt x="2126153" y="521699"/>
                </a:lnTo>
                <a:lnTo>
                  <a:pt x="2113779" y="535325"/>
                </a:lnTo>
                <a:lnTo>
                  <a:pt x="2101721" y="549268"/>
                </a:lnTo>
                <a:lnTo>
                  <a:pt x="2089664" y="563528"/>
                </a:lnTo>
                <a:lnTo>
                  <a:pt x="2078242" y="578105"/>
                </a:lnTo>
                <a:lnTo>
                  <a:pt x="2066819" y="592682"/>
                </a:lnTo>
                <a:lnTo>
                  <a:pt x="2055714" y="607259"/>
                </a:lnTo>
                <a:lnTo>
                  <a:pt x="2044926" y="621519"/>
                </a:lnTo>
                <a:lnTo>
                  <a:pt x="2034455" y="636413"/>
                </a:lnTo>
                <a:lnTo>
                  <a:pt x="2024301" y="650989"/>
                </a:lnTo>
                <a:lnTo>
                  <a:pt x="2014782" y="665566"/>
                </a:lnTo>
                <a:lnTo>
                  <a:pt x="1995745" y="694403"/>
                </a:lnTo>
                <a:lnTo>
                  <a:pt x="1977976" y="722289"/>
                </a:lnTo>
                <a:lnTo>
                  <a:pt x="1972582" y="730845"/>
                </a:lnTo>
                <a:lnTo>
                  <a:pt x="1966553" y="739084"/>
                </a:lnTo>
                <a:lnTo>
                  <a:pt x="1960525" y="747006"/>
                </a:lnTo>
                <a:lnTo>
                  <a:pt x="1954179" y="755245"/>
                </a:lnTo>
                <a:lnTo>
                  <a:pt x="1947833" y="762534"/>
                </a:lnTo>
                <a:lnTo>
                  <a:pt x="1940852" y="770139"/>
                </a:lnTo>
                <a:lnTo>
                  <a:pt x="1933872" y="777111"/>
                </a:lnTo>
                <a:lnTo>
                  <a:pt x="1926257" y="784082"/>
                </a:lnTo>
                <a:lnTo>
                  <a:pt x="1918642" y="790737"/>
                </a:lnTo>
                <a:lnTo>
                  <a:pt x="1911027" y="797075"/>
                </a:lnTo>
                <a:lnTo>
                  <a:pt x="1902777" y="803412"/>
                </a:lnTo>
                <a:lnTo>
                  <a:pt x="1894527" y="809116"/>
                </a:lnTo>
                <a:lnTo>
                  <a:pt x="1886277" y="815137"/>
                </a:lnTo>
                <a:lnTo>
                  <a:pt x="1877710" y="820524"/>
                </a:lnTo>
                <a:lnTo>
                  <a:pt x="1868826" y="825911"/>
                </a:lnTo>
                <a:lnTo>
                  <a:pt x="1859625" y="830665"/>
                </a:lnTo>
                <a:lnTo>
                  <a:pt x="1850740" y="835735"/>
                </a:lnTo>
                <a:lnTo>
                  <a:pt x="1841539" y="839854"/>
                </a:lnTo>
                <a:lnTo>
                  <a:pt x="1832020" y="843974"/>
                </a:lnTo>
                <a:lnTo>
                  <a:pt x="1822501" y="848410"/>
                </a:lnTo>
                <a:lnTo>
                  <a:pt x="1812665" y="851896"/>
                </a:lnTo>
                <a:lnTo>
                  <a:pt x="1803146" y="855065"/>
                </a:lnTo>
                <a:lnTo>
                  <a:pt x="1793310" y="858551"/>
                </a:lnTo>
                <a:lnTo>
                  <a:pt x="1783473" y="861403"/>
                </a:lnTo>
                <a:lnTo>
                  <a:pt x="1773320" y="863938"/>
                </a:lnTo>
                <a:lnTo>
                  <a:pt x="1763166" y="866156"/>
                </a:lnTo>
                <a:lnTo>
                  <a:pt x="1753013" y="868374"/>
                </a:lnTo>
                <a:lnTo>
                  <a:pt x="1742542" y="870276"/>
                </a:lnTo>
                <a:lnTo>
                  <a:pt x="1732706" y="871860"/>
                </a:lnTo>
                <a:lnTo>
                  <a:pt x="1722235" y="873128"/>
                </a:lnTo>
                <a:lnTo>
                  <a:pt x="1711764" y="874078"/>
                </a:lnTo>
                <a:lnTo>
                  <a:pt x="1701611" y="874712"/>
                </a:lnTo>
                <a:lnTo>
                  <a:pt x="1548674" y="738450"/>
                </a:lnTo>
                <a:lnTo>
                  <a:pt x="1558510" y="722923"/>
                </a:lnTo>
                <a:lnTo>
                  <a:pt x="1568664" y="707079"/>
                </a:lnTo>
                <a:lnTo>
                  <a:pt x="1578500" y="691234"/>
                </a:lnTo>
                <a:lnTo>
                  <a:pt x="1589288" y="676024"/>
                </a:lnTo>
                <a:lnTo>
                  <a:pt x="1605470" y="653841"/>
                </a:lnTo>
                <a:lnTo>
                  <a:pt x="1622287" y="631976"/>
                </a:lnTo>
                <a:lnTo>
                  <a:pt x="1630854" y="621202"/>
                </a:lnTo>
                <a:lnTo>
                  <a:pt x="1639738" y="610745"/>
                </a:lnTo>
                <a:lnTo>
                  <a:pt x="1648305" y="600604"/>
                </a:lnTo>
                <a:lnTo>
                  <a:pt x="1657507" y="590147"/>
                </a:lnTo>
                <a:lnTo>
                  <a:pt x="1667026" y="580007"/>
                </a:lnTo>
                <a:lnTo>
                  <a:pt x="1676545" y="569866"/>
                </a:lnTo>
                <a:lnTo>
                  <a:pt x="1686063" y="560043"/>
                </a:lnTo>
                <a:lnTo>
                  <a:pt x="1695582" y="550219"/>
                </a:lnTo>
                <a:lnTo>
                  <a:pt x="1705418" y="540396"/>
                </a:lnTo>
                <a:lnTo>
                  <a:pt x="1715572" y="531523"/>
                </a:lnTo>
                <a:lnTo>
                  <a:pt x="1726043" y="522016"/>
                </a:lnTo>
                <a:lnTo>
                  <a:pt x="1736514" y="513143"/>
                </a:lnTo>
                <a:lnTo>
                  <a:pt x="1746984" y="503954"/>
                </a:lnTo>
                <a:lnTo>
                  <a:pt x="1757772" y="495714"/>
                </a:lnTo>
                <a:lnTo>
                  <a:pt x="1768878" y="487158"/>
                </a:lnTo>
                <a:lnTo>
                  <a:pt x="1779983" y="478919"/>
                </a:lnTo>
                <a:lnTo>
                  <a:pt x="1791089" y="470680"/>
                </a:lnTo>
                <a:lnTo>
                  <a:pt x="1802194" y="463075"/>
                </a:lnTo>
                <a:lnTo>
                  <a:pt x="1813934" y="455470"/>
                </a:lnTo>
                <a:lnTo>
                  <a:pt x="1825674" y="448498"/>
                </a:lnTo>
                <a:lnTo>
                  <a:pt x="1838048" y="441210"/>
                </a:lnTo>
                <a:lnTo>
                  <a:pt x="1850106" y="434238"/>
                </a:lnTo>
                <a:lnTo>
                  <a:pt x="1862163" y="427901"/>
                </a:lnTo>
                <a:lnTo>
                  <a:pt x="1874537" y="421563"/>
                </a:lnTo>
                <a:lnTo>
                  <a:pt x="1887229" y="415859"/>
                </a:lnTo>
                <a:lnTo>
                  <a:pt x="1899921" y="409838"/>
                </a:lnTo>
                <a:lnTo>
                  <a:pt x="1912613" y="404451"/>
                </a:lnTo>
                <a:lnTo>
                  <a:pt x="1925622" y="399381"/>
                </a:lnTo>
                <a:lnTo>
                  <a:pt x="1938631" y="394627"/>
                </a:lnTo>
                <a:lnTo>
                  <a:pt x="1951958" y="390191"/>
                </a:lnTo>
                <a:lnTo>
                  <a:pt x="1965284" y="385755"/>
                </a:lnTo>
                <a:lnTo>
                  <a:pt x="1978928" y="382269"/>
                </a:lnTo>
                <a:lnTo>
                  <a:pt x="1992572" y="378783"/>
                </a:lnTo>
                <a:lnTo>
                  <a:pt x="2006215" y="375297"/>
                </a:lnTo>
                <a:lnTo>
                  <a:pt x="2019859" y="372445"/>
                </a:lnTo>
                <a:lnTo>
                  <a:pt x="2033820" y="369910"/>
                </a:lnTo>
                <a:lnTo>
                  <a:pt x="2047781" y="368009"/>
                </a:lnTo>
                <a:lnTo>
                  <a:pt x="2062059" y="366107"/>
                </a:lnTo>
                <a:lnTo>
                  <a:pt x="2076021" y="364206"/>
                </a:lnTo>
                <a:lnTo>
                  <a:pt x="2089981" y="362938"/>
                </a:lnTo>
                <a:lnTo>
                  <a:pt x="2104260" y="362305"/>
                </a:lnTo>
                <a:lnTo>
                  <a:pt x="2118538" y="361671"/>
                </a:lnTo>
                <a:lnTo>
                  <a:pt x="2132817" y="361354"/>
                </a:lnTo>
                <a:lnTo>
                  <a:pt x="2147095" y="361671"/>
                </a:lnTo>
                <a:lnTo>
                  <a:pt x="2133134" y="359770"/>
                </a:lnTo>
                <a:lnTo>
                  <a:pt x="2118538" y="358502"/>
                </a:lnTo>
                <a:lnTo>
                  <a:pt x="2104260" y="357235"/>
                </a:lnTo>
                <a:lnTo>
                  <a:pt x="2089981" y="356601"/>
                </a:lnTo>
                <a:lnTo>
                  <a:pt x="2075703" y="355967"/>
                </a:lnTo>
                <a:lnTo>
                  <a:pt x="2061425" y="355967"/>
                </a:lnTo>
                <a:lnTo>
                  <a:pt x="2046829" y="355967"/>
                </a:lnTo>
                <a:lnTo>
                  <a:pt x="2032234" y="356601"/>
                </a:lnTo>
                <a:lnTo>
                  <a:pt x="2017955" y="357552"/>
                </a:lnTo>
                <a:lnTo>
                  <a:pt x="2003677" y="358819"/>
                </a:lnTo>
                <a:lnTo>
                  <a:pt x="1989081" y="360403"/>
                </a:lnTo>
                <a:lnTo>
                  <a:pt x="1974803" y="362305"/>
                </a:lnTo>
                <a:lnTo>
                  <a:pt x="1960525" y="364523"/>
                </a:lnTo>
                <a:lnTo>
                  <a:pt x="1946246" y="367375"/>
                </a:lnTo>
                <a:lnTo>
                  <a:pt x="1931968" y="370227"/>
                </a:lnTo>
                <a:lnTo>
                  <a:pt x="1917373" y="373713"/>
                </a:lnTo>
                <a:lnTo>
                  <a:pt x="1903411" y="377515"/>
                </a:lnTo>
                <a:lnTo>
                  <a:pt x="1889450" y="381318"/>
                </a:lnTo>
                <a:lnTo>
                  <a:pt x="1875489" y="385755"/>
                </a:lnTo>
                <a:lnTo>
                  <a:pt x="1861528" y="390508"/>
                </a:lnTo>
                <a:lnTo>
                  <a:pt x="1847567" y="395578"/>
                </a:lnTo>
                <a:lnTo>
                  <a:pt x="1833924" y="400965"/>
                </a:lnTo>
                <a:lnTo>
                  <a:pt x="1820280" y="406669"/>
                </a:lnTo>
                <a:lnTo>
                  <a:pt x="1806953" y="412690"/>
                </a:lnTo>
                <a:lnTo>
                  <a:pt x="1793627" y="418711"/>
                </a:lnTo>
                <a:lnTo>
                  <a:pt x="1780618" y="425366"/>
                </a:lnTo>
                <a:lnTo>
                  <a:pt x="1766974" y="432020"/>
                </a:lnTo>
                <a:lnTo>
                  <a:pt x="1754282" y="438992"/>
                </a:lnTo>
                <a:lnTo>
                  <a:pt x="1741273" y="446280"/>
                </a:lnTo>
                <a:lnTo>
                  <a:pt x="1728898" y="453885"/>
                </a:lnTo>
                <a:lnTo>
                  <a:pt x="1716207" y="461808"/>
                </a:lnTo>
                <a:lnTo>
                  <a:pt x="1703832" y="469730"/>
                </a:lnTo>
                <a:lnTo>
                  <a:pt x="1691775" y="478286"/>
                </a:lnTo>
                <a:lnTo>
                  <a:pt x="1679717" y="486842"/>
                </a:lnTo>
                <a:lnTo>
                  <a:pt x="1667660" y="495398"/>
                </a:lnTo>
                <a:lnTo>
                  <a:pt x="1655920" y="504270"/>
                </a:lnTo>
                <a:lnTo>
                  <a:pt x="1644180" y="513460"/>
                </a:lnTo>
                <a:lnTo>
                  <a:pt x="1632758" y="522967"/>
                </a:lnTo>
                <a:lnTo>
                  <a:pt x="1621335" y="532473"/>
                </a:lnTo>
                <a:lnTo>
                  <a:pt x="1610230" y="542297"/>
                </a:lnTo>
                <a:lnTo>
                  <a:pt x="1599124" y="551804"/>
                </a:lnTo>
                <a:lnTo>
                  <a:pt x="1588336" y="561944"/>
                </a:lnTo>
                <a:lnTo>
                  <a:pt x="1577548" y="572084"/>
                </a:lnTo>
                <a:lnTo>
                  <a:pt x="1566760" y="582542"/>
                </a:lnTo>
                <a:lnTo>
                  <a:pt x="1556606" y="592999"/>
                </a:lnTo>
                <a:lnTo>
                  <a:pt x="1546136" y="603773"/>
                </a:lnTo>
                <a:lnTo>
                  <a:pt x="1535982" y="614547"/>
                </a:lnTo>
                <a:lnTo>
                  <a:pt x="1526146" y="625638"/>
                </a:lnTo>
                <a:lnTo>
                  <a:pt x="1514406" y="638631"/>
                </a:lnTo>
                <a:lnTo>
                  <a:pt x="1503301" y="651623"/>
                </a:lnTo>
                <a:lnTo>
                  <a:pt x="1492195" y="664932"/>
                </a:lnTo>
                <a:lnTo>
                  <a:pt x="1481407" y="678559"/>
                </a:lnTo>
                <a:lnTo>
                  <a:pt x="1406525" y="612012"/>
                </a:lnTo>
                <a:lnTo>
                  <a:pt x="1407160" y="604407"/>
                </a:lnTo>
                <a:lnTo>
                  <a:pt x="1408112" y="596802"/>
                </a:lnTo>
                <a:lnTo>
                  <a:pt x="1409381" y="589196"/>
                </a:lnTo>
                <a:lnTo>
                  <a:pt x="1410967" y="581274"/>
                </a:lnTo>
                <a:lnTo>
                  <a:pt x="1412554" y="573352"/>
                </a:lnTo>
                <a:lnTo>
                  <a:pt x="1415092" y="565430"/>
                </a:lnTo>
                <a:lnTo>
                  <a:pt x="1417313" y="557191"/>
                </a:lnTo>
                <a:lnTo>
                  <a:pt x="1420169" y="548952"/>
                </a:lnTo>
                <a:lnTo>
                  <a:pt x="1423025" y="540396"/>
                </a:lnTo>
                <a:lnTo>
                  <a:pt x="1426198" y="532157"/>
                </a:lnTo>
                <a:lnTo>
                  <a:pt x="1430322" y="523601"/>
                </a:lnTo>
                <a:lnTo>
                  <a:pt x="1434130" y="514728"/>
                </a:lnTo>
                <a:lnTo>
                  <a:pt x="1438572" y="505855"/>
                </a:lnTo>
                <a:lnTo>
                  <a:pt x="1443332" y="497299"/>
                </a:lnTo>
                <a:lnTo>
                  <a:pt x="1448408" y="488109"/>
                </a:lnTo>
                <a:lnTo>
                  <a:pt x="1453802" y="478919"/>
                </a:lnTo>
                <a:lnTo>
                  <a:pt x="1461100" y="467195"/>
                </a:lnTo>
                <a:lnTo>
                  <a:pt x="1469033" y="455787"/>
                </a:lnTo>
                <a:lnTo>
                  <a:pt x="1476648" y="444696"/>
                </a:lnTo>
                <a:lnTo>
                  <a:pt x="1484263" y="433921"/>
                </a:lnTo>
                <a:lnTo>
                  <a:pt x="1492195" y="423464"/>
                </a:lnTo>
                <a:lnTo>
                  <a:pt x="1500128" y="413641"/>
                </a:lnTo>
                <a:lnTo>
                  <a:pt x="1508060" y="403817"/>
                </a:lnTo>
                <a:lnTo>
                  <a:pt x="1516310" y="393994"/>
                </a:lnTo>
                <a:lnTo>
                  <a:pt x="1524877" y="384804"/>
                </a:lnTo>
                <a:lnTo>
                  <a:pt x="1533127" y="375614"/>
                </a:lnTo>
                <a:lnTo>
                  <a:pt x="1541376" y="367375"/>
                </a:lnTo>
                <a:lnTo>
                  <a:pt x="1549943" y="358819"/>
                </a:lnTo>
                <a:lnTo>
                  <a:pt x="1558828" y="350580"/>
                </a:lnTo>
                <a:lnTo>
                  <a:pt x="1567077" y="342975"/>
                </a:lnTo>
                <a:lnTo>
                  <a:pt x="1575962" y="335369"/>
                </a:lnTo>
                <a:lnTo>
                  <a:pt x="1584846" y="328081"/>
                </a:lnTo>
                <a:lnTo>
                  <a:pt x="1594047" y="321109"/>
                </a:lnTo>
                <a:lnTo>
                  <a:pt x="1602932" y="314455"/>
                </a:lnTo>
                <a:lnTo>
                  <a:pt x="1611816" y="308117"/>
                </a:lnTo>
                <a:lnTo>
                  <a:pt x="1621018" y="301779"/>
                </a:lnTo>
                <a:lnTo>
                  <a:pt x="1630219" y="296075"/>
                </a:lnTo>
                <a:lnTo>
                  <a:pt x="1639421" y="290054"/>
                </a:lnTo>
                <a:lnTo>
                  <a:pt x="1648622" y="284667"/>
                </a:lnTo>
                <a:lnTo>
                  <a:pt x="1657824" y="279280"/>
                </a:lnTo>
                <a:lnTo>
                  <a:pt x="1667343" y="274527"/>
                </a:lnTo>
                <a:lnTo>
                  <a:pt x="1676862" y="269457"/>
                </a:lnTo>
                <a:lnTo>
                  <a:pt x="1686381" y="265337"/>
                </a:lnTo>
                <a:lnTo>
                  <a:pt x="1695582" y="261218"/>
                </a:lnTo>
                <a:lnTo>
                  <a:pt x="1705101" y="256781"/>
                </a:lnTo>
                <a:lnTo>
                  <a:pt x="1714937" y="252979"/>
                </a:lnTo>
                <a:lnTo>
                  <a:pt x="1724456" y="249493"/>
                </a:lnTo>
                <a:lnTo>
                  <a:pt x="1734292" y="246007"/>
                </a:lnTo>
                <a:lnTo>
                  <a:pt x="1743494" y="242838"/>
                </a:lnTo>
                <a:lnTo>
                  <a:pt x="1753330" y="239986"/>
                </a:lnTo>
                <a:lnTo>
                  <a:pt x="1763166" y="237134"/>
                </a:lnTo>
                <a:lnTo>
                  <a:pt x="1773003" y="234599"/>
                </a:lnTo>
                <a:lnTo>
                  <a:pt x="1792675" y="230163"/>
                </a:lnTo>
                <a:lnTo>
                  <a:pt x="1812030" y="226360"/>
                </a:lnTo>
                <a:lnTo>
                  <a:pt x="1831702" y="222874"/>
                </a:lnTo>
                <a:lnTo>
                  <a:pt x="1851375" y="220656"/>
                </a:lnTo>
                <a:lnTo>
                  <a:pt x="1870730" y="219072"/>
                </a:lnTo>
                <a:lnTo>
                  <a:pt x="1890402" y="217804"/>
                </a:lnTo>
                <a:lnTo>
                  <a:pt x="1910075" y="217487"/>
                </a:lnTo>
                <a:close/>
                <a:moveTo>
                  <a:pt x="1112837" y="0"/>
                </a:moveTo>
                <a:lnTo>
                  <a:pt x="1116656" y="634"/>
                </a:lnTo>
                <a:lnTo>
                  <a:pt x="1128112" y="2854"/>
                </a:lnTo>
                <a:lnTo>
                  <a:pt x="1146570" y="6660"/>
                </a:lnTo>
                <a:lnTo>
                  <a:pt x="1157708" y="9197"/>
                </a:lnTo>
                <a:lnTo>
                  <a:pt x="1170119" y="12369"/>
                </a:lnTo>
                <a:lnTo>
                  <a:pt x="1183485" y="16175"/>
                </a:lnTo>
                <a:lnTo>
                  <a:pt x="1198124" y="20298"/>
                </a:lnTo>
                <a:lnTo>
                  <a:pt x="1213399" y="25372"/>
                </a:lnTo>
                <a:lnTo>
                  <a:pt x="1229629" y="30763"/>
                </a:lnTo>
                <a:lnTo>
                  <a:pt x="1246495" y="37106"/>
                </a:lnTo>
                <a:lnTo>
                  <a:pt x="1263998" y="43767"/>
                </a:lnTo>
                <a:lnTo>
                  <a:pt x="1281501" y="51378"/>
                </a:lnTo>
                <a:lnTo>
                  <a:pt x="1299640" y="59307"/>
                </a:lnTo>
                <a:lnTo>
                  <a:pt x="1317780" y="68504"/>
                </a:lnTo>
                <a:lnTo>
                  <a:pt x="1336237" y="78653"/>
                </a:lnTo>
                <a:lnTo>
                  <a:pt x="1345148" y="84045"/>
                </a:lnTo>
                <a:lnTo>
                  <a:pt x="1354058" y="89436"/>
                </a:lnTo>
                <a:lnTo>
                  <a:pt x="1363287" y="95462"/>
                </a:lnTo>
                <a:lnTo>
                  <a:pt x="1372198" y="101171"/>
                </a:lnTo>
                <a:lnTo>
                  <a:pt x="1381108" y="107514"/>
                </a:lnTo>
                <a:lnTo>
                  <a:pt x="1389701" y="113540"/>
                </a:lnTo>
                <a:lnTo>
                  <a:pt x="1398293" y="120517"/>
                </a:lnTo>
                <a:lnTo>
                  <a:pt x="1406886" y="127177"/>
                </a:lnTo>
                <a:lnTo>
                  <a:pt x="1415160" y="134471"/>
                </a:lnTo>
                <a:lnTo>
                  <a:pt x="1423116" y="141449"/>
                </a:lnTo>
                <a:lnTo>
                  <a:pt x="1431390" y="149377"/>
                </a:lnTo>
                <a:lnTo>
                  <a:pt x="1439346" y="157306"/>
                </a:lnTo>
                <a:lnTo>
                  <a:pt x="1446665" y="165552"/>
                </a:lnTo>
                <a:lnTo>
                  <a:pt x="1454303" y="173798"/>
                </a:lnTo>
                <a:lnTo>
                  <a:pt x="1461304" y="182361"/>
                </a:lnTo>
                <a:lnTo>
                  <a:pt x="1468305" y="191241"/>
                </a:lnTo>
                <a:lnTo>
                  <a:pt x="1474988" y="200756"/>
                </a:lnTo>
                <a:lnTo>
                  <a:pt x="1481034" y="209953"/>
                </a:lnTo>
                <a:lnTo>
                  <a:pt x="1487399" y="219785"/>
                </a:lnTo>
                <a:lnTo>
                  <a:pt x="1492809" y="229616"/>
                </a:lnTo>
                <a:lnTo>
                  <a:pt x="1498537" y="240082"/>
                </a:lnTo>
                <a:lnTo>
                  <a:pt x="1503311" y="250865"/>
                </a:lnTo>
                <a:lnTo>
                  <a:pt x="1508084" y="261648"/>
                </a:lnTo>
                <a:lnTo>
                  <a:pt x="1512540" y="273066"/>
                </a:lnTo>
                <a:lnTo>
                  <a:pt x="1516358" y="284483"/>
                </a:lnTo>
                <a:lnTo>
                  <a:pt x="1519859" y="296218"/>
                </a:lnTo>
                <a:lnTo>
                  <a:pt x="1523041" y="308269"/>
                </a:lnTo>
                <a:lnTo>
                  <a:pt x="1525587" y="320955"/>
                </a:lnTo>
                <a:lnTo>
                  <a:pt x="1512540" y="333641"/>
                </a:lnTo>
                <a:lnTo>
                  <a:pt x="1499492" y="346645"/>
                </a:lnTo>
                <a:lnTo>
                  <a:pt x="1486763" y="360599"/>
                </a:lnTo>
                <a:lnTo>
                  <a:pt x="1474351" y="374554"/>
                </a:lnTo>
                <a:lnTo>
                  <a:pt x="1462259" y="389777"/>
                </a:lnTo>
                <a:lnTo>
                  <a:pt x="1450484" y="405000"/>
                </a:lnTo>
                <a:lnTo>
                  <a:pt x="1439027" y="420540"/>
                </a:lnTo>
                <a:lnTo>
                  <a:pt x="1427889" y="437032"/>
                </a:lnTo>
                <a:lnTo>
                  <a:pt x="1426616" y="424346"/>
                </a:lnTo>
                <a:lnTo>
                  <a:pt x="1424389" y="411343"/>
                </a:lnTo>
                <a:lnTo>
                  <a:pt x="1422479" y="398340"/>
                </a:lnTo>
                <a:lnTo>
                  <a:pt x="1420252" y="385654"/>
                </a:lnTo>
                <a:lnTo>
                  <a:pt x="1417706" y="373285"/>
                </a:lnTo>
                <a:lnTo>
                  <a:pt x="1414842" y="360599"/>
                </a:lnTo>
                <a:lnTo>
                  <a:pt x="1411341" y="348230"/>
                </a:lnTo>
                <a:lnTo>
                  <a:pt x="1408159" y="335544"/>
                </a:lnTo>
                <a:lnTo>
                  <a:pt x="1402112" y="317467"/>
                </a:lnTo>
                <a:lnTo>
                  <a:pt x="1396065" y="299706"/>
                </a:lnTo>
                <a:lnTo>
                  <a:pt x="1388746" y="281946"/>
                </a:lnTo>
                <a:lnTo>
                  <a:pt x="1384927" y="273700"/>
                </a:lnTo>
                <a:lnTo>
                  <a:pt x="1381108" y="265137"/>
                </a:lnTo>
                <a:lnTo>
                  <a:pt x="1376653" y="256574"/>
                </a:lnTo>
                <a:lnTo>
                  <a:pt x="1372516" y="248328"/>
                </a:lnTo>
                <a:lnTo>
                  <a:pt x="1368061" y="240082"/>
                </a:lnTo>
                <a:lnTo>
                  <a:pt x="1363287" y="231836"/>
                </a:lnTo>
                <a:lnTo>
                  <a:pt x="1358514" y="223591"/>
                </a:lnTo>
                <a:lnTo>
                  <a:pt x="1353104" y="215979"/>
                </a:lnTo>
                <a:lnTo>
                  <a:pt x="1348012" y="208050"/>
                </a:lnTo>
                <a:lnTo>
                  <a:pt x="1342284" y="200121"/>
                </a:lnTo>
                <a:lnTo>
                  <a:pt x="1336874" y="192827"/>
                </a:lnTo>
                <a:lnTo>
                  <a:pt x="1330827" y="185215"/>
                </a:lnTo>
                <a:lnTo>
                  <a:pt x="1325099" y="178238"/>
                </a:lnTo>
                <a:lnTo>
                  <a:pt x="1319053" y="171261"/>
                </a:lnTo>
                <a:lnTo>
                  <a:pt x="1312688" y="164284"/>
                </a:lnTo>
                <a:lnTo>
                  <a:pt x="1306323" y="157623"/>
                </a:lnTo>
                <a:lnTo>
                  <a:pt x="1299640" y="150963"/>
                </a:lnTo>
                <a:lnTo>
                  <a:pt x="1292957" y="144620"/>
                </a:lnTo>
                <a:lnTo>
                  <a:pt x="1286274" y="138277"/>
                </a:lnTo>
                <a:lnTo>
                  <a:pt x="1278955" y="132251"/>
                </a:lnTo>
                <a:lnTo>
                  <a:pt x="1271636" y="126225"/>
                </a:lnTo>
                <a:lnTo>
                  <a:pt x="1264635" y="120834"/>
                </a:lnTo>
                <a:lnTo>
                  <a:pt x="1257315" y="115125"/>
                </a:lnTo>
                <a:lnTo>
                  <a:pt x="1249996" y="110051"/>
                </a:lnTo>
                <a:lnTo>
                  <a:pt x="1242040" y="104659"/>
                </a:lnTo>
                <a:lnTo>
                  <a:pt x="1234402" y="99902"/>
                </a:lnTo>
                <a:lnTo>
                  <a:pt x="1241403" y="105611"/>
                </a:lnTo>
                <a:lnTo>
                  <a:pt x="1248086" y="111637"/>
                </a:lnTo>
                <a:lnTo>
                  <a:pt x="1255088" y="117663"/>
                </a:lnTo>
                <a:lnTo>
                  <a:pt x="1262089" y="124006"/>
                </a:lnTo>
                <a:lnTo>
                  <a:pt x="1268135" y="130666"/>
                </a:lnTo>
                <a:lnTo>
                  <a:pt x="1274818" y="137009"/>
                </a:lnTo>
                <a:lnTo>
                  <a:pt x="1280546" y="143986"/>
                </a:lnTo>
                <a:lnTo>
                  <a:pt x="1286911" y="150646"/>
                </a:lnTo>
                <a:lnTo>
                  <a:pt x="1292321" y="157623"/>
                </a:lnTo>
                <a:lnTo>
                  <a:pt x="1298367" y="164601"/>
                </a:lnTo>
                <a:lnTo>
                  <a:pt x="1303459" y="171895"/>
                </a:lnTo>
                <a:lnTo>
                  <a:pt x="1308869" y="179190"/>
                </a:lnTo>
                <a:lnTo>
                  <a:pt x="1313961" y="186484"/>
                </a:lnTo>
                <a:lnTo>
                  <a:pt x="1318734" y="194095"/>
                </a:lnTo>
                <a:lnTo>
                  <a:pt x="1323508" y="202024"/>
                </a:lnTo>
                <a:lnTo>
                  <a:pt x="1327963" y="209636"/>
                </a:lnTo>
                <a:lnTo>
                  <a:pt x="1332418" y="217565"/>
                </a:lnTo>
                <a:lnTo>
                  <a:pt x="1336237" y="225493"/>
                </a:lnTo>
                <a:lnTo>
                  <a:pt x="1340056" y="233422"/>
                </a:lnTo>
                <a:lnTo>
                  <a:pt x="1344193" y="241668"/>
                </a:lnTo>
                <a:lnTo>
                  <a:pt x="1347376" y="249914"/>
                </a:lnTo>
                <a:lnTo>
                  <a:pt x="1350558" y="257843"/>
                </a:lnTo>
                <a:lnTo>
                  <a:pt x="1356923" y="274969"/>
                </a:lnTo>
                <a:lnTo>
                  <a:pt x="1362333" y="291778"/>
                </a:lnTo>
                <a:lnTo>
                  <a:pt x="1366788" y="308904"/>
                </a:lnTo>
                <a:lnTo>
                  <a:pt x="1370925" y="326030"/>
                </a:lnTo>
                <a:lnTo>
                  <a:pt x="1374107" y="343790"/>
                </a:lnTo>
                <a:lnTo>
                  <a:pt x="1376653" y="360916"/>
                </a:lnTo>
                <a:lnTo>
                  <a:pt x="1378562" y="378677"/>
                </a:lnTo>
                <a:lnTo>
                  <a:pt x="1380472" y="396120"/>
                </a:lnTo>
                <a:lnTo>
                  <a:pt x="1381108" y="413880"/>
                </a:lnTo>
                <a:lnTo>
                  <a:pt x="1381427" y="431641"/>
                </a:lnTo>
                <a:lnTo>
                  <a:pt x="1381108" y="449401"/>
                </a:lnTo>
                <a:lnTo>
                  <a:pt x="1380472" y="466844"/>
                </a:lnTo>
                <a:lnTo>
                  <a:pt x="1378881" y="484605"/>
                </a:lnTo>
                <a:lnTo>
                  <a:pt x="1377290" y="502048"/>
                </a:lnTo>
                <a:lnTo>
                  <a:pt x="1375380" y="519491"/>
                </a:lnTo>
                <a:lnTo>
                  <a:pt x="1372516" y="536934"/>
                </a:lnTo>
                <a:lnTo>
                  <a:pt x="1369652" y="554378"/>
                </a:lnTo>
                <a:lnTo>
                  <a:pt x="1367106" y="564843"/>
                </a:lnTo>
                <a:lnTo>
                  <a:pt x="1364878" y="574675"/>
                </a:lnTo>
                <a:lnTo>
                  <a:pt x="1334646" y="547717"/>
                </a:lnTo>
                <a:lnTo>
                  <a:pt x="1168210" y="399609"/>
                </a:lnTo>
                <a:lnTo>
                  <a:pt x="1166618" y="387557"/>
                </a:lnTo>
                <a:lnTo>
                  <a:pt x="1166300" y="375188"/>
                </a:lnTo>
                <a:lnTo>
                  <a:pt x="1166618" y="369479"/>
                </a:lnTo>
                <a:lnTo>
                  <a:pt x="1166937" y="363136"/>
                </a:lnTo>
                <a:lnTo>
                  <a:pt x="1167573" y="357110"/>
                </a:lnTo>
                <a:lnTo>
                  <a:pt x="1168528" y="350767"/>
                </a:lnTo>
                <a:lnTo>
                  <a:pt x="1171074" y="330153"/>
                </a:lnTo>
                <a:lnTo>
                  <a:pt x="1173620" y="308269"/>
                </a:lnTo>
                <a:lnTo>
                  <a:pt x="1175847" y="285435"/>
                </a:lnTo>
                <a:lnTo>
                  <a:pt x="1177438" y="262283"/>
                </a:lnTo>
                <a:lnTo>
                  <a:pt x="1178393" y="238814"/>
                </a:lnTo>
                <a:lnTo>
                  <a:pt x="1178711" y="227079"/>
                </a:lnTo>
                <a:lnTo>
                  <a:pt x="1178711" y="215027"/>
                </a:lnTo>
                <a:lnTo>
                  <a:pt x="1178393" y="203293"/>
                </a:lnTo>
                <a:lnTo>
                  <a:pt x="1178075" y="191241"/>
                </a:lnTo>
                <a:lnTo>
                  <a:pt x="1177438" y="179507"/>
                </a:lnTo>
                <a:lnTo>
                  <a:pt x="1176484" y="167772"/>
                </a:lnTo>
                <a:lnTo>
                  <a:pt x="1175211" y="155720"/>
                </a:lnTo>
                <a:lnTo>
                  <a:pt x="1173938" y="144303"/>
                </a:lnTo>
                <a:lnTo>
                  <a:pt x="1172028" y="132568"/>
                </a:lnTo>
                <a:lnTo>
                  <a:pt x="1169801" y="121151"/>
                </a:lnTo>
                <a:lnTo>
                  <a:pt x="1167573" y="109734"/>
                </a:lnTo>
                <a:lnTo>
                  <a:pt x="1164391" y="98633"/>
                </a:lnTo>
                <a:lnTo>
                  <a:pt x="1161208" y="87533"/>
                </a:lnTo>
                <a:lnTo>
                  <a:pt x="1157708" y="76750"/>
                </a:lnTo>
                <a:lnTo>
                  <a:pt x="1153571" y="66284"/>
                </a:lnTo>
                <a:lnTo>
                  <a:pt x="1149115" y="55818"/>
                </a:lnTo>
                <a:lnTo>
                  <a:pt x="1144342" y="45670"/>
                </a:lnTo>
                <a:lnTo>
                  <a:pt x="1138932" y="35838"/>
                </a:lnTo>
                <a:lnTo>
                  <a:pt x="1133204" y="26641"/>
                </a:lnTo>
                <a:lnTo>
                  <a:pt x="1126839" y="17443"/>
                </a:lnTo>
                <a:lnTo>
                  <a:pt x="1119838" y="8563"/>
                </a:lnTo>
                <a:lnTo>
                  <a:pt x="1112837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4" name="MH_SubTitle_2"/>
          <p:cNvSpPr>
            <a:spLocks noChangeArrowheads="1"/>
          </p:cNvSpPr>
          <p:nvPr>
            <p:custDataLst>
              <p:tags r:id="rId15"/>
            </p:custDataLst>
          </p:nvPr>
        </p:nvSpPr>
        <p:spPr bwMode="auto">
          <a:xfrm>
            <a:off x="5172076" y="672681"/>
            <a:ext cx="1870075" cy="5607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 anchorCtr="0">
            <a:norm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Your name</a:t>
            </a:r>
            <a:endParaRPr lang="zh-CN" altLang="en-US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5" name="MH_SubTitle_3"/>
          <p:cNvSpPr>
            <a:spLocks noChangeArrowheads="1"/>
          </p:cNvSpPr>
          <p:nvPr>
            <p:custDataLst>
              <p:tags r:id="rId16"/>
            </p:custDataLst>
          </p:nvPr>
        </p:nvSpPr>
        <p:spPr bwMode="auto">
          <a:xfrm>
            <a:off x="8142287" y="2220869"/>
            <a:ext cx="1652256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 anchorCtr="0">
            <a:norm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Native place</a:t>
            </a:r>
            <a:endParaRPr lang="zh-CN" altLang="en-US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6" name="MH_SubTitle_4"/>
          <p:cNvSpPr>
            <a:spLocks noChangeArrowheads="1"/>
          </p:cNvSpPr>
          <p:nvPr>
            <p:custDataLst>
              <p:tags r:id="rId17"/>
            </p:custDataLst>
          </p:nvPr>
        </p:nvSpPr>
        <p:spPr bwMode="auto">
          <a:xfrm>
            <a:off x="8142289" y="4138568"/>
            <a:ext cx="141446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 anchorCtr="0">
            <a:norm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Cellphone</a:t>
            </a:r>
            <a:endParaRPr lang="en-US" altLang="zh-CN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7" name="MH_SubTitle_1"/>
          <p:cNvSpPr>
            <a:spLocks noChangeArrowheads="1"/>
          </p:cNvSpPr>
          <p:nvPr>
            <p:custDataLst>
              <p:tags r:id="rId18"/>
            </p:custDataLst>
          </p:nvPr>
        </p:nvSpPr>
        <p:spPr bwMode="auto">
          <a:xfrm>
            <a:off x="2640013" y="2220869"/>
            <a:ext cx="1416051" cy="67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 anchorCtr="0">
            <a:norm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Intention</a:t>
            </a:r>
            <a:endParaRPr lang="zh-CN" altLang="en-US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8" name="MH_SubTitle_6"/>
          <p:cNvSpPr>
            <a:spLocks noChangeArrowheads="1"/>
          </p:cNvSpPr>
          <p:nvPr>
            <p:custDataLst>
              <p:tags r:id="rId19"/>
            </p:custDataLst>
          </p:nvPr>
        </p:nvSpPr>
        <p:spPr bwMode="auto">
          <a:xfrm>
            <a:off x="2640013" y="4138568"/>
            <a:ext cx="1416051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 anchorCtr="0">
            <a:norm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Education</a:t>
            </a:r>
            <a:endParaRPr lang="zh-CN" altLang="en-US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custDataLst>
      <p:tags r:id="rId20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3000">
        <p:random/>
      </p:transition>
    </mc:Choice>
    <mc:Fallback>
      <p:transition spd="slow" advClick="0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2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8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1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" grpId="0" animBg="1"/>
      <p:bldP spid="4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98" grpId="0" animBg="1"/>
      <p:bldP spid="99" grpId="0" animBg="1"/>
      <p:bldP spid="101" grpId="0" animBg="1"/>
      <p:bldP spid="102" grpId="0" animBg="1"/>
      <p:bldP spid="104" grpId="0" animBg="1"/>
      <p:bldP spid="23" grpId="0" animBg="1"/>
      <p:bldP spid="24" grpId="0"/>
      <p:bldP spid="25" grpId="0"/>
      <p:bldP spid="26" grpId="0"/>
      <p:bldP spid="27" grpId="0"/>
      <p:bldP spid="2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MH_Other_1"/>
          <p:cNvSpPr/>
          <p:nvPr>
            <p:custDataLst>
              <p:tags r:id="rId1"/>
            </p:custDataLst>
          </p:nvPr>
        </p:nvSpPr>
        <p:spPr bwMode="auto">
          <a:xfrm>
            <a:off x="4570413" y="3144838"/>
            <a:ext cx="1162051" cy="601663"/>
          </a:xfrm>
          <a:custGeom>
            <a:avLst/>
            <a:gdLst>
              <a:gd name="T0" fmla="*/ 0 w 770"/>
              <a:gd name="T1" fmla="*/ 0 h 399"/>
              <a:gd name="T2" fmla="*/ 565 w 770"/>
              <a:gd name="T3" fmla="*/ 0 h 399"/>
              <a:gd name="T4" fmla="*/ 770 w 770"/>
              <a:gd name="T5" fmla="*/ 399 h 399"/>
              <a:gd name="T6" fmla="*/ 0 w 770"/>
              <a:gd name="T7" fmla="*/ 399 h 399"/>
              <a:gd name="T8" fmla="*/ 0 w 770"/>
              <a:gd name="T9" fmla="*/ 0 h 3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70" h="399">
                <a:moveTo>
                  <a:pt x="0" y="0"/>
                </a:moveTo>
                <a:lnTo>
                  <a:pt x="565" y="0"/>
                </a:lnTo>
                <a:lnTo>
                  <a:pt x="770" y="399"/>
                </a:lnTo>
                <a:lnTo>
                  <a:pt x="0" y="399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lIns="68580" tIns="34291" rIns="68580" bIns="34291"/>
          <a:lstStyle/>
          <a:p>
            <a:pPr>
              <a:defRPr/>
            </a:pPr>
            <a:endParaRPr lang="zh-CN" altLang="en-US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0" name="MH_Other_2"/>
          <p:cNvSpPr/>
          <p:nvPr>
            <p:custDataLst>
              <p:tags r:id="rId2"/>
            </p:custDataLst>
          </p:nvPr>
        </p:nvSpPr>
        <p:spPr bwMode="auto">
          <a:xfrm flipV="1">
            <a:off x="4570413" y="3744913"/>
            <a:ext cx="1162051" cy="603251"/>
          </a:xfrm>
          <a:custGeom>
            <a:avLst/>
            <a:gdLst>
              <a:gd name="T0" fmla="*/ 0 w 770"/>
              <a:gd name="T1" fmla="*/ 0 h 399"/>
              <a:gd name="T2" fmla="*/ 565 w 770"/>
              <a:gd name="T3" fmla="*/ 0 h 399"/>
              <a:gd name="T4" fmla="*/ 770 w 770"/>
              <a:gd name="T5" fmla="*/ 399 h 399"/>
              <a:gd name="T6" fmla="*/ 0 w 770"/>
              <a:gd name="T7" fmla="*/ 399 h 399"/>
              <a:gd name="T8" fmla="*/ 0 w 770"/>
              <a:gd name="T9" fmla="*/ 0 h 3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70" h="399">
                <a:moveTo>
                  <a:pt x="0" y="0"/>
                </a:moveTo>
                <a:lnTo>
                  <a:pt x="565" y="0"/>
                </a:lnTo>
                <a:lnTo>
                  <a:pt x="770" y="399"/>
                </a:lnTo>
                <a:lnTo>
                  <a:pt x="0" y="399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lIns="68580" tIns="34291" rIns="68580" bIns="34291"/>
          <a:lstStyle/>
          <a:p>
            <a:pPr>
              <a:defRPr/>
            </a:pPr>
            <a:endParaRPr lang="zh-CN" altLang="en-US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1" name="MH_Other_3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3784601" y="3148014"/>
            <a:ext cx="784225" cy="1189037"/>
          </a:xfrm>
          <a:prstGeom prst="rect">
            <a:avLst/>
          </a:prstGeom>
          <a:solidFill>
            <a:srgbClr val="A5A5A5">
              <a:lumMod val="60000"/>
              <a:lumOff val="40000"/>
            </a:srgbClr>
          </a:solidFill>
          <a:ln>
            <a:noFill/>
          </a:ln>
        </p:spPr>
        <p:txBody>
          <a:bodyPr lIns="68580" tIns="34291" rIns="68580" bIns="34291"/>
          <a:lstStyle/>
          <a:p>
            <a:pPr>
              <a:defRPr/>
            </a:pPr>
            <a:endParaRPr lang="zh-CN" altLang="en-US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3" name="MH_Other_4"/>
          <p:cNvSpPr/>
          <p:nvPr>
            <p:custDataLst>
              <p:tags r:id="rId4"/>
            </p:custDataLst>
          </p:nvPr>
        </p:nvSpPr>
        <p:spPr bwMode="auto">
          <a:xfrm>
            <a:off x="5251451" y="3741739"/>
            <a:ext cx="1335088" cy="935037"/>
          </a:xfrm>
          <a:custGeom>
            <a:avLst/>
            <a:gdLst>
              <a:gd name="T0" fmla="*/ 0 w 884"/>
              <a:gd name="T1" fmla="*/ 619 h 619"/>
              <a:gd name="T2" fmla="*/ 567 w 884"/>
              <a:gd name="T3" fmla="*/ 619 h 619"/>
              <a:gd name="T4" fmla="*/ 884 w 884"/>
              <a:gd name="T5" fmla="*/ 0 h 619"/>
              <a:gd name="T6" fmla="*/ 317 w 884"/>
              <a:gd name="T7" fmla="*/ 0 h 619"/>
              <a:gd name="T8" fmla="*/ 0 w 884"/>
              <a:gd name="T9" fmla="*/ 619 h 6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84" h="619">
                <a:moveTo>
                  <a:pt x="0" y="619"/>
                </a:moveTo>
                <a:lnTo>
                  <a:pt x="567" y="619"/>
                </a:lnTo>
                <a:lnTo>
                  <a:pt x="884" y="0"/>
                </a:lnTo>
                <a:lnTo>
                  <a:pt x="317" y="0"/>
                </a:lnTo>
                <a:lnTo>
                  <a:pt x="0" y="619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txBody>
          <a:bodyPr lIns="68580" tIns="34291" rIns="68580" bIns="34291"/>
          <a:lstStyle/>
          <a:p>
            <a:pPr>
              <a:defRPr/>
            </a:pPr>
            <a:endParaRPr lang="zh-CN" altLang="en-US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4" name="MH_Other_5"/>
          <p:cNvSpPr/>
          <p:nvPr>
            <p:custDataLst>
              <p:tags r:id="rId5"/>
            </p:custDataLst>
          </p:nvPr>
        </p:nvSpPr>
        <p:spPr bwMode="auto">
          <a:xfrm flipV="1">
            <a:off x="5251451" y="2808288"/>
            <a:ext cx="1335088" cy="935037"/>
          </a:xfrm>
          <a:custGeom>
            <a:avLst/>
            <a:gdLst>
              <a:gd name="T0" fmla="*/ 0 w 884"/>
              <a:gd name="T1" fmla="*/ 619 h 619"/>
              <a:gd name="T2" fmla="*/ 567 w 884"/>
              <a:gd name="T3" fmla="*/ 619 h 619"/>
              <a:gd name="T4" fmla="*/ 884 w 884"/>
              <a:gd name="T5" fmla="*/ 0 h 619"/>
              <a:gd name="T6" fmla="*/ 317 w 884"/>
              <a:gd name="T7" fmla="*/ 0 h 619"/>
              <a:gd name="T8" fmla="*/ 0 w 884"/>
              <a:gd name="T9" fmla="*/ 619 h 6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84" h="619">
                <a:moveTo>
                  <a:pt x="0" y="619"/>
                </a:moveTo>
                <a:lnTo>
                  <a:pt x="567" y="619"/>
                </a:lnTo>
                <a:lnTo>
                  <a:pt x="884" y="0"/>
                </a:lnTo>
                <a:lnTo>
                  <a:pt x="317" y="0"/>
                </a:lnTo>
                <a:lnTo>
                  <a:pt x="0" y="619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txBody>
          <a:bodyPr lIns="68580" tIns="34291" rIns="68580" bIns="34291"/>
          <a:lstStyle/>
          <a:p>
            <a:pPr>
              <a:defRPr/>
            </a:pPr>
            <a:endParaRPr lang="zh-CN" altLang="en-US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6" name="MH_Other_6"/>
          <p:cNvSpPr/>
          <p:nvPr>
            <p:custDataLst>
              <p:tags r:id="rId6"/>
            </p:custDataLst>
          </p:nvPr>
        </p:nvSpPr>
        <p:spPr bwMode="auto">
          <a:xfrm>
            <a:off x="5937251" y="3727451"/>
            <a:ext cx="1498600" cy="1247775"/>
          </a:xfrm>
          <a:custGeom>
            <a:avLst/>
            <a:gdLst>
              <a:gd name="T0" fmla="*/ 0 w 992"/>
              <a:gd name="T1" fmla="*/ 827 h 827"/>
              <a:gd name="T2" fmla="*/ 566 w 992"/>
              <a:gd name="T3" fmla="*/ 827 h 827"/>
              <a:gd name="T4" fmla="*/ 992 w 992"/>
              <a:gd name="T5" fmla="*/ 0 h 827"/>
              <a:gd name="T6" fmla="*/ 425 w 992"/>
              <a:gd name="T7" fmla="*/ 0 h 827"/>
              <a:gd name="T8" fmla="*/ 0 w 992"/>
              <a:gd name="T9" fmla="*/ 827 h 8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92" h="827">
                <a:moveTo>
                  <a:pt x="0" y="827"/>
                </a:moveTo>
                <a:lnTo>
                  <a:pt x="566" y="827"/>
                </a:lnTo>
                <a:lnTo>
                  <a:pt x="992" y="0"/>
                </a:lnTo>
                <a:lnTo>
                  <a:pt x="425" y="0"/>
                </a:lnTo>
                <a:lnTo>
                  <a:pt x="0" y="827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txBody>
          <a:bodyPr lIns="68580" tIns="34291" rIns="68580" bIns="34291"/>
          <a:lstStyle/>
          <a:p>
            <a:pPr>
              <a:defRPr/>
            </a:pPr>
            <a:endParaRPr lang="zh-CN" altLang="en-US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7" name="MH_Other_7"/>
          <p:cNvSpPr/>
          <p:nvPr>
            <p:custDataLst>
              <p:tags r:id="rId7"/>
            </p:custDataLst>
          </p:nvPr>
        </p:nvSpPr>
        <p:spPr bwMode="auto">
          <a:xfrm flipV="1">
            <a:off x="5937251" y="2495551"/>
            <a:ext cx="1498600" cy="1249363"/>
          </a:xfrm>
          <a:custGeom>
            <a:avLst/>
            <a:gdLst>
              <a:gd name="T0" fmla="*/ 0 w 992"/>
              <a:gd name="T1" fmla="*/ 827 h 827"/>
              <a:gd name="T2" fmla="*/ 566 w 992"/>
              <a:gd name="T3" fmla="*/ 827 h 827"/>
              <a:gd name="T4" fmla="*/ 992 w 992"/>
              <a:gd name="T5" fmla="*/ 0 h 827"/>
              <a:gd name="T6" fmla="*/ 425 w 992"/>
              <a:gd name="T7" fmla="*/ 0 h 827"/>
              <a:gd name="T8" fmla="*/ 0 w 992"/>
              <a:gd name="T9" fmla="*/ 827 h 8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92" h="827">
                <a:moveTo>
                  <a:pt x="0" y="827"/>
                </a:moveTo>
                <a:lnTo>
                  <a:pt x="566" y="827"/>
                </a:lnTo>
                <a:lnTo>
                  <a:pt x="992" y="0"/>
                </a:lnTo>
                <a:lnTo>
                  <a:pt x="425" y="0"/>
                </a:lnTo>
                <a:lnTo>
                  <a:pt x="0" y="827"/>
                </a:lnTo>
                <a:close/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txBody>
          <a:bodyPr lIns="68580" tIns="34291" rIns="68580" bIns="34291"/>
          <a:lstStyle/>
          <a:p>
            <a:pPr>
              <a:defRPr/>
            </a:pPr>
            <a:endParaRPr lang="zh-CN" altLang="en-US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9" name="MH_Other_8"/>
          <p:cNvSpPr/>
          <p:nvPr>
            <p:custDataLst>
              <p:tags r:id="rId8"/>
            </p:custDataLst>
          </p:nvPr>
        </p:nvSpPr>
        <p:spPr bwMode="auto">
          <a:xfrm>
            <a:off x="6638926" y="3741739"/>
            <a:ext cx="1652588" cy="1552575"/>
          </a:xfrm>
          <a:custGeom>
            <a:avLst/>
            <a:gdLst>
              <a:gd name="T0" fmla="*/ 0 w 1095"/>
              <a:gd name="T1" fmla="*/ 1028 h 1028"/>
              <a:gd name="T2" fmla="*/ 567 w 1095"/>
              <a:gd name="T3" fmla="*/ 1028 h 1028"/>
              <a:gd name="T4" fmla="*/ 1095 w 1095"/>
              <a:gd name="T5" fmla="*/ 0 h 1028"/>
              <a:gd name="T6" fmla="*/ 531 w 1095"/>
              <a:gd name="T7" fmla="*/ 0 h 1028"/>
              <a:gd name="T8" fmla="*/ 0 w 1095"/>
              <a:gd name="T9" fmla="*/ 1028 h 10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95" h="1028">
                <a:moveTo>
                  <a:pt x="0" y="1028"/>
                </a:moveTo>
                <a:lnTo>
                  <a:pt x="567" y="1028"/>
                </a:lnTo>
                <a:lnTo>
                  <a:pt x="1095" y="0"/>
                </a:lnTo>
                <a:lnTo>
                  <a:pt x="531" y="0"/>
                </a:lnTo>
                <a:lnTo>
                  <a:pt x="0" y="1028"/>
                </a:lnTo>
                <a:close/>
              </a:path>
            </a:pathLst>
          </a:custGeom>
          <a:solidFill>
            <a:schemeClr val="accent4">
              <a:lumMod val="75000"/>
            </a:schemeClr>
          </a:solidFill>
          <a:ln>
            <a:noFill/>
          </a:ln>
        </p:spPr>
        <p:txBody>
          <a:bodyPr lIns="68580" tIns="34291" rIns="68580" bIns="34291"/>
          <a:lstStyle/>
          <a:p>
            <a:pPr>
              <a:defRPr/>
            </a:pPr>
            <a:endParaRPr lang="zh-CN" altLang="en-US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40" name="MH_Other_9"/>
          <p:cNvSpPr/>
          <p:nvPr>
            <p:custDataLst>
              <p:tags r:id="rId9"/>
            </p:custDataLst>
          </p:nvPr>
        </p:nvSpPr>
        <p:spPr bwMode="auto">
          <a:xfrm flipV="1">
            <a:off x="6638926" y="2190751"/>
            <a:ext cx="1652588" cy="1552575"/>
          </a:xfrm>
          <a:custGeom>
            <a:avLst/>
            <a:gdLst>
              <a:gd name="T0" fmla="*/ 0 w 1095"/>
              <a:gd name="T1" fmla="*/ 1028 h 1028"/>
              <a:gd name="T2" fmla="*/ 567 w 1095"/>
              <a:gd name="T3" fmla="*/ 1028 h 1028"/>
              <a:gd name="T4" fmla="*/ 1095 w 1095"/>
              <a:gd name="T5" fmla="*/ 0 h 1028"/>
              <a:gd name="T6" fmla="*/ 531 w 1095"/>
              <a:gd name="T7" fmla="*/ 0 h 1028"/>
              <a:gd name="T8" fmla="*/ 0 w 1095"/>
              <a:gd name="T9" fmla="*/ 1028 h 10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95" h="1028">
                <a:moveTo>
                  <a:pt x="0" y="1028"/>
                </a:moveTo>
                <a:lnTo>
                  <a:pt x="567" y="1028"/>
                </a:lnTo>
                <a:lnTo>
                  <a:pt x="1095" y="0"/>
                </a:lnTo>
                <a:lnTo>
                  <a:pt x="531" y="0"/>
                </a:lnTo>
                <a:lnTo>
                  <a:pt x="0" y="1028"/>
                </a:lnTo>
                <a:close/>
              </a:path>
            </a:pathLst>
          </a:cu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txBody>
          <a:bodyPr lIns="68580" tIns="34291" rIns="68580" bIns="34291"/>
          <a:lstStyle/>
          <a:p>
            <a:pPr>
              <a:defRPr/>
            </a:pPr>
            <a:endParaRPr lang="zh-CN" altLang="en-US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8924" name="MH_SubTitle_1"/>
          <p:cNvSpPr txBox="1">
            <a:spLocks noChangeArrowheads="1"/>
          </p:cNvSpPr>
          <p:nvPr>
            <p:custDataLst>
              <p:tags r:id="rId10"/>
            </p:custDataLst>
          </p:nvPr>
        </p:nvSpPr>
        <p:spPr bwMode="auto">
          <a:xfrm>
            <a:off x="8896350" y="3500439"/>
            <a:ext cx="1570039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charset="-122"/>
              </a:defRPr>
            </a:lvl9pPr>
          </a:lstStyle>
          <a:p>
            <a:pPr eaLnBrk="1" hangingPunct="1"/>
            <a:r>
              <a:rPr lang="zh-CN" altLang="en-US" sz="160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点击添加文字</a:t>
            </a:r>
            <a:endParaRPr lang="en-US" altLang="zh-CN" sz="160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  <a:p>
            <a:pPr eaLnBrk="1" hangingPunct="1"/>
            <a:r>
              <a:rPr lang="zh-CN" altLang="en-US" sz="160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点击添加文字</a:t>
            </a:r>
            <a:endParaRPr lang="zh-CN" altLang="en-US" sz="160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8925" name="MH_Other_10"/>
          <p:cNvSpPr txBox="1">
            <a:spLocks noChangeArrowheads="1"/>
          </p:cNvSpPr>
          <p:nvPr>
            <p:custDataLst>
              <p:tags r:id="rId11"/>
            </p:custDataLst>
          </p:nvPr>
        </p:nvSpPr>
        <p:spPr bwMode="auto">
          <a:xfrm>
            <a:off x="8369302" y="3430588"/>
            <a:ext cx="65246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01</a:t>
            </a:r>
            <a:endParaRPr lang="zh-CN" altLang="en-US" sz="360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8926" name="MH_SubTitle_2"/>
          <p:cNvSpPr txBox="1">
            <a:spLocks noChangeArrowheads="1"/>
          </p:cNvSpPr>
          <p:nvPr>
            <p:custDataLst>
              <p:tags r:id="rId12"/>
            </p:custDataLst>
          </p:nvPr>
        </p:nvSpPr>
        <p:spPr bwMode="auto">
          <a:xfrm>
            <a:off x="4568826" y="1900239"/>
            <a:ext cx="1570039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charset="-122"/>
              </a:defRPr>
            </a:lvl9pPr>
          </a:lstStyle>
          <a:p>
            <a:pPr eaLnBrk="1" hangingPunct="1"/>
            <a:r>
              <a:rPr lang="zh-CN" altLang="en-US" sz="160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点击添加文字</a:t>
            </a:r>
            <a:endParaRPr lang="en-US" altLang="zh-CN" sz="160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  <a:p>
            <a:pPr eaLnBrk="1" hangingPunct="1"/>
            <a:r>
              <a:rPr lang="zh-CN" altLang="en-US" sz="160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点击添加文字</a:t>
            </a:r>
            <a:endParaRPr lang="zh-CN" altLang="en-US" sz="160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8927" name="MH_Other_11"/>
          <p:cNvSpPr txBox="1">
            <a:spLocks noChangeArrowheads="1"/>
          </p:cNvSpPr>
          <p:nvPr>
            <p:custDataLst>
              <p:tags r:id="rId13"/>
            </p:custDataLst>
          </p:nvPr>
        </p:nvSpPr>
        <p:spPr bwMode="auto">
          <a:xfrm>
            <a:off x="4041777" y="1830388"/>
            <a:ext cx="65246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02</a:t>
            </a:r>
            <a:endParaRPr lang="zh-CN" altLang="en-US" sz="360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8928" name="MH_SubTitle_3"/>
          <p:cNvSpPr txBox="1">
            <a:spLocks noChangeArrowheads="1"/>
          </p:cNvSpPr>
          <p:nvPr>
            <p:custDataLst>
              <p:tags r:id="rId14"/>
            </p:custDataLst>
          </p:nvPr>
        </p:nvSpPr>
        <p:spPr bwMode="auto">
          <a:xfrm>
            <a:off x="3784601" y="4699001"/>
            <a:ext cx="1570039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charset="-122"/>
              </a:defRPr>
            </a:lvl9pPr>
          </a:lstStyle>
          <a:p>
            <a:pPr eaLnBrk="1" hangingPunct="1"/>
            <a:r>
              <a:rPr lang="zh-CN" altLang="en-US" sz="160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点击添加文字</a:t>
            </a:r>
            <a:endParaRPr lang="en-US" altLang="zh-CN" sz="160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  <a:p>
            <a:pPr eaLnBrk="1" hangingPunct="1"/>
            <a:r>
              <a:rPr lang="zh-CN" altLang="en-US" sz="160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点击添加文字</a:t>
            </a:r>
            <a:endParaRPr lang="zh-CN" altLang="en-US" sz="160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8929" name="MH_Other_12"/>
          <p:cNvSpPr txBox="1">
            <a:spLocks noChangeArrowheads="1"/>
          </p:cNvSpPr>
          <p:nvPr>
            <p:custDataLst>
              <p:tags r:id="rId15"/>
            </p:custDataLst>
          </p:nvPr>
        </p:nvSpPr>
        <p:spPr bwMode="auto">
          <a:xfrm>
            <a:off x="3257551" y="4629152"/>
            <a:ext cx="652463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03</a:t>
            </a:r>
            <a:endParaRPr lang="zh-CN" altLang="en-US" sz="360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8930" name="MH_SubTitle_4"/>
          <p:cNvSpPr txBox="1">
            <a:spLocks noChangeArrowheads="1"/>
          </p:cNvSpPr>
          <p:nvPr>
            <p:custDataLst>
              <p:tags r:id="rId16"/>
            </p:custDataLst>
          </p:nvPr>
        </p:nvSpPr>
        <p:spPr bwMode="auto">
          <a:xfrm>
            <a:off x="2360615" y="3500439"/>
            <a:ext cx="157003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charset="-122"/>
              </a:defRPr>
            </a:lvl9pPr>
          </a:lstStyle>
          <a:p>
            <a:pPr eaLnBrk="1" hangingPunct="1"/>
            <a:r>
              <a:rPr lang="zh-CN" altLang="en-US" sz="160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点击添加文字</a:t>
            </a:r>
            <a:endParaRPr lang="en-US" altLang="zh-CN" sz="160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  <a:p>
            <a:pPr eaLnBrk="1" hangingPunct="1"/>
            <a:r>
              <a:rPr lang="zh-CN" altLang="en-US" sz="160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点击添加文字</a:t>
            </a:r>
            <a:endParaRPr lang="zh-CN" altLang="en-US" sz="160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8931" name="MH_Other_13"/>
          <p:cNvSpPr txBox="1">
            <a:spLocks noChangeArrowheads="1"/>
          </p:cNvSpPr>
          <p:nvPr>
            <p:custDataLst>
              <p:tags r:id="rId17"/>
            </p:custDataLst>
          </p:nvPr>
        </p:nvSpPr>
        <p:spPr bwMode="auto">
          <a:xfrm>
            <a:off x="1833565" y="3430588"/>
            <a:ext cx="65246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04</a:t>
            </a:r>
            <a:endParaRPr lang="zh-CN" altLang="en-US" sz="360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9" name="MH_Other_14"/>
          <p:cNvSpPr>
            <a:spLocks noChangeAspect="1" noEditPoints="1"/>
          </p:cNvSpPr>
          <p:nvPr>
            <p:custDataLst>
              <p:tags r:id="rId18"/>
            </p:custDataLst>
          </p:nvPr>
        </p:nvSpPr>
        <p:spPr bwMode="auto">
          <a:xfrm>
            <a:off x="7104063" y="2362201"/>
            <a:ext cx="373063" cy="377825"/>
          </a:xfrm>
          <a:custGeom>
            <a:avLst/>
            <a:gdLst>
              <a:gd name="T0" fmla="*/ 82175016 w 92"/>
              <a:gd name="T1" fmla="*/ 1188909647 h 93"/>
              <a:gd name="T2" fmla="*/ 65740012 w 92"/>
              <a:gd name="T3" fmla="*/ 1188909647 h 93"/>
              <a:gd name="T4" fmla="*/ 0 w 92"/>
              <a:gd name="T5" fmla="*/ 1205424255 h 93"/>
              <a:gd name="T6" fmla="*/ 0 w 92"/>
              <a:gd name="T7" fmla="*/ 1535675806 h 93"/>
              <a:gd name="T8" fmla="*/ 328691952 w 92"/>
              <a:gd name="T9" fmla="*/ 1535675806 h 93"/>
              <a:gd name="T10" fmla="*/ 328691952 w 92"/>
              <a:gd name="T11" fmla="*/ 1469625496 h 93"/>
              <a:gd name="T12" fmla="*/ 328691952 w 92"/>
              <a:gd name="T13" fmla="*/ 1453110887 h 93"/>
              <a:gd name="T14" fmla="*/ 246520992 w 92"/>
              <a:gd name="T15" fmla="*/ 1271474566 h 93"/>
              <a:gd name="T16" fmla="*/ 82175016 w 92"/>
              <a:gd name="T17" fmla="*/ 1188909647 h 93"/>
              <a:gd name="T18" fmla="*/ 0 w 92"/>
              <a:gd name="T19" fmla="*/ 594456855 h 93"/>
              <a:gd name="T20" fmla="*/ 0 w 92"/>
              <a:gd name="T21" fmla="*/ 825632940 h 93"/>
              <a:gd name="T22" fmla="*/ 690253910 w 92"/>
              <a:gd name="T23" fmla="*/ 1535675806 h 93"/>
              <a:gd name="T24" fmla="*/ 936774902 w 92"/>
              <a:gd name="T25" fmla="*/ 1535675806 h 93"/>
              <a:gd name="T26" fmla="*/ 640952956 w 92"/>
              <a:gd name="T27" fmla="*/ 875168642 h 93"/>
              <a:gd name="T28" fmla="*/ 0 w 92"/>
              <a:gd name="T29" fmla="*/ 594456855 h 93"/>
              <a:gd name="T30" fmla="*/ 0 w 92"/>
              <a:gd name="T31" fmla="*/ 0 h 93"/>
              <a:gd name="T32" fmla="*/ 0 w 92"/>
              <a:gd name="T33" fmla="*/ 231176086 h 93"/>
              <a:gd name="T34" fmla="*/ 1281901857 w 92"/>
              <a:gd name="T35" fmla="*/ 1535675806 h 93"/>
              <a:gd name="T36" fmla="*/ 1511987846 w 92"/>
              <a:gd name="T37" fmla="*/ 1535675806 h 93"/>
              <a:gd name="T38" fmla="*/ 1068250872 w 92"/>
              <a:gd name="T39" fmla="*/ 462352172 h 93"/>
              <a:gd name="T40" fmla="*/ 0 w 92"/>
              <a:gd name="T41" fmla="*/ 0 h 93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0" t="0" r="r" b="b"/>
            <a:pathLst>
              <a:path w="92" h="93">
                <a:moveTo>
                  <a:pt x="5" y="72"/>
                </a:moveTo>
                <a:cubicBezTo>
                  <a:pt x="4" y="72"/>
                  <a:pt x="4" y="72"/>
                  <a:pt x="4" y="72"/>
                </a:cubicBezTo>
                <a:cubicBezTo>
                  <a:pt x="3" y="72"/>
                  <a:pt x="1" y="73"/>
                  <a:pt x="0" y="73"/>
                </a:cubicBezTo>
                <a:cubicBezTo>
                  <a:pt x="0" y="93"/>
                  <a:pt x="0" y="93"/>
                  <a:pt x="0" y="93"/>
                </a:cubicBezTo>
                <a:cubicBezTo>
                  <a:pt x="20" y="93"/>
                  <a:pt x="20" y="93"/>
                  <a:pt x="20" y="93"/>
                </a:cubicBezTo>
                <a:cubicBezTo>
                  <a:pt x="20" y="92"/>
                  <a:pt x="20" y="90"/>
                  <a:pt x="20" y="89"/>
                </a:cubicBezTo>
                <a:cubicBezTo>
                  <a:pt x="20" y="88"/>
                  <a:pt x="20" y="88"/>
                  <a:pt x="20" y="88"/>
                </a:cubicBezTo>
                <a:cubicBezTo>
                  <a:pt x="20" y="83"/>
                  <a:pt x="18" y="80"/>
                  <a:pt x="15" y="77"/>
                </a:cubicBezTo>
                <a:cubicBezTo>
                  <a:pt x="13" y="74"/>
                  <a:pt x="9" y="73"/>
                  <a:pt x="5" y="72"/>
                </a:cubicBezTo>
                <a:moveTo>
                  <a:pt x="0" y="36"/>
                </a:moveTo>
                <a:cubicBezTo>
                  <a:pt x="0" y="50"/>
                  <a:pt x="0" y="50"/>
                  <a:pt x="0" y="50"/>
                </a:cubicBezTo>
                <a:cubicBezTo>
                  <a:pt x="23" y="51"/>
                  <a:pt x="41" y="70"/>
                  <a:pt x="42" y="93"/>
                </a:cubicBezTo>
                <a:cubicBezTo>
                  <a:pt x="57" y="93"/>
                  <a:pt x="57" y="93"/>
                  <a:pt x="57" y="93"/>
                </a:cubicBezTo>
                <a:cubicBezTo>
                  <a:pt x="56" y="77"/>
                  <a:pt x="50" y="63"/>
                  <a:pt x="39" y="53"/>
                </a:cubicBezTo>
                <a:cubicBezTo>
                  <a:pt x="29" y="43"/>
                  <a:pt x="15" y="36"/>
                  <a:pt x="0" y="36"/>
                </a:cubicBezTo>
                <a:moveTo>
                  <a:pt x="0" y="0"/>
                </a:moveTo>
                <a:cubicBezTo>
                  <a:pt x="0" y="14"/>
                  <a:pt x="0" y="14"/>
                  <a:pt x="0" y="14"/>
                </a:cubicBezTo>
                <a:cubicBezTo>
                  <a:pt x="43" y="15"/>
                  <a:pt x="77" y="50"/>
                  <a:pt x="78" y="93"/>
                </a:cubicBezTo>
                <a:cubicBezTo>
                  <a:pt x="92" y="93"/>
                  <a:pt x="92" y="93"/>
                  <a:pt x="92" y="93"/>
                </a:cubicBezTo>
                <a:cubicBezTo>
                  <a:pt x="92" y="68"/>
                  <a:pt x="81" y="45"/>
                  <a:pt x="65" y="28"/>
                </a:cubicBezTo>
                <a:cubicBezTo>
                  <a:pt x="48" y="11"/>
                  <a:pt x="25" y="1"/>
                  <a:pt x="0" y="0"/>
                </a:cubicBezTo>
              </a:path>
            </a:pathLst>
          </a:custGeom>
          <a:solidFill>
            <a:srgbClr val="FFFFFF"/>
          </a:solidFill>
          <a:ln>
            <a:noFill/>
          </a:ln>
        </p:spPr>
        <p:txBody>
          <a:bodyPr lIns="68580" tIns="34291" rIns="68580" bIns="34291"/>
          <a:lstStyle/>
          <a:p>
            <a:pPr>
              <a:defRPr/>
            </a:pPr>
            <a:endParaRPr lang="zh-CN" altLang="en-US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50" name="MH_Other_15"/>
          <p:cNvSpPr>
            <a:spLocks noChangeAspect="1" noEditPoints="1"/>
          </p:cNvSpPr>
          <p:nvPr>
            <p:custDataLst>
              <p:tags r:id="rId19"/>
            </p:custDataLst>
          </p:nvPr>
        </p:nvSpPr>
        <p:spPr bwMode="auto">
          <a:xfrm>
            <a:off x="5661026" y="2984500"/>
            <a:ext cx="373063" cy="379413"/>
          </a:xfrm>
          <a:custGeom>
            <a:avLst/>
            <a:gdLst>
              <a:gd name="T0" fmla="*/ 760008248 w 104"/>
              <a:gd name="T1" fmla="*/ 598388503 h 105"/>
              <a:gd name="T2" fmla="*/ 760008248 w 104"/>
              <a:gd name="T3" fmla="*/ 299194251 h 105"/>
              <a:gd name="T4" fmla="*/ 592546007 w 104"/>
              <a:gd name="T5" fmla="*/ 299194251 h 105"/>
              <a:gd name="T6" fmla="*/ 592546007 w 104"/>
              <a:gd name="T7" fmla="*/ 598388503 h 105"/>
              <a:gd name="T8" fmla="*/ 309154438 w 104"/>
              <a:gd name="T9" fmla="*/ 598388503 h 105"/>
              <a:gd name="T10" fmla="*/ 309154438 w 104"/>
              <a:gd name="T11" fmla="*/ 767498297 h 105"/>
              <a:gd name="T12" fmla="*/ 592546007 w 104"/>
              <a:gd name="T13" fmla="*/ 767498297 h 105"/>
              <a:gd name="T14" fmla="*/ 592546007 w 104"/>
              <a:gd name="T15" fmla="*/ 1066692549 h 105"/>
              <a:gd name="T16" fmla="*/ 760008248 w 104"/>
              <a:gd name="T17" fmla="*/ 1066692549 h 105"/>
              <a:gd name="T18" fmla="*/ 760008248 w 104"/>
              <a:gd name="T19" fmla="*/ 767498297 h 105"/>
              <a:gd name="T20" fmla="*/ 1043399817 w 104"/>
              <a:gd name="T21" fmla="*/ 767498297 h 105"/>
              <a:gd name="T22" fmla="*/ 1043399817 w 104"/>
              <a:gd name="T23" fmla="*/ 598388503 h 105"/>
              <a:gd name="T24" fmla="*/ 760008248 w 104"/>
              <a:gd name="T25" fmla="*/ 598388503 h 105"/>
              <a:gd name="T26" fmla="*/ 669838204 w 104"/>
              <a:gd name="T27" fmla="*/ 0 h 105"/>
              <a:gd name="T28" fmla="*/ 0 w 104"/>
              <a:gd name="T29" fmla="*/ 689447623 h 105"/>
              <a:gd name="T30" fmla="*/ 669838204 w 104"/>
              <a:gd name="T31" fmla="*/ 1365886800 h 105"/>
              <a:gd name="T32" fmla="*/ 1339672820 w 104"/>
              <a:gd name="T33" fmla="*/ 689447623 h 105"/>
              <a:gd name="T34" fmla="*/ 669838204 w 104"/>
              <a:gd name="T35" fmla="*/ 0 h 105"/>
              <a:gd name="T36" fmla="*/ 669838204 w 104"/>
              <a:gd name="T37" fmla="*/ 1209785451 h 105"/>
              <a:gd name="T38" fmla="*/ 154577219 w 104"/>
              <a:gd name="T39" fmla="*/ 689447623 h 105"/>
              <a:gd name="T40" fmla="*/ 669838204 w 104"/>
              <a:gd name="T41" fmla="*/ 156101349 h 105"/>
              <a:gd name="T42" fmla="*/ 1197977036 w 104"/>
              <a:gd name="T43" fmla="*/ 689447623 h 105"/>
              <a:gd name="T44" fmla="*/ 669838204 w 104"/>
              <a:gd name="T45" fmla="*/ 1209785451 h 105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0" t="0" r="r" b="b"/>
            <a:pathLst>
              <a:path w="104" h="105">
                <a:moveTo>
                  <a:pt x="59" y="46"/>
                </a:moveTo>
                <a:cubicBezTo>
                  <a:pt x="59" y="23"/>
                  <a:pt x="59" y="23"/>
                  <a:pt x="59" y="23"/>
                </a:cubicBezTo>
                <a:cubicBezTo>
                  <a:pt x="46" y="23"/>
                  <a:pt x="46" y="23"/>
                  <a:pt x="46" y="23"/>
                </a:cubicBezTo>
                <a:cubicBezTo>
                  <a:pt x="46" y="46"/>
                  <a:pt x="46" y="46"/>
                  <a:pt x="46" y="46"/>
                </a:cubicBezTo>
                <a:cubicBezTo>
                  <a:pt x="24" y="46"/>
                  <a:pt x="24" y="46"/>
                  <a:pt x="24" y="46"/>
                </a:cubicBezTo>
                <a:cubicBezTo>
                  <a:pt x="24" y="59"/>
                  <a:pt x="24" y="59"/>
                  <a:pt x="24" y="59"/>
                </a:cubicBezTo>
                <a:cubicBezTo>
                  <a:pt x="46" y="59"/>
                  <a:pt x="46" y="59"/>
                  <a:pt x="46" y="59"/>
                </a:cubicBezTo>
                <a:cubicBezTo>
                  <a:pt x="46" y="82"/>
                  <a:pt x="46" y="82"/>
                  <a:pt x="46" y="82"/>
                </a:cubicBezTo>
                <a:cubicBezTo>
                  <a:pt x="59" y="82"/>
                  <a:pt x="59" y="82"/>
                  <a:pt x="59" y="82"/>
                </a:cubicBezTo>
                <a:cubicBezTo>
                  <a:pt x="59" y="59"/>
                  <a:pt x="59" y="59"/>
                  <a:pt x="59" y="59"/>
                </a:cubicBezTo>
                <a:cubicBezTo>
                  <a:pt x="81" y="59"/>
                  <a:pt x="81" y="59"/>
                  <a:pt x="81" y="59"/>
                </a:cubicBezTo>
                <a:cubicBezTo>
                  <a:pt x="81" y="46"/>
                  <a:pt x="81" y="46"/>
                  <a:pt x="81" y="46"/>
                </a:cubicBezTo>
                <a:lnTo>
                  <a:pt x="59" y="46"/>
                </a:lnTo>
                <a:close/>
                <a:moveTo>
                  <a:pt x="52" y="0"/>
                </a:moveTo>
                <a:cubicBezTo>
                  <a:pt x="23" y="0"/>
                  <a:pt x="0" y="24"/>
                  <a:pt x="0" y="53"/>
                </a:cubicBezTo>
                <a:cubicBezTo>
                  <a:pt x="0" y="81"/>
                  <a:pt x="23" y="105"/>
                  <a:pt x="52" y="105"/>
                </a:cubicBezTo>
                <a:cubicBezTo>
                  <a:pt x="81" y="105"/>
                  <a:pt x="104" y="81"/>
                  <a:pt x="104" y="53"/>
                </a:cubicBezTo>
                <a:cubicBezTo>
                  <a:pt x="104" y="24"/>
                  <a:pt x="81" y="0"/>
                  <a:pt x="52" y="0"/>
                </a:cubicBezTo>
                <a:close/>
                <a:moveTo>
                  <a:pt x="52" y="93"/>
                </a:moveTo>
                <a:cubicBezTo>
                  <a:pt x="30" y="93"/>
                  <a:pt x="12" y="75"/>
                  <a:pt x="12" y="53"/>
                </a:cubicBezTo>
                <a:cubicBezTo>
                  <a:pt x="12" y="30"/>
                  <a:pt x="30" y="12"/>
                  <a:pt x="52" y="12"/>
                </a:cubicBezTo>
                <a:cubicBezTo>
                  <a:pt x="74" y="12"/>
                  <a:pt x="93" y="30"/>
                  <a:pt x="93" y="53"/>
                </a:cubicBezTo>
                <a:cubicBezTo>
                  <a:pt x="93" y="75"/>
                  <a:pt x="74" y="93"/>
                  <a:pt x="52" y="9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lIns="68580" tIns="34291" rIns="68580" bIns="34291"/>
          <a:lstStyle/>
          <a:p>
            <a:pPr>
              <a:defRPr/>
            </a:pPr>
            <a:endParaRPr lang="zh-CN" altLang="en-US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51" name="MH_Other_16"/>
          <p:cNvSpPr>
            <a:spLocks noChangeAspect="1" noEditPoints="1"/>
          </p:cNvSpPr>
          <p:nvPr>
            <p:custDataLst>
              <p:tags r:id="rId20"/>
            </p:custDataLst>
          </p:nvPr>
        </p:nvSpPr>
        <p:spPr bwMode="auto">
          <a:xfrm>
            <a:off x="4795839" y="3263901"/>
            <a:ext cx="420687" cy="377825"/>
          </a:xfrm>
          <a:custGeom>
            <a:avLst/>
            <a:gdLst>
              <a:gd name="T0" fmla="*/ 340489814 w 254"/>
              <a:gd name="T1" fmla="*/ 445069564 h 228"/>
              <a:gd name="T2" fmla="*/ 288318001 w 254"/>
              <a:gd name="T3" fmla="*/ 445069564 h 228"/>
              <a:gd name="T4" fmla="*/ 288318001 w 254"/>
              <a:gd name="T5" fmla="*/ 489026520 h 228"/>
              <a:gd name="T6" fmla="*/ 340489814 w 254"/>
              <a:gd name="T7" fmla="*/ 489026520 h 228"/>
              <a:gd name="T8" fmla="*/ 340489814 w 254"/>
              <a:gd name="T9" fmla="*/ 445069564 h 228"/>
              <a:gd name="T10" fmla="*/ 118072266 w 254"/>
              <a:gd name="T11" fmla="*/ 299461112 h 228"/>
              <a:gd name="T12" fmla="*/ 354218454 w 254"/>
              <a:gd name="T13" fmla="*/ 71430468 h 228"/>
              <a:gd name="T14" fmla="*/ 582126464 w 254"/>
              <a:gd name="T15" fmla="*/ 299461112 h 228"/>
              <a:gd name="T16" fmla="*/ 151023321 w 254"/>
              <a:gd name="T17" fmla="*/ 299461112 h 228"/>
              <a:gd name="T18" fmla="*/ 118072266 w 254"/>
              <a:gd name="T19" fmla="*/ 299461112 h 228"/>
              <a:gd name="T20" fmla="*/ 354218454 w 254"/>
              <a:gd name="T21" fmla="*/ 0 h 228"/>
              <a:gd name="T22" fmla="*/ 332251636 w 254"/>
              <a:gd name="T23" fmla="*/ 19230961 h 228"/>
              <a:gd name="T24" fmla="*/ 41187576 w 254"/>
              <a:gd name="T25" fmla="*/ 307702006 h 228"/>
              <a:gd name="T26" fmla="*/ 0 w 254"/>
              <a:gd name="T27" fmla="*/ 351660619 h 228"/>
              <a:gd name="T28" fmla="*/ 145531202 w 254"/>
              <a:gd name="T29" fmla="*/ 351660619 h 228"/>
              <a:gd name="T30" fmla="*/ 145531202 w 254"/>
              <a:gd name="T31" fmla="*/ 626394079 h 228"/>
              <a:gd name="T32" fmla="*/ 189466494 w 254"/>
              <a:gd name="T33" fmla="*/ 626394079 h 228"/>
              <a:gd name="T34" fmla="*/ 189466494 w 254"/>
              <a:gd name="T35" fmla="*/ 351660619 h 228"/>
              <a:gd name="T36" fmla="*/ 497005253 w 254"/>
              <a:gd name="T37" fmla="*/ 351660619 h 228"/>
              <a:gd name="T38" fmla="*/ 497005253 w 254"/>
              <a:gd name="T39" fmla="*/ 626394079 h 228"/>
              <a:gd name="T40" fmla="*/ 540938888 w 254"/>
              <a:gd name="T41" fmla="*/ 626394079 h 228"/>
              <a:gd name="T42" fmla="*/ 540938888 w 254"/>
              <a:gd name="T43" fmla="*/ 351660619 h 228"/>
              <a:gd name="T44" fmla="*/ 697454327 w 254"/>
              <a:gd name="T45" fmla="*/ 351660619 h 228"/>
              <a:gd name="T46" fmla="*/ 659011154 w 254"/>
              <a:gd name="T47" fmla="*/ 307702006 h 228"/>
              <a:gd name="T48" fmla="*/ 664503273 w 254"/>
              <a:gd name="T49" fmla="*/ 299461112 h 228"/>
              <a:gd name="T50" fmla="*/ 659011154 w 254"/>
              <a:gd name="T51" fmla="*/ 307702006 h 228"/>
              <a:gd name="T52" fmla="*/ 365202691 w 254"/>
              <a:gd name="T53" fmla="*/ 19230961 h 228"/>
              <a:gd name="T54" fmla="*/ 354218454 w 254"/>
              <a:gd name="T55" fmla="*/ 0 h 228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</a:gdLst>
            <a:ahLst/>
            <a:cxnLst>
              <a:cxn ang="T56">
                <a:pos x="T0" y="T1"/>
              </a:cxn>
              <a:cxn ang="T57">
                <a:pos x="T2" y="T3"/>
              </a:cxn>
              <a:cxn ang="T58">
                <a:pos x="T4" y="T5"/>
              </a:cxn>
              <a:cxn ang="T59">
                <a:pos x="T6" y="T7"/>
              </a:cxn>
              <a:cxn ang="T60">
                <a:pos x="T8" y="T9"/>
              </a:cxn>
              <a:cxn ang="T61">
                <a:pos x="T10" y="T11"/>
              </a:cxn>
              <a:cxn ang="T62">
                <a:pos x="T12" y="T13"/>
              </a:cxn>
              <a:cxn ang="T63">
                <a:pos x="T14" y="T15"/>
              </a:cxn>
              <a:cxn ang="T64">
                <a:pos x="T16" y="T17"/>
              </a:cxn>
              <a:cxn ang="T65">
                <a:pos x="T18" y="T19"/>
              </a:cxn>
              <a:cxn ang="T66">
                <a:pos x="T20" y="T21"/>
              </a:cxn>
              <a:cxn ang="T67">
                <a:pos x="T22" y="T23"/>
              </a:cxn>
              <a:cxn ang="T68">
                <a:pos x="T24" y="T25"/>
              </a:cxn>
              <a:cxn ang="T69">
                <a:pos x="T26" y="T27"/>
              </a:cxn>
              <a:cxn ang="T70">
                <a:pos x="T28" y="T29"/>
              </a:cxn>
              <a:cxn ang="T71">
                <a:pos x="T30" y="T31"/>
              </a:cxn>
              <a:cxn ang="T72">
                <a:pos x="T32" y="T33"/>
              </a:cxn>
              <a:cxn ang="T73">
                <a:pos x="T34" y="T35"/>
              </a:cxn>
              <a:cxn ang="T74">
                <a:pos x="T36" y="T37"/>
              </a:cxn>
              <a:cxn ang="T75">
                <a:pos x="T38" y="T39"/>
              </a:cxn>
              <a:cxn ang="T76">
                <a:pos x="T40" y="T41"/>
              </a:cxn>
              <a:cxn ang="T77">
                <a:pos x="T42" y="T43"/>
              </a:cxn>
              <a:cxn ang="T78">
                <a:pos x="T44" y="T45"/>
              </a:cxn>
              <a:cxn ang="T79">
                <a:pos x="T46" y="T47"/>
              </a:cxn>
              <a:cxn ang="T80">
                <a:pos x="T48" y="T49"/>
              </a:cxn>
              <a:cxn ang="T81">
                <a:pos x="T50" y="T51"/>
              </a:cxn>
              <a:cxn ang="T82">
                <a:pos x="T52" y="T53"/>
              </a:cxn>
              <a:cxn ang="T83">
                <a:pos x="T54" y="T55"/>
              </a:cxn>
            </a:cxnLst>
            <a:rect l="0" t="0" r="r" b="b"/>
            <a:pathLst>
              <a:path w="254" h="228">
                <a:moveTo>
                  <a:pt x="124" y="162"/>
                </a:moveTo>
                <a:lnTo>
                  <a:pt x="105" y="162"/>
                </a:lnTo>
                <a:lnTo>
                  <a:pt x="105" y="178"/>
                </a:lnTo>
                <a:lnTo>
                  <a:pt x="124" y="178"/>
                </a:lnTo>
                <a:lnTo>
                  <a:pt x="124" y="162"/>
                </a:lnTo>
                <a:close/>
                <a:moveTo>
                  <a:pt x="43" y="109"/>
                </a:moveTo>
                <a:lnTo>
                  <a:pt x="129" y="26"/>
                </a:lnTo>
                <a:lnTo>
                  <a:pt x="212" y="109"/>
                </a:lnTo>
                <a:lnTo>
                  <a:pt x="55" y="109"/>
                </a:lnTo>
                <a:lnTo>
                  <a:pt x="43" y="109"/>
                </a:lnTo>
                <a:close/>
                <a:moveTo>
                  <a:pt x="129" y="0"/>
                </a:moveTo>
                <a:lnTo>
                  <a:pt x="121" y="7"/>
                </a:lnTo>
                <a:lnTo>
                  <a:pt x="15" y="112"/>
                </a:lnTo>
                <a:lnTo>
                  <a:pt x="0" y="128"/>
                </a:lnTo>
                <a:lnTo>
                  <a:pt x="53" y="128"/>
                </a:lnTo>
                <a:lnTo>
                  <a:pt x="53" y="228"/>
                </a:lnTo>
                <a:lnTo>
                  <a:pt x="69" y="228"/>
                </a:lnTo>
                <a:lnTo>
                  <a:pt x="69" y="128"/>
                </a:lnTo>
                <a:lnTo>
                  <a:pt x="181" y="128"/>
                </a:lnTo>
                <a:lnTo>
                  <a:pt x="181" y="228"/>
                </a:lnTo>
                <a:lnTo>
                  <a:pt x="197" y="228"/>
                </a:lnTo>
                <a:lnTo>
                  <a:pt x="197" y="128"/>
                </a:lnTo>
                <a:lnTo>
                  <a:pt x="254" y="128"/>
                </a:lnTo>
                <a:lnTo>
                  <a:pt x="240" y="112"/>
                </a:lnTo>
                <a:lnTo>
                  <a:pt x="242" y="109"/>
                </a:lnTo>
                <a:lnTo>
                  <a:pt x="240" y="112"/>
                </a:lnTo>
                <a:lnTo>
                  <a:pt x="133" y="7"/>
                </a:lnTo>
                <a:lnTo>
                  <a:pt x="129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lIns="68580" tIns="34291" rIns="68580" bIns="34291"/>
          <a:lstStyle/>
          <a:p>
            <a:pPr>
              <a:defRPr/>
            </a:pPr>
            <a:endParaRPr lang="zh-CN" altLang="en-US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52" name="MH_Other_17"/>
          <p:cNvSpPr>
            <a:spLocks noEditPoints="1"/>
          </p:cNvSpPr>
          <p:nvPr>
            <p:custDataLst>
              <p:tags r:id="rId21"/>
            </p:custDataLst>
          </p:nvPr>
        </p:nvSpPr>
        <p:spPr bwMode="auto">
          <a:xfrm>
            <a:off x="6315075" y="2635251"/>
            <a:ext cx="458788" cy="404813"/>
          </a:xfrm>
          <a:custGeom>
            <a:avLst/>
            <a:gdLst>
              <a:gd name="T0" fmla="*/ 859525273 w 245"/>
              <a:gd name="T1" fmla="*/ 848274759 h 186"/>
              <a:gd name="T2" fmla="*/ 0 w 245"/>
              <a:gd name="T3" fmla="*/ 848274759 h 186"/>
              <a:gd name="T4" fmla="*/ 0 w 245"/>
              <a:gd name="T5" fmla="*/ 881447661 h 186"/>
              <a:gd name="T6" fmla="*/ 859525273 w 245"/>
              <a:gd name="T7" fmla="*/ 881447661 h 186"/>
              <a:gd name="T8" fmla="*/ 859525273 w 245"/>
              <a:gd name="T9" fmla="*/ 848274759 h 186"/>
              <a:gd name="T10" fmla="*/ 52623920 w 245"/>
              <a:gd name="T11" fmla="*/ 440723831 h 186"/>
              <a:gd name="T12" fmla="*/ 52623920 w 245"/>
              <a:gd name="T13" fmla="*/ 758234337 h 186"/>
              <a:gd name="T14" fmla="*/ 242069657 w 245"/>
              <a:gd name="T15" fmla="*/ 758234337 h 186"/>
              <a:gd name="T16" fmla="*/ 242069657 w 245"/>
              <a:gd name="T17" fmla="*/ 440723831 h 186"/>
              <a:gd name="T18" fmla="*/ 52623920 w 245"/>
              <a:gd name="T19" fmla="*/ 440723831 h 186"/>
              <a:gd name="T20" fmla="*/ 526239199 w 245"/>
              <a:gd name="T21" fmla="*/ 284337604 h 186"/>
              <a:gd name="T22" fmla="*/ 343810109 w 245"/>
              <a:gd name="T23" fmla="*/ 284337604 h 186"/>
              <a:gd name="T24" fmla="*/ 343810109 w 245"/>
              <a:gd name="T25" fmla="*/ 758234337 h 186"/>
              <a:gd name="T26" fmla="*/ 526239199 w 245"/>
              <a:gd name="T27" fmla="*/ 758234337 h 186"/>
              <a:gd name="T28" fmla="*/ 526239199 w 245"/>
              <a:gd name="T29" fmla="*/ 284337604 h 186"/>
              <a:gd name="T30" fmla="*/ 810408741 w 245"/>
              <a:gd name="T31" fmla="*/ 0 h 186"/>
              <a:gd name="T32" fmla="*/ 617455616 w 245"/>
              <a:gd name="T33" fmla="*/ 0 h 186"/>
              <a:gd name="T34" fmla="*/ 617455616 w 245"/>
              <a:gd name="T35" fmla="*/ 758234337 h 186"/>
              <a:gd name="T36" fmla="*/ 810408741 w 245"/>
              <a:gd name="T37" fmla="*/ 758234337 h 186"/>
              <a:gd name="T38" fmla="*/ 810408741 w 245"/>
              <a:gd name="T39" fmla="*/ 0 h 18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0" t="0" r="r" b="b"/>
            <a:pathLst>
              <a:path w="245" h="186">
                <a:moveTo>
                  <a:pt x="245" y="179"/>
                </a:moveTo>
                <a:lnTo>
                  <a:pt x="0" y="179"/>
                </a:lnTo>
                <a:lnTo>
                  <a:pt x="0" y="186"/>
                </a:lnTo>
                <a:lnTo>
                  <a:pt x="245" y="186"/>
                </a:lnTo>
                <a:lnTo>
                  <a:pt x="245" y="179"/>
                </a:lnTo>
                <a:close/>
                <a:moveTo>
                  <a:pt x="15" y="93"/>
                </a:moveTo>
                <a:lnTo>
                  <a:pt x="15" y="160"/>
                </a:lnTo>
                <a:lnTo>
                  <a:pt x="69" y="160"/>
                </a:lnTo>
                <a:lnTo>
                  <a:pt x="69" y="93"/>
                </a:lnTo>
                <a:lnTo>
                  <a:pt x="15" y="93"/>
                </a:lnTo>
                <a:close/>
                <a:moveTo>
                  <a:pt x="150" y="60"/>
                </a:moveTo>
                <a:lnTo>
                  <a:pt x="98" y="60"/>
                </a:lnTo>
                <a:lnTo>
                  <a:pt x="98" y="160"/>
                </a:lnTo>
                <a:lnTo>
                  <a:pt x="150" y="160"/>
                </a:lnTo>
                <a:lnTo>
                  <a:pt x="150" y="60"/>
                </a:lnTo>
                <a:close/>
                <a:moveTo>
                  <a:pt x="231" y="0"/>
                </a:moveTo>
                <a:lnTo>
                  <a:pt x="176" y="0"/>
                </a:lnTo>
                <a:lnTo>
                  <a:pt x="176" y="160"/>
                </a:lnTo>
                <a:lnTo>
                  <a:pt x="231" y="160"/>
                </a:lnTo>
                <a:lnTo>
                  <a:pt x="23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lIns="68580" tIns="34291" rIns="68580" bIns="34291"/>
          <a:lstStyle/>
          <a:p>
            <a:pPr>
              <a:defRPr/>
            </a:pPr>
            <a:endParaRPr lang="zh-CN" altLang="en-US" kern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custDataLst>
      <p:tags r:id="rId22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3000">
        <p:random/>
      </p:transition>
    </mc:Choice>
    <mc:Fallback>
      <p:transition spd="slow" advClick="0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89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89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89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89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89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89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89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89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89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89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89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89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89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89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89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89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89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89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89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89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89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89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89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89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24" grpId="0"/>
      <p:bldP spid="38925" grpId="0"/>
      <p:bldP spid="38926" grpId="0"/>
      <p:bldP spid="38927" grpId="0"/>
      <p:bldP spid="38928" grpId="0"/>
      <p:bldP spid="38929" grpId="0"/>
      <p:bldP spid="38930" grpId="0"/>
      <p:bldP spid="3893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MH_SubTitle_2"/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5905501" y="3171825"/>
            <a:ext cx="3094039" cy="704851"/>
          </a:xfrm>
          <a:prstGeom prst="roundRect">
            <a:avLst>
              <a:gd name="adj" fmla="val 50000"/>
            </a:avLst>
          </a:prstGeom>
          <a:solidFill>
            <a:schemeClr val="accent1">
              <a:lumMod val="20000"/>
              <a:lumOff val="80000"/>
            </a:schemeClr>
          </a:solidFill>
          <a:ln w="9525">
            <a:noFill/>
            <a:round/>
          </a:ln>
        </p:spPr>
        <p:txBody>
          <a:bodyPr lIns="720000" tIns="0" rIns="0" bIns="0" anchor="ctr">
            <a:normAutofit/>
          </a:bodyPr>
          <a:lstStyle/>
          <a:p>
            <a:pPr>
              <a:lnSpc>
                <a:spcPct val="130000"/>
              </a:lnSpc>
              <a:defRPr/>
            </a:pPr>
            <a:r>
              <a:rPr lang="zh-CN" altLang="en-US" sz="1600" kern="0" dirty="0">
                <a:solidFill>
                  <a:srgbClr val="414141"/>
                </a:solidFill>
                <a:cs typeface="+mn-ea"/>
                <a:sym typeface="+mn-lt"/>
              </a:rPr>
              <a:t>单击此处可编辑内容</a:t>
            </a:r>
            <a:endParaRPr lang="en-US" altLang="zh-CN" sz="1600" kern="0" dirty="0">
              <a:solidFill>
                <a:srgbClr val="414141"/>
              </a:solidFill>
              <a:cs typeface="+mn-ea"/>
              <a:sym typeface="+mn-lt"/>
            </a:endParaRPr>
          </a:p>
        </p:txBody>
      </p:sp>
      <p:sp>
        <p:nvSpPr>
          <p:cNvPr id="9" name="MH_SubTitle_3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5905501" y="3956049"/>
            <a:ext cx="3094039" cy="704851"/>
          </a:xfrm>
          <a:prstGeom prst="roundRect">
            <a:avLst>
              <a:gd name="adj" fmla="val 50000"/>
            </a:avLst>
          </a:prstGeom>
          <a:solidFill>
            <a:schemeClr val="accent1">
              <a:lumMod val="20000"/>
              <a:lumOff val="80000"/>
            </a:schemeClr>
          </a:solidFill>
          <a:ln w="9525">
            <a:noFill/>
            <a:round/>
          </a:ln>
        </p:spPr>
        <p:txBody>
          <a:bodyPr lIns="720000" tIns="0" rIns="0" bIns="0" anchor="ctr">
            <a:normAutofit/>
          </a:bodyPr>
          <a:lstStyle/>
          <a:p>
            <a:pPr>
              <a:lnSpc>
                <a:spcPct val="130000"/>
              </a:lnSpc>
              <a:defRPr/>
            </a:pPr>
            <a:r>
              <a:rPr lang="zh-CN" altLang="en-US" sz="1600" kern="0" dirty="0">
                <a:solidFill>
                  <a:srgbClr val="414141"/>
                </a:solidFill>
                <a:cs typeface="+mn-ea"/>
                <a:sym typeface="+mn-lt"/>
              </a:rPr>
              <a:t>单击此处可编辑内容</a:t>
            </a:r>
            <a:endParaRPr lang="en-US" altLang="zh-CN" sz="1600" kern="0" dirty="0">
              <a:solidFill>
                <a:srgbClr val="414141"/>
              </a:solidFill>
              <a:cs typeface="+mn-ea"/>
              <a:sym typeface="+mn-lt"/>
            </a:endParaRPr>
          </a:p>
        </p:txBody>
      </p:sp>
      <p:sp>
        <p:nvSpPr>
          <p:cNvPr id="3" name="MH_SubTitle_1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5905501" y="2355849"/>
            <a:ext cx="3094039" cy="704851"/>
          </a:xfrm>
          <a:prstGeom prst="roundRect">
            <a:avLst>
              <a:gd name="adj" fmla="val 50000"/>
            </a:avLst>
          </a:prstGeom>
          <a:solidFill>
            <a:schemeClr val="accent1">
              <a:lumMod val="20000"/>
              <a:lumOff val="80000"/>
            </a:schemeClr>
          </a:solidFill>
          <a:ln w="9525">
            <a:noFill/>
            <a:round/>
          </a:ln>
        </p:spPr>
        <p:txBody>
          <a:bodyPr lIns="720000" tIns="0" rIns="0" bIns="0" anchor="ctr">
            <a:normAutofit/>
          </a:bodyPr>
          <a:lstStyle/>
          <a:p>
            <a:pPr>
              <a:lnSpc>
                <a:spcPct val="130000"/>
              </a:lnSpc>
              <a:defRPr/>
            </a:pPr>
            <a:r>
              <a:rPr lang="zh-CN" altLang="en-US" sz="1600" kern="0" dirty="0">
                <a:solidFill>
                  <a:srgbClr val="414141"/>
                </a:solidFill>
                <a:cs typeface="+mn-ea"/>
                <a:sym typeface="+mn-lt"/>
              </a:rPr>
              <a:t>单击此处可编辑内容</a:t>
            </a:r>
            <a:endParaRPr lang="en-US" altLang="zh-CN" sz="1600" kern="0" dirty="0">
              <a:solidFill>
                <a:srgbClr val="414141"/>
              </a:solidFill>
              <a:cs typeface="+mn-ea"/>
              <a:sym typeface="+mn-lt"/>
            </a:endParaRPr>
          </a:p>
        </p:txBody>
      </p:sp>
      <p:sp>
        <p:nvSpPr>
          <p:cNvPr id="17" name="MH_SubTitle_4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5905501" y="4740275"/>
            <a:ext cx="3094039" cy="706439"/>
          </a:xfrm>
          <a:prstGeom prst="roundRect">
            <a:avLst>
              <a:gd name="adj" fmla="val 50000"/>
            </a:avLst>
          </a:prstGeom>
          <a:solidFill>
            <a:schemeClr val="accent1">
              <a:lumMod val="20000"/>
              <a:lumOff val="80000"/>
            </a:schemeClr>
          </a:solidFill>
          <a:ln w="9525">
            <a:noFill/>
            <a:round/>
          </a:ln>
        </p:spPr>
        <p:txBody>
          <a:bodyPr lIns="720000" tIns="0" rIns="0" bIns="0" anchor="ctr">
            <a:normAutofit/>
          </a:bodyPr>
          <a:lstStyle/>
          <a:p>
            <a:pPr>
              <a:lnSpc>
                <a:spcPct val="130000"/>
              </a:lnSpc>
              <a:defRPr/>
            </a:pPr>
            <a:r>
              <a:rPr lang="zh-CN" altLang="en-US" sz="1600" kern="0" dirty="0">
                <a:solidFill>
                  <a:srgbClr val="414141"/>
                </a:solidFill>
                <a:cs typeface="+mn-ea"/>
                <a:sym typeface="+mn-lt"/>
              </a:rPr>
              <a:t>单击此处可编辑内容</a:t>
            </a:r>
            <a:endParaRPr lang="en-US" altLang="zh-CN" sz="1600" kern="0" dirty="0">
              <a:solidFill>
                <a:srgbClr val="414141"/>
              </a:solidFill>
              <a:cs typeface="+mn-ea"/>
              <a:sym typeface="+mn-lt"/>
            </a:endParaRPr>
          </a:p>
        </p:txBody>
      </p:sp>
      <p:cxnSp>
        <p:nvCxnSpPr>
          <p:cNvPr id="8" name="MH_Other_1"/>
          <p:cNvCxnSpPr/>
          <p:nvPr>
            <p:custDataLst>
              <p:tags r:id="rId5"/>
            </p:custDataLst>
          </p:nvPr>
        </p:nvCxnSpPr>
        <p:spPr>
          <a:xfrm flipV="1">
            <a:off x="4748213" y="2755901"/>
            <a:ext cx="1347787" cy="1149351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MH_Other_2"/>
          <p:cNvCxnSpPr>
            <a:endCxn id="24" idx="2"/>
          </p:cNvCxnSpPr>
          <p:nvPr>
            <p:custDataLst>
              <p:tags r:id="rId6"/>
            </p:custDataLst>
          </p:nvPr>
        </p:nvCxnSpPr>
        <p:spPr>
          <a:xfrm flipV="1">
            <a:off x="4789488" y="3522663"/>
            <a:ext cx="1173163" cy="354012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MH_Other_3"/>
          <p:cNvCxnSpPr>
            <a:endCxn id="29" idx="2"/>
          </p:cNvCxnSpPr>
          <p:nvPr>
            <p:custDataLst>
              <p:tags r:id="rId7"/>
            </p:custDataLst>
          </p:nvPr>
        </p:nvCxnSpPr>
        <p:spPr>
          <a:xfrm>
            <a:off x="4837114" y="3924301"/>
            <a:ext cx="1125537" cy="382588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MH_Other_4"/>
          <p:cNvCxnSpPr/>
          <p:nvPr>
            <p:custDataLst>
              <p:tags r:id="rId8"/>
            </p:custDataLst>
          </p:nvPr>
        </p:nvCxnSpPr>
        <p:spPr>
          <a:xfrm>
            <a:off x="4910139" y="4003677"/>
            <a:ext cx="1255712" cy="1089025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MH_Other_5"/>
          <p:cNvSpPr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3529013" y="4602163"/>
            <a:ext cx="1281112" cy="277812"/>
          </a:xfrm>
          <a:prstGeom prst="ellipse">
            <a:avLst/>
          </a:prstGeom>
          <a:gradFill rotWithShape="1">
            <a:gsLst>
              <a:gs pos="0">
                <a:srgbClr val="000000">
                  <a:alpha val="52000"/>
                </a:srgbClr>
              </a:gs>
              <a:gs pos="100000">
                <a:schemeClr val="bg1">
                  <a:lumMod val="65000"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txBody>
          <a:bodyPr wrap="none" anchor="ctr"/>
          <a:lstStyle/>
          <a:p>
            <a:pPr>
              <a:defRPr/>
            </a:pPr>
            <a:endParaRPr lang="zh-CN" altLang="en-US" sz="1200" kern="0" dirty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19" name="MH_Title_1"/>
          <p:cNvSpPr>
            <a:spLocks noChangeArrowheads="1"/>
          </p:cNvSpPr>
          <p:nvPr>
            <p:custDataLst>
              <p:tags r:id="rId10"/>
            </p:custDataLst>
          </p:nvPr>
        </p:nvSpPr>
        <p:spPr bwMode="auto">
          <a:xfrm>
            <a:off x="3354389" y="3108326"/>
            <a:ext cx="1601787" cy="1570039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100000">
                <a:schemeClr val="accent1"/>
              </a:gs>
            </a:gsLst>
            <a:path path="shape">
              <a:fillToRect l="50000" t="50000" r="50000" b="50000"/>
            </a:path>
            <a:tileRect/>
          </a:gradFill>
          <a:ln w="19050">
            <a:noFill/>
            <a:round/>
          </a:ln>
        </p:spPr>
        <p:txBody>
          <a:bodyPr lIns="0" tIns="0" rIns="0" bIns="0" anchor="ctr">
            <a:normAutofit/>
          </a:bodyPr>
          <a:lstStyle/>
          <a:p>
            <a:pPr algn="ctr">
              <a:defRPr/>
            </a:pPr>
            <a:r>
              <a:rPr lang="zh-CN" altLang="en-US" sz="2400" kern="0" dirty="0">
                <a:solidFill>
                  <a:srgbClr val="FFFFFF"/>
                </a:solidFill>
                <a:cs typeface="+mn-ea"/>
                <a:sym typeface="+mn-lt"/>
              </a:rPr>
              <a:t>单击此处可编辑内容</a:t>
            </a:r>
            <a:endParaRPr lang="zh-CN" altLang="en-US" sz="2400" kern="0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5" name="MH_Other_6"/>
          <p:cNvSpPr/>
          <p:nvPr>
            <p:custDataLst>
              <p:tags r:id="rId11"/>
            </p:custDataLst>
          </p:nvPr>
        </p:nvSpPr>
        <p:spPr bwMode="auto">
          <a:xfrm>
            <a:off x="3506789" y="3124200"/>
            <a:ext cx="1282700" cy="608013"/>
          </a:xfrm>
          <a:custGeom>
            <a:avLst/>
            <a:gdLst>
              <a:gd name="T0" fmla="*/ 729 w 1321"/>
              <a:gd name="T1" fmla="*/ 203 h 712"/>
              <a:gd name="T2" fmla="*/ 738 w 1321"/>
              <a:gd name="T3" fmla="*/ 224 h 712"/>
              <a:gd name="T4" fmla="*/ 740 w 1321"/>
              <a:gd name="T5" fmla="*/ 244 h 712"/>
              <a:gd name="T6" fmla="*/ 737 w 1321"/>
              <a:gd name="T7" fmla="*/ 262 h 712"/>
              <a:gd name="T8" fmla="*/ 727 w 1321"/>
              <a:gd name="T9" fmla="*/ 279 h 712"/>
              <a:gd name="T10" fmla="*/ 713 w 1321"/>
              <a:gd name="T11" fmla="*/ 294 h 712"/>
              <a:gd name="T12" fmla="*/ 694 w 1321"/>
              <a:gd name="T13" fmla="*/ 306 h 712"/>
              <a:gd name="T14" fmla="*/ 670 w 1321"/>
              <a:gd name="T15" fmla="*/ 318 h 712"/>
              <a:gd name="T16" fmla="*/ 643 w 1321"/>
              <a:gd name="T17" fmla="*/ 329 h 712"/>
              <a:gd name="T18" fmla="*/ 612 w 1321"/>
              <a:gd name="T19" fmla="*/ 338 h 712"/>
              <a:gd name="T20" fmla="*/ 578 w 1321"/>
              <a:gd name="T21" fmla="*/ 346 h 712"/>
              <a:gd name="T22" fmla="*/ 542 w 1321"/>
              <a:gd name="T23" fmla="*/ 352 h 712"/>
              <a:gd name="T24" fmla="*/ 502 w 1321"/>
              <a:gd name="T25" fmla="*/ 357 h 712"/>
              <a:gd name="T26" fmla="*/ 462 w 1321"/>
              <a:gd name="T27" fmla="*/ 360 h 712"/>
              <a:gd name="T28" fmla="*/ 445 w 1321"/>
              <a:gd name="T29" fmla="*/ 361 h 712"/>
              <a:gd name="T30" fmla="*/ 267 w 1321"/>
              <a:gd name="T31" fmla="*/ 361 h 712"/>
              <a:gd name="T32" fmla="*/ 264 w 1321"/>
              <a:gd name="T33" fmla="*/ 361 h 712"/>
              <a:gd name="T34" fmla="*/ 229 w 1321"/>
              <a:gd name="T35" fmla="*/ 359 h 712"/>
              <a:gd name="T36" fmla="*/ 195 w 1321"/>
              <a:gd name="T37" fmla="*/ 357 h 712"/>
              <a:gd name="T38" fmla="*/ 162 w 1321"/>
              <a:gd name="T39" fmla="*/ 353 h 712"/>
              <a:gd name="T40" fmla="*/ 132 w 1321"/>
              <a:gd name="T41" fmla="*/ 349 h 712"/>
              <a:gd name="T42" fmla="*/ 104 w 1321"/>
              <a:gd name="T43" fmla="*/ 343 h 712"/>
              <a:gd name="T44" fmla="*/ 79 w 1321"/>
              <a:gd name="T45" fmla="*/ 336 h 712"/>
              <a:gd name="T46" fmla="*/ 57 w 1321"/>
              <a:gd name="T47" fmla="*/ 329 h 712"/>
              <a:gd name="T48" fmla="*/ 38 w 1321"/>
              <a:gd name="T49" fmla="*/ 319 h 712"/>
              <a:gd name="T50" fmla="*/ 22 w 1321"/>
              <a:gd name="T51" fmla="*/ 308 h 712"/>
              <a:gd name="T52" fmla="*/ 10 w 1321"/>
              <a:gd name="T53" fmla="*/ 296 h 712"/>
              <a:gd name="T54" fmla="*/ 3 w 1321"/>
              <a:gd name="T55" fmla="*/ 281 h 712"/>
              <a:gd name="T56" fmla="*/ 0 w 1321"/>
              <a:gd name="T57" fmla="*/ 266 h 712"/>
              <a:gd name="T58" fmla="*/ 0 w 1321"/>
              <a:gd name="T59" fmla="*/ 264 h 712"/>
              <a:gd name="T60" fmla="*/ 2 w 1321"/>
              <a:gd name="T61" fmla="*/ 247 h 712"/>
              <a:gd name="T62" fmla="*/ 9 w 1321"/>
              <a:gd name="T63" fmla="*/ 226 h 712"/>
              <a:gd name="T64" fmla="*/ 29 w 1321"/>
              <a:gd name="T65" fmla="*/ 188 h 712"/>
              <a:gd name="T66" fmla="*/ 53 w 1321"/>
              <a:gd name="T67" fmla="*/ 152 h 712"/>
              <a:gd name="T68" fmla="*/ 82 w 1321"/>
              <a:gd name="T69" fmla="*/ 119 h 712"/>
              <a:gd name="T70" fmla="*/ 114 w 1321"/>
              <a:gd name="T71" fmla="*/ 89 h 712"/>
              <a:gd name="T72" fmla="*/ 151 w 1321"/>
              <a:gd name="T73" fmla="*/ 63 h 712"/>
              <a:gd name="T74" fmla="*/ 191 w 1321"/>
              <a:gd name="T75" fmla="*/ 42 h 712"/>
              <a:gd name="T76" fmla="*/ 232 w 1321"/>
              <a:gd name="T77" fmla="*/ 24 h 712"/>
              <a:gd name="T78" fmla="*/ 278 w 1321"/>
              <a:gd name="T79" fmla="*/ 11 h 712"/>
              <a:gd name="T80" fmla="*/ 325 w 1321"/>
              <a:gd name="T81" fmla="*/ 3 h 712"/>
              <a:gd name="T82" fmla="*/ 374 w 1321"/>
              <a:gd name="T83" fmla="*/ 0 h 712"/>
              <a:gd name="T84" fmla="*/ 374 w 1321"/>
              <a:gd name="T85" fmla="*/ 0 h 712"/>
              <a:gd name="T86" fmla="*/ 425 w 1321"/>
              <a:gd name="T87" fmla="*/ 3 h 712"/>
              <a:gd name="T88" fmla="*/ 474 w 1321"/>
              <a:gd name="T89" fmla="*/ 12 h 712"/>
              <a:gd name="T90" fmla="*/ 522 w 1321"/>
              <a:gd name="T91" fmla="*/ 27 h 712"/>
              <a:gd name="T92" fmla="*/ 566 w 1321"/>
              <a:gd name="T93" fmla="*/ 46 h 712"/>
              <a:gd name="T94" fmla="*/ 606 w 1321"/>
              <a:gd name="T95" fmla="*/ 69 h 712"/>
              <a:gd name="T96" fmla="*/ 644 w 1321"/>
              <a:gd name="T97" fmla="*/ 98 h 712"/>
              <a:gd name="T98" fmla="*/ 677 w 1321"/>
              <a:gd name="T99" fmla="*/ 130 h 712"/>
              <a:gd name="T100" fmla="*/ 705 w 1321"/>
              <a:gd name="T101" fmla="*/ 165 h 712"/>
              <a:gd name="T102" fmla="*/ 729 w 1321"/>
              <a:gd name="T103" fmla="*/ 203 h 712"/>
              <a:gd name="T104" fmla="*/ 729 w 1321"/>
              <a:gd name="T105" fmla="*/ 203 h 712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w 1321"/>
              <a:gd name="T160" fmla="*/ 0 h 712"/>
              <a:gd name="T161" fmla="*/ 1321 w 1321"/>
              <a:gd name="T162" fmla="*/ 712 h 712"/>
            </a:gdLst>
            <a:ahLst/>
            <a:cxnLst>
              <a:cxn ang="T106">
                <a:pos x="T0" y="T1"/>
              </a:cxn>
              <a:cxn ang="T107">
                <a:pos x="T2" y="T3"/>
              </a:cxn>
              <a:cxn ang="T108">
                <a:pos x="T4" y="T5"/>
              </a:cxn>
              <a:cxn ang="T109">
                <a:pos x="T6" y="T7"/>
              </a:cxn>
              <a:cxn ang="T110">
                <a:pos x="T8" y="T9"/>
              </a:cxn>
              <a:cxn ang="T111">
                <a:pos x="T10" y="T11"/>
              </a:cxn>
              <a:cxn ang="T112">
                <a:pos x="T12" y="T13"/>
              </a:cxn>
              <a:cxn ang="T113">
                <a:pos x="T14" y="T15"/>
              </a:cxn>
              <a:cxn ang="T114">
                <a:pos x="T16" y="T17"/>
              </a:cxn>
              <a:cxn ang="T115">
                <a:pos x="T18" y="T19"/>
              </a:cxn>
              <a:cxn ang="T116">
                <a:pos x="T20" y="T21"/>
              </a:cxn>
              <a:cxn ang="T117">
                <a:pos x="T22" y="T23"/>
              </a:cxn>
              <a:cxn ang="T118">
                <a:pos x="T24" y="T25"/>
              </a:cxn>
              <a:cxn ang="T119">
                <a:pos x="T26" y="T27"/>
              </a:cxn>
              <a:cxn ang="T120">
                <a:pos x="T28" y="T29"/>
              </a:cxn>
              <a:cxn ang="T121">
                <a:pos x="T30" y="T31"/>
              </a:cxn>
              <a:cxn ang="T122">
                <a:pos x="T32" y="T33"/>
              </a:cxn>
              <a:cxn ang="T123">
                <a:pos x="T34" y="T35"/>
              </a:cxn>
              <a:cxn ang="T124">
                <a:pos x="T36" y="T37"/>
              </a:cxn>
              <a:cxn ang="T125">
                <a:pos x="T38" y="T39"/>
              </a:cxn>
              <a:cxn ang="T126">
                <a:pos x="T40" y="T41"/>
              </a:cxn>
              <a:cxn ang="T127">
                <a:pos x="T42" y="T43"/>
              </a:cxn>
              <a:cxn ang="T128">
                <a:pos x="T44" y="T45"/>
              </a:cxn>
              <a:cxn ang="T129">
                <a:pos x="T46" y="T47"/>
              </a:cxn>
              <a:cxn ang="T130">
                <a:pos x="T48" y="T49"/>
              </a:cxn>
              <a:cxn ang="T131">
                <a:pos x="T50" y="T51"/>
              </a:cxn>
              <a:cxn ang="T132">
                <a:pos x="T52" y="T53"/>
              </a:cxn>
              <a:cxn ang="T133">
                <a:pos x="T54" y="T55"/>
              </a:cxn>
              <a:cxn ang="T134">
                <a:pos x="T56" y="T57"/>
              </a:cxn>
              <a:cxn ang="T135">
                <a:pos x="T58" y="T59"/>
              </a:cxn>
              <a:cxn ang="T136">
                <a:pos x="T60" y="T61"/>
              </a:cxn>
              <a:cxn ang="T137">
                <a:pos x="T62" y="T63"/>
              </a:cxn>
              <a:cxn ang="T138">
                <a:pos x="T64" y="T65"/>
              </a:cxn>
              <a:cxn ang="T139">
                <a:pos x="T66" y="T67"/>
              </a:cxn>
              <a:cxn ang="T140">
                <a:pos x="T68" y="T69"/>
              </a:cxn>
              <a:cxn ang="T141">
                <a:pos x="T70" y="T71"/>
              </a:cxn>
              <a:cxn ang="T142">
                <a:pos x="T72" y="T73"/>
              </a:cxn>
              <a:cxn ang="T143">
                <a:pos x="T74" y="T75"/>
              </a:cxn>
              <a:cxn ang="T144">
                <a:pos x="T76" y="T77"/>
              </a:cxn>
              <a:cxn ang="T145">
                <a:pos x="T78" y="T79"/>
              </a:cxn>
              <a:cxn ang="T146">
                <a:pos x="T80" y="T81"/>
              </a:cxn>
              <a:cxn ang="T147">
                <a:pos x="T82" y="T83"/>
              </a:cxn>
              <a:cxn ang="T148">
                <a:pos x="T84" y="T85"/>
              </a:cxn>
              <a:cxn ang="T149">
                <a:pos x="T86" y="T87"/>
              </a:cxn>
              <a:cxn ang="T150">
                <a:pos x="T88" y="T89"/>
              </a:cxn>
              <a:cxn ang="T151">
                <a:pos x="T90" y="T91"/>
              </a:cxn>
              <a:cxn ang="T152">
                <a:pos x="T92" y="T93"/>
              </a:cxn>
              <a:cxn ang="T153">
                <a:pos x="T94" y="T95"/>
              </a:cxn>
              <a:cxn ang="T154">
                <a:pos x="T96" y="T97"/>
              </a:cxn>
              <a:cxn ang="T155">
                <a:pos x="T98" y="T99"/>
              </a:cxn>
              <a:cxn ang="T156">
                <a:pos x="T100" y="T101"/>
              </a:cxn>
              <a:cxn ang="T157">
                <a:pos x="T102" y="T103"/>
              </a:cxn>
              <a:cxn ang="T158">
                <a:pos x="T104" y="T105"/>
              </a:cxn>
            </a:cxnLst>
            <a:rect l="T159" t="T160" r="T161" b="T162"/>
            <a:pathLst>
              <a:path w="1321" h="712">
                <a:moveTo>
                  <a:pt x="1301" y="401"/>
                </a:moveTo>
                <a:lnTo>
                  <a:pt x="1317" y="442"/>
                </a:lnTo>
                <a:lnTo>
                  <a:pt x="1321" y="481"/>
                </a:lnTo>
                <a:lnTo>
                  <a:pt x="1315" y="516"/>
                </a:lnTo>
                <a:lnTo>
                  <a:pt x="1298" y="550"/>
                </a:lnTo>
                <a:lnTo>
                  <a:pt x="1272" y="579"/>
                </a:lnTo>
                <a:lnTo>
                  <a:pt x="1239" y="604"/>
                </a:lnTo>
                <a:lnTo>
                  <a:pt x="1196" y="628"/>
                </a:lnTo>
                <a:lnTo>
                  <a:pt x="1147" y="649"/>
                </a:lnTo>
                <a:lnTo>
                  <a:pt x="1092" y="667"/>
                </a:lnTo>
                <a:lnTo>
                  <a:pt x="1031" y="683"/>
                </a:lnTo>
                <a:lnTo>
                  <a:pt x="967" y="694"/>
                </a:lnTo>
                <a:lnTo>
                  <a:pt x="896" y="704"/>
                </a:lnTo>
                <a:lnTo>
                  <a:pt x="824" y="710"/>
                </a:lnTo>
                <a:lnTo>
                  <a:pt x="795" y="712"/>
                </a:lnTo>
                <a:lnTo>
                  <a:pt x="476" y="712"/>
                </a:lnTo>
                <a:lnTo>
                  <a:pt x="472" y="712"/>
                </a:lnTo>
                <a:lnTo>
                  <a:pt x="409" y="708"/>
                </a:lnTo>
                <a:lnTo>
                  <a:pt x="348" y="704"/>
                </a:lnTo>
                <a:lnTo>
                  <a:pt x="290" y="696"/>
                </a:lnTo>
                <a:lnTo>
                  <a:pt x="235" y="689"/>
                </a:lnTo>
                <a:lnTo>
                  <a:pt x="186" y="677"/>
                </a:lnTo>
                <a:lnTo>
                  <a:pt x="141" y="663"/>
                </a:lnTo>
                <a:lnTo>
                  <a:pt x="102" y="648"/>
                </a:lnTo>
                <a:lnTo>
                  <a:pt x="67" y="630"/>
                </a:lnTo>
                <a:lnTo>
                  <a:pt x="39" y="608"/>
                </a:lnTo>
                <a:lnTo>
                  <a:pt x="18" y="583"/>
                </a:lnTo>
                <a:lnTo>
                  <a:pt x="6" y="554"/>
                </a:lnTo>
                <a:lnTo>
                  <a:pt x="0" y="524"/>
                </a:lnTo>
                <a:lnTo>
                  <a:pt x="0" y="520"/>
                </a:lnTo>
                <a:lnTo>
                  <a:pt x="4" y="487"/>
                </a:lnTo>
                <a:lnTo>
                  <a:pt x="16" y="446"/>
                </a:lnTo>
                <a:lnTo>
                  <a:pt x="51" y="370"/>
                </a:lnTo>
                <a:lnTo>
                  <a:pt x="94" y="299"/>
                </a:lnTo>
                <a:lnTo>
                  <a:pt x="147" y="235"/>
                </a:lnTo>
                <a:lnTo>
                  <a:pt x="204" y="176"/>
                </a:lnTo>
                <a:lnTo>
                  <a:pt x="270" y="125"/>
                </a:lnTo>
                <a:lnTo>
                  <a:pt x="341" y="82"/>
                </a:lnTo>
                <a:lnTo>
                  <a:pt x="415" y="47"/>
                </a:lnTo>
                <a:lnTo>
                  <a:pt x="497" y="21"/>
                </a:lnTo>
                <a:lnTo>
                  <a:pt x="581" y="6"/>
                </a:lnTo>
                <a:lnTo>
                  <a:pt x="667" y="0"/>
                </a:lnTo>
                <a:lnTo>
                  <a:pt x="759" y="6"/>
                </a:lnTo>
                <a:lnTo>
                  <a:pt x="847" y="23"/>
                </a:lnTo>
                <a:lnTo>
                  <a:pt x="932" y="53"/>
                </a:lnTo>
                <a:lnTo>
                  <a:pt x="1010" y="90"/>
                </a:lnTo>
                <a:lnTo>
                  <a:pt x="1082" y="137"/>
                </a:lnTo>
                <a:lnTo>
                  <a:pt x="1149" y="194"/>
                </a:lnTo>
                <a:lnTo>
                  <a:pt x="1208" y="256"/>
                </a:lnTo>
                <a:lnTo>
                  <a:pt x="1258" y="325"/>
                </a:lnTo>
                <a:lnTo>
                  <a:pt x="1301" y="401"/>
                </a:ln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chemeClr val="accent1">
                  <a:alpha val="0"/>
                </a:schemeClr>
              </a:gs>
            </a:gsLst>
            <a:lin ang="5400000" scaled="1"/>
          </a:gradFill>
          <a:ln>
            <a:noFill/>
          </a:ln>
        </p:spPr>
        <p:txBody>
          <a:bodyPr/>
          <a:lstStyle/>
          <a:p>
            <a:pPr>
              <a:defRPr/>
            </a:pPr>
            <a:endParaRPr lang="zh-CN" altLang="en-US" sz="2800" kern="0" dirty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29" name="MH_Other_7"/>
          <p:cNvSpPr>
            <a:spLocks noChangeArrowheads="1"/>
          </p:cNvSpPr>
          <p:nvPr>
            <p:custDataLst>
              <p:tags r:id="rId12"/>
            </p:custDataLst>
          </p:nvPr>
        </p:nvSpPr>
        <p:spPr bwMode="auto">
          <a:xfrm>
            <a:off x="5962649" y="4003677"/>
            <a:ext cx="617539" cy="606425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100000">
                <a:schemeClr val="accent1"/>
              </a:gs>
            </a:gsLst>
            <a:path path="shape">
              <a:fillToRect l="50000" t="50000" r="50000" b="50000"/>
            </a:path>
            <a:tileRect/>
          </a:gradFill>
          <a:ln w="19050">
            <a:noFill/>
            <a:round/>
          </a:ln>
        </p:spPr>
        <p:txBody>
          <a:bodyPr wrap="none" anchor="ctr"/>
          <a:lstStyle/>
          <a:p>
            <a:pPr algn="ctr">
              <a:defRPr/>
            </a:pPr>
            <a:r>
              <a:rPr lang="en-US" altLang="zh-CN" sz="2400" kern="0" dirty="0">
                <a:solidFill>
                  <a:srgbClr val="FFFFFF"/>
                </a:solidFill>
                <a:cs typeface="+mn-ea"/>
                <a:sym typeface="+mn-lt"/>
              </a:rPr>
              <a:t>03</a:t>
            </a:r>
            <a:endParaRPr lang="zh-CN" altLang="en-US" sz="2400" kern="0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24" name="MH_Other_8"/>
          <p:cNvSpPr>
            <a:spLocks noChangeArrowheads="1"/>
          </p:cNvSpPr>
          <p:nvPr>
            <p:custDataLst>
              <p:tags r:id="rId13"/>
            </p:custDataLst>
          </p:nvPr>
        </p:nvSpPr>
        <p:spPr bwMode="auto">
          <a:xfrm>
            <a:off x="5962649" y="3219452"/>
            <a:ext cx="617539" cy="606425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100000">
                <a:schemeClr val="accent1"/>
              </a:gs>
            </a:gsLst>
            <a:path path="shape">
              <a:fillToRect l="50000" t="50000" r="50000" b="50000"/>
            </a:path>
            <a:tileRect/>
          </a:gradFill>
          <a:ln w="19050">
            <a:noFill/>
            <a:round/>
          </a:ln>
        </p:spPr>
        <p:txBody>
          <a:bodyPr wrap="none" anchor="ctr"/>
          <a:lstStyle/>
          <a:p>
            <a:pPr algn="ctr">
              <a:defRPr/>
            </a:pPr>
            <a:r>
              <a:rPr lang="en-US" altLang="zh-CN" sz="2400" kern="0" dirty="0">
                <a:solidFill>
                  <a:srgbClr val="FFFFFF"/>
                </a:solidFill>
                <a:cs typeface="+mn-ea"/>
                <a:sym typeface="+mn-lt"/>
              </a:rPr>
              <a:t>02</a:t>
            </a:r>
            <a:endParaRPr lang="zh-CN" altLang="en-US" sz="2400" kern="0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34" name="MH_Other_9"/>
          <p:cNvSpPr>
            <a:spLocks noChangeArrowheads="1"/>
          </p:cNvSpPr>
          <p:nvPr>
            <p:custDataLst>
              <p:tags r:id="rId14"/>
            </p:custDataLst>
          </p:nvPr>
        </p:nvSpPr>
        <p:spPr bwMode="auto">
          <a:xfrm>
            <a:off x="5962649" y="2405065"/>
            <a:ext cx="617539" cy="606425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100000">
                <a:schemeClr val="accent1"/>
              </a:gs>
            </a:gsLst>
            <a:path path="shape">
              <a:fillToRect l="50000" t="50000" r="50000" b="50000"/>
            </a:path>
            <a:tileRect/>
          </a:gradFill>
          <a:ln w="19050">
            <a:noFill/>
            <a:round/>
          </a:ln>
        </p:spPr>
        <p:txBody>
          <a:bodyPr wrap="none" anchor="ctr"/>
          <a:lstStyle/>
          <a:p>
            <a:pPr algn="ctr">
              <a:defRPr/>
            </a:pPr>
            <a:r>
              <a:rPr lang="en-US" altLang="zh-CN" sz="2400" kern="0" dirty="0">
                <a:solidFill>
                  <a:srgbClr val="FFFFFF"/>
                </a:solidFill>
                <a:cs typeface="+mn-ea"/>
                <a:sym typeface="+mn-lt"/>
              </a:rPr>
              <a:t>01</a:t>
            </a:r>
            <a:endParaRPr lang="zh-CN" altLang="en-US" sz="2400" kern="0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8" name="MH_Other_10"/>
          <p:cNvSpPr>
            <a:spLocks noChangeArrowheads="1"/>
          </p:cNvSpPr>
          <p:nvPr>
            <p:custDataLst>
              <p:tags r:id="rId15"/>
            </p:custDataLst>
          </p:nvPr>
        </p:nvSpPr>
        <p:spPr bwMode="auto">
          <a:xfrm>
            <a:off x="5962649" y="4789488"/>
            <a:ext cx="617539" cy="604837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100000">
                <a:schemeClr val="accent1"/>
              </a:gs>
            </a:gsLst>
            <a:path path="shape">
              <a:fillToRect l="50000" t="50000" r="50000" b="50000"/>
            </a:path>
            <a:tileRect/>
          </a:gradFill>
          <a:ln w="19050">
            <a:noFill/>
            <a:round/>
          </a:ln>
        </p:spPr>
        <p:txBody>
          <a:bodyPr wrap="none" anchor="ctr"/>
          <a:lstStyle/>
          <a:p>
            <a:pPr algn="ctr">
              <a:defRPr/>
            </a:pPr>
            <a:r>
              <a:rPr lang="en-US" altLang="zh-CN" sz="2400" kern="0" dirty="0">
                <a:solidFill>
                  <a:srgbClr val="FFFFFF"/>
                </a:solidFill>
                <a:cs typeface="+mn-ea"/>
                <a:sym typeface="+mn-lt"/>
              </a:rPr>
              <a:t>04</a:t>
            </a:r>
            <a:endParaRPr lang="zh-CN" altLang="en-US" sz="2400" kern="0" dirty="0">
              <a:solidFill>
                <a:srgbClr val="FFFFFF"/>
              </a:solidFill>
              <a:cs typeface="+mn-ea"/>
              <a:sym typeface="+mn-lt"/>
            </a:endParaRPr>
          </a:p>
        </p:txBody>
      </p:sp>
    </p:spTree>
    <p:custDataLst>
      <p:tags r:id="rId16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3000">
        <p:random/>
      </p:transition>
    </mc:Choice>
    <mc:Fallback>
      <p:transition spd="slow" advClick="0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 animBg="1"/>
      <p:bldP spid="3" grpId="0" animBg="1"/>
      <p:bldP spid="17" grpId="0" animBg="1"/>
      <p:bldP spid="11" grpId="0" animBg="1"/>
      <p:bldP spid="19" grpId="0" animBg="1"/>
      <p:bldP spid="15" grpId="0" animBg="1"/>
      <p:bldP spid="29" grpId="0" animBg="1"/>
      <p:bldP spid="24" grpId="0" animBg="1"/>
      <p:bldP spid="34" grpId="0" animBg="1"/>
      <p:bldP spid="1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H_Text_1"/>
          <p:cNvSpPr/>
          <p:nvPr>
            <p:custDataLst>
              <p:tags r:id="rId1"/>
            </p:custDataLst>
          </p:nvPr>
        </p:nvSpPr>
        <p:spPr>
          <a:xfrm>
            <a:off x="1946275" y="4110039"/>
            <a:ext cx="1862139" cy="1638300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lnSpc>
                <a:spcPct val="130000"/>
              </a:lnSpc>
              <a:defRPr/>
            </a:pPr>
            <a:r>
              <a:rPr lang="en-US" altLang="zh-CN" kern="0" dirty="0">
                <a:solidFill>
                  <a:schemeClr val="bg1"/>
                </a:solidFill>
                <a:cs typeface="+mn-ea"/>
                <a:sym typeface="+mn-lt"/>
              </a:rPr>
              <a:t>SED DO EIUSMOD TEMPOR INCIDIDUNT</a:t>
            </a:r>
            <a:r>
              <a:rPr lang="en-US" altLang="zh-CN" kern="0">
                <a:solidFill>
                  <a:schemeClr val="bg1"/>
                </a:solidFill>
                <a:cs typeface="+mn-ea"/>
                <a:sym typeface="+mn-lt"/>
              </a:rPr>
              <a:t> UTSED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4" name="MH_Text_2"/>
          <p:cNvSpPr/>
          <p:nvPr>
            <p:custDataLst>
              <p:tags r:id="rId2"/>
            </p:custDataLst>
          </p:nvPr>
        </p:nvSpPr>
        <p:spPr>
          <a:xfrm>
            <a:off x="4092575" y="4110039"/>
            <a:ext cx="1862139" cy="1638300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lnSpc>
                <a:spcPct val="130000"/>
              </a:lnSpc>
              <a:defRPr/>
            </a:pPr>
            <a:r>
              <a:rPr lang="en-US" altLang="zh-CN" kern="0">
                <a:solidFill>
                  <a:schemeClr val="bg1"/>
                </a:solidFill>
                <a:cs typeface="+mn-ea"/>
                <a:sym typeface="+mn-lt"/>
              </a:rPr>
              <a:t>SED DO EIUSMOD TEMPOR INCIDIDUNT UTSED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5" name="MH_Text_3"/>
          <p:cNvSpPr/>
          <p:nvPr>
            <p:custDataLst>
              <p:tags r:id="rId3"/>
            </p:custDataLst>
          </p:nvPr>
        </p:nvSpPr>
        <p:spPr>
          <a:xfrm>
            <a:off x="6234114" y="4110039"/>
            <a:ext cx="1862137" cy="1638300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lnSpc>
                <a:spcPct val="130000"/>
              </a:lnSpc>
              <a:defRPr/>
            </a:pPr>
            <a:r>
              <a:rPr lang="en-US" altLang="zh-CN" kern="0">
                <a:solidFill>
                  <a:schemeClr val="bg1"/>
                </a:solidFill>
                <a:cs typeface="+mn-ea"/>
                <a:sym typeface="+mn-lt"/>
              </a:rPr>
              <a:t>SED DO EIUSMOD TEMPOR INCIDIDUNT UTSED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6" name="MH_Text_4"/>
          <p:cNvSpPr/>
          <p:nvPr>
            <p:custDataLst>
              <p:tags r:id="rId4"/>
            </p:custDataLst>
          </p:nvPr>
        </p:nvSpPr>
        <p:spPr>
          <a:xfrm>
            <a:off x="8383589" y="4110039"/>
            <a:ext cx="1862137" cy="1638300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lnSpc>
                <a:spcPct val="130000"/>
              </a:lnSpc>
              <a:defRPr/>
            </a:pPr>
            <a:r>
              <a:rPr lang="en-US" altLang="zh-CN" kern="0">
                <a:solidFill>
                  <a:schemeClr val="bg1"/>
                </a:solidFill>
                <a:cs typeface="+mn-ea"/>
                <a:sym typeface="+mn-lt"/>
              </a:rPr>
              <a:t>SED DO EIUSMOD TEMPOR INCIDIDUNT UTSED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cxnSp>
        <p:nvCxnSpPr>
          <p:cNvPr id="7" name="MH_Other_1"/>
          <p:cNvCxnSpPr/>
          <p:nvPr>
            <p:custDataLst>
              <p:tags r:id="rId5"/>
            </p:custDataLst>
          </p:nvPr>
        </p:nvCxnSpPr>
        <p:spPr>
          <a:xfrm>
            <a:off x="1593851" y="3181351"/>
            <a:ext cx="574675" cy="0"/>
          </a:xfrm>
          <a:prstGeom prst="line">
            <a:avLst/>
          </a:prstGeom>
          <a:ln w="25400">
            <a:solidFill>
              <a:srgbClr val="D5D5D5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968" name="MH_SubTitle_1"/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2354263" y="2657475"/>
            <a:ext cx="1047751" cy="104775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9pPr>
          </a:lstStyle>
          <a:p>
            <a:pPr algn="ctr">
              <a:defRPr/>
            </a:pPr>
            <a:r>
              <a:rPr lang="zh-CN" altLang="en-US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请输入标题内容</a:t>
            </a:r>
            <a:endParaRPr lang="en-US" altLang="zh-CN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057" name="MH_Other_2"/>
          <p:cNvSpPr/>
          <p:nvPr>
            <p:custDataLst>
              <p:tags r:id="rId7"/>
            </p:custDataLst>
          </p:nvPr>
        </p:nvSpPr>
        <p:spPr bwMode="auto">
          <a:xfrm flipH="1">
            <a:off x="2878139" y="2471739"/>
            <a:ext cx="720725" cy="709612"/>
          </a:xfrm>
          <a:custGeom>
            <a:avLst/>
            <a:gdLst>
              <a:gd name="T0" fmla="*/ 0 w 722402"/>
              <a:gd name="T1" fmla="*/ 706355 h 711200"/>
              <a:gd name="T2" fmla="*/ 210799 w 722402"/>
              <a:gd name="T3" fmla="*/ 202969 h 711200"/>
              <a:gd name="T4" fmla="*/ 717354 w 722402"/>
              <a:gd name="T5" fmla="*/ 89 h 7112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722402" h="711200">
                <a:moveTo>
                  <a:pt x="0" y="711200"/>
                </a:moveTo>
                <a:cubicBezTo>
                  <a:pt x="0" y="520636"/>
                  <a:pt x="76476" y="338044"/>
                  <a:pt x="212282" y="204361"/>
                </a:cubicBezTo>
                <a:cubicBezTo>
                  <a:pt x="348088" y="70678"/>
                  <a:pt x="531862" y="-2913"/>
                  <a:pt x="722402" y="89"/>
                </a:cubicBezTo>
              </a:path>
            </a:pathLst>
          </a:custGeom>
          <a:noFill/>
          <a:ln w="25400">
            <a:solidFill>
              <a:srgbClr val="D5D5D5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058" name="MH_Other_3"/>
          <p:cNvSpPr/>
          <p:nvPr>
            <p:custDataLst>
              <p:tags r:id="rId8"/>
            </p:custDataLst>
          </p:nvPr>
        </p:nvSpPr>
        <p:spPr bwMode="auto">
          <a:xfrm flipV="1">
            <a:off x="2157414" y="3181351"/>
            <a:ext cx="720725" cy="709613"/>
          </a:xfrm>
          <a:custGeom>
            <a:avLst/>
            <a:gdLst>
              <a:gd name="T0" fmla="*/ 0 w 722402"/>
              <a:gd name="T1" fmla="*/ 706357 h 711200"/>
              <a:gd name="T2" fmla="*/ 210799 w 722402"/>
              <a:gd name="T3" fmla="*/ 202969 h 711200"/>
              <a:gd name="T4" fmla="*/ 717354 w 722402"/>
              <a:gd name="T5" fmla="*/ 89 h 7112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722402" h="711200">
                <a:moveTo>
                  <a:pt x="0" y="711200"/>
                </a:moveTo>
                <a:cubicBezTo>
                  <a:pt x="0" y="520636"/>
                  <a:pt x="76476" y="338044"/>
                  <a:pt x="212282" y="204361"/>
                </a:cubicBezTo>
                <a:cubicBezTo>
                  <a:pt x="348088" y="70678"/>
                  <a:pt x="531862" y="-2913"/>
                  <a:pt x="722402" y="89"/>
                </a:cubicBezTo>
              </a:path>
            </a:pathLst>
          </a:custGeom>
          <a:noFill/>
          <a:ln w="25400">
            <a:solidFill>
              <a:srgbClr val="D5D5D5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40971" name="MH_SubTitle_2"/>
          <p:cNvSpPr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4498976" y="2657475"/>
            <a:ext cx="1046163" cy="1047751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9pPr>
          </a:lstStyle>
          <a:p>
            <a:pPr algn="ctr">
              <a:defRPr/>
            </a:pPr>
            <a:r>
              <a:rPr lang="zh-CN" altLang="en-US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请输入标题内容</a:t>
            </a:r>
            <a:endParaRPr lang="en-US" altLang="zh-CN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060" name="MH_Other_4"/>
          <p:cNvSpPr/>
          <p:nvPr>
            <p:custDataLst>
              <p:tags r:id="rId10"/>
            </p:custDataLst>
          </p:nvPr>
        </p:nvSpPr>
        <p:spPr bwMode="auto">
          <a:xfrm flipH="1">
            <a:off x="5022851" y="2471739"/>
            <a:ext cx="720725" cy="709612"/>
          </a:xfrm>
          <a:custGeom>
            <a:avLst/>
            <a:gdLst>
              <a:gd name="T0" fmla="*/ 0 w 722402"/>
              <a:gd name="T1" fmla="*/ 706355 h 711200"/>
              <a:gd name="T2" fmla="*/ 210799 w 722402"/>
              <a:gd name="T3" fmla="*/ 202969 h 711200"/>
              <a:gd name="T4" fmla="*/ 717354 w 722402"/>
              <a:gd name="T5" fmla="*/ 89 h 7112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722402" h="711200">
                <a:moveTo>
                  <a:pt x="0" y="711200"/>
                </a:moveTo>
                <a:cubicBezTo>
                  <a:pt x="0" y="520636"/>
                  <a:pt x="76476" y="338044"/>
                  <a:pt x="212282" y="204361"/>
                </a:cubicBezTo>
                <a:cubicBezTo>
                  <a:pt x="348088" y="70678"/>
                  <a:pt x="531862" y="-2913"/>
                  <a:pt x="722402" y="89"/>
                </a:cubicBezTo>
              </a:path>
            </a:pathLst>
          </a:custGeom>
          <a:noFill/>
          <a:ln w="25400">
            <a:solidFill>
              <a:srgbClr val="D5D5D5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061" name="MH_Other_5"/>
          <p:cNvSpPr/>
          <p:nvPr>
            <p:custDataLst>
              <p:tags r:id="rId11"/>
            </p:custDataLst>
          </p:nvPr>
        </p:nvSpPr>
        <p:spPr bwMode="auto">
          <a:xfrm flipV="1">
            <a:off x="4302126" y="3181351"/>
            <a:ext cx="720725" cy="709613"/>
          </a:xfrm>
          <a:custGeom>
            <a:avLst/>
            <a:gdLst>
              <a:gd name="T0" fmla="*/ 0 w 722402"/>
              <a:gd name="T1" fmla="*/ 706357 h 711200"/>
              <a:gd name="T2" fmla="*/ 210799 w 722402"/>
              <a:gd name="T3" fmla="*/ 202969 h 711200"/>
              <a:gd name="T4" fmla="*/ 717354 w 722402"/>
              <a:gd name="T5" fmla="*/ 89 h 7112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722402" h="711200">
                <a:moveTo>
                  <a:pt x="0" y="711200"/>
                </a:moveTo>
                <a:cubicBezTo>
                  <a:pt x="0" y="520636"/>
                  <a:pt x="76476" y="338044"/>
                  <a:pt x="212282" y="204361"/>
                </a:cubicBezTo>
                <a:cubicBezTo>
                  <a:pt x="348088" y="70678"/>
                  <a:pt x="531862" y="-2913"/>
                  <a:pt x="722402" y="89"/>
                </a:cubicBezTo>
              </a:path>
            </a:pathLst>
          </a:custGeom>
          <a:noFill/>
          <a:ln w="25400">
            <a:solidFill>
              <a:srgbClr val="D5D5D5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40974" name="MH_SubTitle_3"/>
          <p:cNvSpPr>
            <a:spLocks noChangeArrowheads="1"/>
          </p:cNvSpPr>
          <p:nvPr>
            <p:custDataLst>
              <p:tags r:id="rId12"/>
            </p:custDataLst>
          </p:nvPr>
        </p:nvSpPr>
        <p:spPr bwMode="auto">
          <a:xfrm>
            <a:off x="6642101" y="2657475"/>
            <a:ext cx="1046163" cy="1047751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9pPr>
          </a:lstStyle>
          <a:p>
            <a:pPr algn="ctr">
              <a:defRPr/>
            </a:pPr>
            <a:r>
              <a:rPr lang="zh-CN" altLang="en-US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请输入标题内容</a:t>
            </a:r>
            <a:endParaRPr lang="en-US" altLang="zh-CN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063" name="MH_Other_6"/>
          <p:cNvSpPr/>
          <p:nvPr>
            <p:custDataLst>
              <p:tags r:id="rId13"/>
            </p:custDataLst>
          </p:nvPr>
        </p:nvSpPr>
        <p:spPr bwMode="auto">
          <a:xfrm flipH="1">
            <a:off x="7164388" y="2471739"/>
            <a:ext cx="720725" cy="709612"/>
          </a:xfrm>
          <a:custGeom>
            <a:avLst/>
            <a:gdLst>
              <a:gd name="T0" fmla="*/ 0 w 722402"/>
              <a:gd name="T1" fmla="*/ 706355 h 711200"/>
              <a:gd name="T2" fmla="*/ 210799 w 722402"/>
              <a:gd name="T3" fmla="*/ 202969 h 711200"/>
              <a:gd name="T4" fmla="*/ 717354 w 722402"/>
              <a:gd name="T5" fmla="*/ 89 h 7112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722402" h="711200">
                <a:moveTo>
                  <a:pt x="0" y="711200"/>
                </a:moveTo>
                <a:cubicBezTo>
                  <a:pt x="0" y="520636"/>
                  <a:pt x="76476" y="338044"/>
                  <a:pt x="212282" y="204361"/>
                </a:cubicBezTo>
                <a:cubicBezTo>
                  <a:pt x="348088" y="70678"/>
                  <a:pt x="531862" y="-2913"/>
                  <a:pt x="722402" y="89"/>
                </a:cubicBezTo>
              </a:path>
            </a:pathLst>
          </a:custGeom>
          <a:noFill/>
          <a:ln w="25400">
            <a:solidFill>
              <a:srgbClr val="D5D5D5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064" name="MH_Other_7"/>
          <p:cNvSpPr/>
          <p:nvPr>
            <p:custDataLst>
              <p:tags r:id="rId14"/>
            </p:custDataLst>
          </p:nvPr>
        </p:nvSpPr>
        <p:spPr bwMode="auto">
          <a:xfrm flipV="1">
            <a:off x="6443664" y="3181351"/>
            <a:ext cx="720725" cy="709613"/>
          </a:xfrm>
          <a:custGeom>
            <a:avLst/>
            <a:gdLst>
              <a:gd name="T0" fmla="*/ 0 w 722402"/>
              <a:gd name="T1" fmla="*/ 706357 h 711200"/>
              <a:gd name="T2" fmla="*/ 210799 w 722402"/>
              <a:gd name="T3" fmla="*/ 202969 h 711200"/>
              <a:gd name="T4" fmla="*/ 717354 w 722402"/>
              <a:gd name="T5" fmla="*/ 89 h 7112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722402" h="711200">
                <a:moveTo>
                  <a:pt x="0" y="711200"/>
                </a:moveTo>
                <a:cubicBezTo>
                  <a:pt x="0" y="520636"/>
                  <a:pt x="76476" y="338044"/>
                  <a:pt x="212282" y="204361"/>
                </a:cubicBezTo>
                <a:cubicBezTo>
                  <a:pt x="348088" y="70678"/>
                  <a:pt x="531862" y="-2913"/>
                  <a:pt x="722402" y="89"/>
                </a:cubicBezTo>
              </a:path>
            </a:pathLst>
          </a:custGeom>
          <a:noFill/>
          <a:ln w="25400">
            <a:solidFill>
              <a:srgbClr val="D5D5D5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cxnSp>
        <p:nvCxnSpPr>
          <p:cNvPr id="21" name="MH_Other_8"/>
          <p:cNvCxnSpPr/>
          <p:nvPr>
            <p:custDataLst>
              <p:tags r:id="rId15"/>
            </p:custDataLst>
          </p:nvPr>
        </p:nvCxnSpPr>
        <p:spPr>
          <a:xfrm>
            <a:off x="7874001" y="3181351"/>
            <a:ext cx="727075" cy="0"/>
          </a:xfrm>
          <a:prstGeom prst="line">
            <a:avLst/>
          </a:prstGeom>
          <a:ln w="25400">
            <a:solidFill>
              <a:srgbClr val="D5D5D5"/>
            </a:soli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978" name="MH_SubTitle_4"/>
          <p:cNvSpPr>
            <a:spLocks noChangeArrowheads="1"/>
          </p:cNvSpPr>
          <p:nvPr>
            <p:custDataLst>
              <p:tags r:id="rId16"/>
            </p:custDataLst>
          </p:nvPr>
        </p:nvSpPr>
        <p:spPr bwMode="auto">
          <a:xfrm>
            <a:off x="8791576" y="2657475"/>
            <a:ext cx="1046163" cy="1047751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9pPr>
          </a:lstStyle>
          <a:p>
            <a:pPr algn="ctr">
              <a:defRPr/>
            </a:pPr>
            <a:r>
              <a:rPr lang="zh-CN" altLang="en-US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请输入标题内容</a:t>
            </a:r>
            <a:endParaRPr lang="en-US" altLang="zh-CN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067" name="MH_Other_9"/>
          <p:cNvSpPr/>
          <p:nvPr>
            <p:custDataLst>
              <p:tags r:id="rId17"/>
            </p:custDataLst>
          </p:nvPr>
        </p:nvSpPr>
        <p:spPr bwMode="auto">
          <a:xfrm flipH="1">
            <a:off x="9313864" y="2471739"/>
            <a:ext cx="720725" cy="709612"/>
          </a:xfrm>
          <a:custGeom>
            <a:avLst/>
            <a:gdLst>
              <a:gd name="T0" fmla="*/ 0 w 722402"/>
              <a:gd name="T1" fmla="*/ 706355 h 711200"/>
              <a:gd name="T2" fmla="*/ 210799 w 722402"/>
              <a:gd name="T3" fmla="*/ 202969 h 711200"/>
              <a:gd name="T4" fmla="*/ 717354 w 722402"/>
              <a:gd name="T5" fmla="*/ 89 h 7112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722402" h="711200">
                <a:moveTo>
                  <a:pt x="0" y="711200"/>
                </a:moveTo>
                <a:cubicBezTo>
                  <a:pt x="0" y="520636"/>
                  <a:pt x="76476" y="338044"/>
                  <a:pt x="212282" y="204361"/>
                </a:cubicBezTo>
                <a:cubicBezTo>
                  <a:pt x="348088" y="70678"/>
                  <a:pt x="531862" y="-2913"/>
                  <a:pt x="722402" y="89"/>
                </a:cubicBezTo>
              </a:path>
            </a:pathLst>
          </a:custGeom>
          <a:noFill/>
          <a:ln w="25400">
            <a:solidFill>
              <a:srgbClr val="D5D5D5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068" name="MH_Other_10"/>
          <p:cNvSpPr/>
          <p:nvPr>
            <p:custDataLst>
              <p:tags r:id="rId18"/>
            </p:custDataLst>
          </p:nvPr>
        </p:nvSpPr>
        <p:spPr bwMode="auto">
          <a:xfrm flipV="1">
            <a:off x="8593139" y="3181351"/>
            <a:ext cx="720725" cy="709613"/>
          </a:xfrm>
          <a:custGeom>
            <a:avLst/>
            <a:gdLst>
              <a:gd name="T0" fmla="*/ 0 w 722402"/>
              <a:gd name="T1" fmla="*/ 706357 h 711200"/>
              <a:gd name="T2" fmla="*/ 210799 w 722402"/>
              <a:gd name="T3" fmla="*/ 202969 h 711200"/>
              <a:gd name="T4" fmla="*/ 717354 w 722402"/>
              <a:gd name="T5" fmla="*/ 89 h 7112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722402" h="711200">
                <a:moveTo>
                  <a:pt x="0" y="711200"/>
                </a:moveTo>
                <a:cubicBezTo>
                  <a:pt x="0" y="520636"/>
                  <a:pt x="76476" y="338044"/>
                  <a:pt x="212282" y="204361"/>
                </a:cubicBezTo>
                <a:cubicBezTo>
                  <a:pt x="348088" y="70678"/>
                  <a:pt x="531862" y="-2913"/>
                  <a:pt x="722402" y="89"/>
                </a:cubicBezTo>
              </a:path>
            </a:pathLst>
          </a:custGeom>
          <a:noFill/>
          <a:ln w="25400">
            <a:solidFill>
              <a:srgbClr val="D5D5D5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cxnSp>
        <p:nvCxnSpPr>
          <p:cNvPr id="26" name="MH_Other_11"/>
          <p:cNvCxnSpPr/>
          <p:nvPr>
            <p:custDataLst>
              <p:tags r:id="rId19"/>
            </p:custDataLst>
          </p:nvPr>
        </p:nvCxnSpPr>
        <p:spPr>
          <a:xfrm>
            <a:off x="10023476" y="3181351"/>
            <a:ext cx="574675" cy="0"/>
          </a:xfrm>
          <a:prstGeom prst="line">
            <a:avLst/>
          </a:prstGeom>
          <a:ln w="25400">
            <a:solidFill>
              <a:srgbClr val="D5D5D5"/>
            </a:solidFill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MH_Other_12"/>
          <p:cNvCxnSpPr/>
          <p:nvPr>
            <p:custDataLst>
              <p:tags r:id="rId20"/>
            </p:custDataLst>
          </p:nvPr>
        </p:nvCxnSpPr>
        <p:spPr>
          <a:xfrm>
            <a:off x="3586163" y="3181351"/>
            <a:ext cx="728663" cy="0"/>
          </a:xfrm>
          <a:prstGeom prst="line">
            <a:avLst/>
          </a:prstGeom>
          <a:ln w="25400">
            <a:solidFill>
              <a:srgbClr val="D5D5D5"/>
            </a:soli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MH_Other_13"/>
          <p:cNvCxnSpPr/>
          <p:nvPr>
            <p:custDataLst>
              <p:tags r:id="rId21"/>
            </p:custDataLst>
          </p:nvPr>
        </p:nvCxnSpPr>
        <p:spPr>
          <a:xfrm>
            <a:off x="5730876" y="3181351"/>
            <a:ext cx="727075" cy="0"/>
          </a:xfrm>
          <a:prstGeom prst="line">
            <a:avLst/>
          </a:prstGeom>
          <a:ln w="25400">
            <a:solidFill>
              <a:srgbClr val="D5D5D5"/>
            </a:soli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22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3000">
        <p:random/>
      </p:transition>
    </mc:Choice>
    <mc:Fallback>
      <p:transition spd="slow" advClick="0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09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09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09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409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09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09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0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409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09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09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0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0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0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0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409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409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409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20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0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0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20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0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20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40968" grpId="0" animBg="1"/>
      <p:bldP spid="2057" grpId="0" animBg="1"/>
      <p:bldP spid="2058" grpId="0" animBg="1"/>
      <p:bldP spid="40971" grpId="0" animBg="1"/>
      <p:bldP spid="2060" grpId="0" animBg="1"/>
      <p:bldP spid="2061" grpId="0" animBg="1"/>
      <p:bldP spid="40974" grpId="0" animBg="1"/>
      <p:bldP spid="2063" grpId="0" animBg="1"/>
      <p:bldP spid="2064" grpId="0" animBg="1"/>
      <p:bldP spid="40978" grpId="0" animBg="1"/>
      <p:bldP spid="2067" grpId="0" animBg="1"/>
      <p:bldP spid="206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H_Other_1"/>
          <p:cNvSpPr/>
          <p:nvPr>
            <p:custDataLst>
              <p:tags r:id="rId1"/>
            </p:custDataLst>
          </p:nvPr>
        </p:nvSpPr>
        <p:spPr>
          <a:xfrm>
            <a:off x="5815014" y="2527300"/>
            <a:ext cx="1252537" cy="1252539"/>
          </a:xfrm>
          <a:prstGeom prst="chevron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lIns="0" tIns="0" rIns="0" bIns="0" anchor="ctr">
            <a:normAutofit/>
          </a:bodyPr>
          <a:lstStyle/>
          <a:p>
            <a:pPr algn="just">
              <a:lnSpc>
                <a:spcPct val="130000"/>
              </a:lnSpc>
              <a:defRPr/>
            </a:pPr>
            <a:endParaRPr lang="zh-CN" altLang="en-US" dirty="0" err="1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6" name="MH_Other_2"/>
          <p:cNvSpPr/>
          <p:nvPr>
            <p:custDataLst>
              <p:tags r:id="rId2"/>
            </p:custDataLst>
          </p:nvPr>
        </p:nvSpPr>
        <p:spPr>
          <a:xfrm>
            <a:off x="6492877" y="2944813"/>
            <a:ext cx="417513" cy="417512"/>
          </a:xfrm>
          <a:prstGeom prst="ellipse">
            <a:avLst/>
          </a:prstGeom>
          <a:solidFill>
            <a:srgbClr val="FFFFFF"/>
          </a:solidFill>
        </p:spPr>
        <p:txBody>
          <a:bodyPr lIns="0" tIns="0" rIns="0" bIns="0" anchor="ctr">
            <a:normAutofit fontScale="92500" lnSpcReduction="20000"/>
          </a:bodyPr>
          <a:lstStyle/>
          <a:p>
            <a:pPr algn="ctr">
              <a:defRPr/>
            </a:pPr>
            <a:r>
              <a:rPr lang="en-US" altLang="zh-CN" sz="2400" dirty="0">
                <a:solidFill>
                  <a:schemeClr val="accent2"/>
                </a:solidFill>
                <a:cs typeface="+mn-ea"/>
                <a:sym typeface="+mn-lt"/>
              </a:rPr>
              <a:t>B</a:t>
            </a:r>
            <a:endParaRPr lang="zh-CN" altLang="en-US" sz="2400" dirty="0" err="1">
              <a:solidFill>
                <a:schemeClr val="accent2"/>
              </a:solidFill>
              <a:cs typeface="+mn-ea"/>
              <a:sym typeface="+mn-lt"/>
            </a:endParaRPr>
          </a:p>
        </p:txBody>
      </p:sp>
      <p:sp>
        <p:nvSpPr>
          <p:cNvPr id="2053" name="MH_Other_3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5815014" y="3779840"/>
            <a:ext cx="1252537" cy="1252537"/>
          </a:xfrm>
          <a:prstGeom prst="chevron">
            <a:avLst>
              <a:gd name="adj" fmla="val 50000"/>
            </a:avLst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30000"/>
              </a:lnSpc>
            </a:pPr>
            <a:endParaRPr lang="zh-CN" altLang="en-US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9" name="MH_Other_4"/>
          <p:cNvSpPr/>
          <p:nvPr>
            <p:custDataLst>
              <p:tags r:id="rId4"/>
            </p:custDataLst>
          </p:nvPr>
        </p:nvSpPr>
        <p:spPr>
          <a:xfrm>
            <a:off x="6492877" y="4197352"/>
            <a:ext cx="417513" cy="417513"/>
          </a:xfrm>
          <a:prstGeom prst="ellipse">
            <a:avLst/>
          </a:prstGeom>
          <a:solidFill>
            <a:srgbClr val="FFFFFF"/>
          </a:solidFill>
        </p:spPr>
        <p:txBody>
          <a:bodyPr lIns="0" tIns="0" rIns="0" bIns="0" anchor="ctr">
            <a:normAutofit fontScale="92500" lnSpcReduction="20000"/>
          </a:bodyPr>
          <a:lstStyle/>
          <a:p>
            <a:pPr algn="ctr">
              <a:defRPr/>
            </a:pPr>
            <a:r>
              <a:rPr lang="en-US" altLang="zh-CN" sz="2400" dirty="0">
                <a:solidFill>
                  <a:schemeClr val="accent2">
                    <a:lumMod val="75000"/>
                  </a:schemeClr>
                </a:solidFill>
                <a:cs typeface="+mn-ea"/>
                <a:sym typeface="+mn-lt"/>
              </a:rPr>
              <a:t>D</a:t>
            </a:r>
            <a:endParaRPr lang="zh-CN" altLang="en-US" sz="2400" dirty="0" err="1">
              <a:solidFill>
                <a:schemeClr val="accent2">
                  <a:lumMod val="7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1" name="MH_Other_5"/>
          <p:cNvSpPr/>
          <p:nvPr>
            <p:custDataLst>
              <p:tags r:id="rId5"/>
            </p:custDataLst>
          </p:nvPr>
        </p:nvSpPr>
        <p:spPr>
          <a:xfrm>
            <a:off x="5815014" y="5032375"/>
            <a:ext cx="1252537" cy="1252539"/>
          </a:xfrm>
          <a:prstGeom prst="chevron">
            <a:avLst/>
          </a:prstGeom>
          <a:solidFill>
            <a:schemeClr val="accent2">
              <a:lumMod val="75000"/>
            </a:schemeClr>
          </a:solidFill>
        </p:spPr>
        <p:txBody>
          <a:bodyPr lIns="0" tIns="0" rIns="0" bIns="0" anchor="ctr">
            <a:normAutofit/>
          </a:bodyPr>
          <a:lstStyle/>
          <a:p>
            <a:pPr algn="just">
              <a:lnSpc>
                <a:spcPct val="130000"/>
              </a:lnSpc>
              <a:defRPr/>
            </a:pPr>
            <a:endParaRPr lang="zh-CN" altLang="en-US" dirty="0" err="1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2" name="MH_Other_6"/>
          <p:cNvSpPr/>
          <p:nvPr>
            <p:custDataLst>
              <p:tags r:id="rId6"/>
            </p:custDataLst>
          </p:nvPr>
        </p:nvSpPr>
        <p:spPr>
          <a:xfrm>
            <a:off x="6492877" y="5449888"/>
            <a:ext cx="417513" cy="417512"/>
          </a:xfrm>
          <a:prstGeom prst="ellipse">
            <a:avLst/>
          </a:prstGeom>
          <a:solidFill>
            <a:srgbClr val="FFFFFF"/>
          </a:solidFill>
        </p:spPr>
        <p:txBody>
          <a:bodyPr lIns="0" tIns="0" rIns="0" bIns="0" anchor="ctr">
            <a:normAutofit fontScale="92500" lnSpcReduction="20000"/>
          </a:bodyPr>
          <a:lstStyle/>
          <a:p>
            <a:pPr algn="ctr">
              <a:defRPr/>
            </a:pPr>
            <a:r>
              <a:rPr lang="en-US" altLang="zh-CN" sz="2400" dirty="0">
                <a:solidFill>
                  <a:schemeClr val="accent2">
                    <a:lumMod val="50000"/>
                  </a:schemeClr>
                </a:solidFill>
                <a:cs typeface="+mn-ea"/>
                <a:sym typeface="+mn-lt"/>
              </a:rPr>
              <a:t>F</a:t>
            </a:r>
            <a:endParaRPr lang="zh-CN" altLang="en-US" sz="2400" dirty="0" err="1">
              <a:solidFill>
                <a:schemeClr val="accent2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4" name="MH_Other_7"/>
          <p:cNvSpPr/>
          <p:nvPr>
            <p:custDataLst>
              <p:tags r:id="rId7"/>
            </p:custDataLst>
          </p:nvPr>
        </p:nvSpPr>
        <p:spPr>
          <a:xfrm flipH="1">
            <a:off x="5116514" y="1901826"/>
            <a:ext cx="1252537" cy="1250951"/>
          </a:xfrm>
          <a:prstGeom prst="chevron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lIns="0" tIns="0" rIns="0" bIns="0" anchor="ctr">
            <a:normAutofit/>
          </a:bodyPr>
          <a:lstStyle/>
          <a:p>
            <a:pPr algn="just">
              <a:lnSpc>
                <a:spcPct val="130000"/>
              </a:lnSpc>
              <a:defRPr/>
            </a:pPr>
            <a:endParaRPr lang="zh-CN" altLang="en-US" dirty="0" err="1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5" name="MH_Other_8"/>
          <p:cNvSpPr/>
          <p:nvPr>
            <p:custDataLst>
              <p:tags r:id="rId8"/>
            </p:custDataLst>
          </p:nvPr>
        </p:nvSpPr>
        <p:spPr>
          <a:xfrm flipH="1">
            <a:off x="5275264" y="2319339"/>
            <a:ext cx="415925" cy="417512"/>
          </a:xfrm>
          <a:prstGeom prst="ellipse">
            <a:avLst/>
          </a:prstGeom>
          <a:solidFill>
            <a:srgbClr val="FFFFFF"/>
          </a:solidFill>
        </p:spPr>
        <p:txBody>
          <a:bodyPr lIns="0" tIns="0" rIns="0" bIns="0" anchor="ctr">
            <a:normAutofit fontScale="92500" lnSpcReduction="20000"/>
          </a:bodyPr>
          <a:lstStyle/>
          <a:p>
            <a:pPr algn="ctr">
              <a:defRPr/>
            </a:pPr>
            <a:r>
              <a:rPr lang="en-US" altLang="zh-CN" sz="2400" dirty="0">
                <a:solidFill>
                  <a:schemeClr val="accent1"/>
                </a:solidFill>
                <a:cs typeface="+mn-ea"/>
                <a:sym typeface="+mn-lt"/>
              </a:rPr>
              <a:t>A</a:t>
            </a:r>
            <a:endParaRPr lang="zh-CN" altLang="en-US" sz="2400" dirty="0" err="1">
              <a:solidFill>
                <a:schemeClr val="accent1"/>
              </a:solidFill>
              <a:cs typeface="+mn-ea"/>
              <a:sym typeface="+mn-lt"/>
            </a:endParaRPr>
          </a:p>
        </p:txBody>
      </p:sp>
      <p:sp>
        <p:nvSpPr>
          <p:cNvPr id="2059" name="MH_Other_9"/>
          <p:cNvSpPr>
            <a:spLocks noChangeArrowheads="1"/>
          </p:cNvSpPr>
          <p:nvPr>
            <p:custDataLst>
              <p:tags r:id="rId9"/>
            </p:custDataLst>
          </p:nvPr>
        </p:nvSpPr>
        <p:spPr bwMode="auto">
          <a:xfrm flipH="1">
            <a:off x="5116514" y="3154363"/>
            <a:ext cx="1252537" cy="1250951"/>
          </a:xfrm>
          <a:prstGeom prst="chevron">
            <a:avLst>
              <a:gd name="adj" fmla="val 50063"/>
            </a:avLst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30000"/>
              </a:lnSpc>
            </a:pPr>
            <a:endParaRPr lang="zh-CN" altLang="en-US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8" name="MH_Other_10"/>
          <p:cNvSpPr/>
          <p:nvPr>
            <p:custDataLst>
              <p:tags r:id="rId10"/>
            </p:custDataLst>
          </p:nvPr>
        </p:nvSpPr>
        <p:spPr>
          <a:xfrm flipH="1">
            <a:off x="5275264" y="3571877"/>
            <a:ext cx="415925" cy="417513"/>
          </a:xfrm>
          <a:prstGeom prst="ellipse">
            <a:avLst/>
          </a:prstGeom>
          <a:solidFill>
            <a:srgbClr val="FFFFFF"/>
          </a:solidFill>
        </p:spPr>
        <p:txBody>
          <a:bodyPr lIns="0" tIns="0" rIns="0" bIns="0" anchor="ctr">
            <a:normAutofit fontScale="92500" lnSpcReduction="20000"/>
          </a:bodyPr>
          <a:lstStyle/>
          <a:p>
            <a:pPr algn="ctr">
              <a:defRPr/>
            </a:pPr>
            <a:r>
              <a:rPr lang="en-US" altLang="zh-CN" sz="2400" dirty="0">
                <a:solidFill>
                  <a:schemeClr val="accent1">
                    <a:lumMod val="75000"/>
                  </a:schemeClr>
                </a:solidFill>
                <a:cs typeface="+mn-ea"/>
                <a:sym typeface="+mn-lt"/>
              </a:rPr>
              <a:t>C</a:t>
            </a:r>
            <a:endParaRPr lang="zh-CN" altLang="en-US" sz="2400" dirty="0" err="1">
              <a:solidFill>
                <a:schemeClr val="accent1">
                  <a:lumMod val="7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0" name="MH_Other_11"/>
          <p:cNvSpPr/>
          <p:nvPr>
            <p:custDataLst>
              <p:tags r:id="rId11"/>
            </p:custDataLst>
          </p:nvPr>
        </p:nvSpPr>
        <p:spPr>
          <a:xfrm flipH="1">
            <a:off x="5116514" y="4406901"/>
            <a:ext cx="1252537" cy="1250951"/>
          </a:xfrm>
          <a:prstGeom prst="chevron">
            <a:avLst/>
          </a:prstGeom>
          <a:solidFill>
            <a:schemeClr val="accent1">
              <a:lumMod val="75000"/>
            </a:schemeClr>
          </a:solidFill>
        </p:spPr>
        <p:txBody>
          <a:bodyPr lIns="0" tIns="0" rIns="0" bIns="0" anchor="ctr">
            <a:normAutofit/>
          </a:bodyPr>
          <a:lstStyle/>
          <a:p>
            <a:pPr algn="just">
              <a:lnSpc>
                <a:spcPct val="130000"/>
              </a:lnSpc>
              <a:defRPr/>
            </a:pPr>
            <a:endParaRPr lang="zh-CN" altLang="en-US" dirty="0" err="1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21" name="MH_Other_12"/>
          <p:cNvSpPr/>
          <p:nvPr>
            <p:custDataLst>
              <p:tags r:id="rId12"/>
            </p:custDataLst>
          </p:nvPr>
        </p:nvSpPr>
        <p:spPr>
          <a:xfrm flipH="1">
            <a:off x="5275264" y="4824413"/>
            <a:ext cx="415925" cy="417512"/>
          </a:xfrm>
          <a:prstGeom prst="ellipse">
            <a:avLst/>
          </a:prstGeom>
          <a:solidFill>
            <a:srgbClr val="FFFFFF"/>
          </a:solidFill>
        </p:spPr>
        <p:txBody>
          <a:bodyPr lIns="0" tIns="0" rIns="0" bIns="0" anchor="ctr">
            <a:normAutofit fontScale="92500" lnSpcReduction="20000"/>
          </a:bodyPr>
          <a:lstStyle/>
          <a:p>
            <a:pPr algn="ctr">
              <a:defRPr/>
            </a:pPr>
            <a:r>
              <a:rPr lang="en-US" altLang="zh-CN" sz="2400" dirty="0">
                <a:solidFill>
                  <a:schemeClr val="accent1">
                    <a:lumMod val="50000"/>
                  </a:schemeClr>
                </a:solidFill>
                <a:cs typeface="+mn-ea"/>
                <a:sym typeface="+mn-lt"/>
              </a:rPr>
              <a:t>E</a:t>
            </a:r>
            <a:endParaRPr lang="zh-CN" altLang="en-US" sz="2400" dirty="0" err="1">
              <a:solidFill>
                <a:schemeClr val="accent1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063" name="MH_SubTitle_1"/>
          <p:cNvSpPr>
            <a:spLocks noChangeArrowheads="1"/>
          </p:cNvSpPr>
          <p:nvPr>
            <p:custDataLst>
              <p:tags r:id="rId13"/>
            </p:custDataLst>
          </p:nvPr>
        </p:nvSpPr>
        <p:spPr bwMode="auto">
          <a:xfrm>
            <a:off x="2357439" y="2046289"/>
            <a:ext cx="2757487" cy="96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120000"/>
              </a:lnSpc>
            </a:pPr>
            <a:r>
              <a:rPr lang="en-US" altLang="zh-CN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 </a:t>
            </a:r>
            <a:r>
              <a:rPr lang="zh-CN" altLang="en-US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单击此处可编辑内容</a:t>
            </a:r>
            <a:r>
              <a:rPr lang="en-US" altLang="zh-CN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 CONSECTETUR</a:t>
            </a:r>
            <a:endParaRPr lang="zh-CN" altLang="en-US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3" name="MH_SubTitle_3"/>
          <p:cNvSpPr/>
          <p:nvPr>
            <p:custDataLst>
              <p:tags r:id="rId14"/>
            </p:custDataLst>
          </p:nvPr>
        </p:nvSpPr>
        <p:spPr>
          <a:xfrm>
            <a:off x="2357439" y="3298826"/>
            <a:ext cx="2757487" cy="962025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algn="r">
              <a:lnSpc>
                <a:spcPct val="120000"/>
              </a:lnSpc>
              <a:defRPr/>
            </a:pPr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 </a:t>
            </a:r>
            <a:r>
              <a:rPr lang="zh-CN" altLang="en-US" dirty="0">
                <a:solidFill>
                  <a:schemeClr val="bg1"/>
                </a:solidFill>
                <a:cs typeface="+mn-ea"/>
                <a:sym typeface="+mn-lt"/>
              </a:rPr>
              <a:t>单击此处可编辑内容</a:t>
            </a:r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 CONSECTETUR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4" name="MH_SubTitle_5"/>
          <p:cNvSpPr/>
          <p:nvPr>
            <p:custDataLst>
              <p:tags r:id="rId15"/>
            </p:custDataLst>
          </p:nvPr>
        </p:nvSpPr>
        <p:spPr>
          <a:xfrm>
            <a:off x="2357439" y="4551365"/>
            <a:ext cx="2757487" cy="962025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algn="r">
              <a:lnSpc>
                <a:spcPct val="120000"/>
              </a:lnSpc>
              <a:defRPr/>
            </a:pPr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 </a:t>
            </a:r>
            <a:r>
              <a:rPr lang="zh-CN" altLang="en-US" dirty="0">
                <a:solidFill>
                  <a:schemeClr val="bg1"/>
                </a:solidFill>
                <a:cs typeface="+mn-ea"/>
                <a:sym typeface="+mn-lt"/>
              </a:rPr>
              <a:t>单击此处可编辑内容</a:t>
            </a:r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 CONSECTETUR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066" name="MH_SubTitle_2"/>
          <p:cNvSpPr>
            <a:spLocks noChangeArrowheads="1"/>
          </p:cNvSpPr>
          <p:nvPr>
            <p:custDataLst>
              <p:tags r:id="rId16"/>
            </p:custDataLst>
          </p:nvPr>
        </p:nvSpPr>
        <p:spPr bwMode="auto">
          <a:xfrm>
            <a:off x="7067551" y="2747963"/>
            <a:ext cx="2759075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20000"/>
              </a:lnSpc>
            </a:pPr>
            <a:r>
              <a:rPr lang="en-US" altLang="zh-CN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 </a:t>
            </a:r>
            <a:r>
              <a:rPr lang="zh-CN" altLang="en-US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单击此处可编辑内容</a:t>
            </a:r>
            <a:r>
              <a:rPr lang="en-US" altLang="zh-CN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 CONSECTETUR</a:t>
            </a:r>
            <a:endParaRPr lang="zh-CN" altLang="en-US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6" name="MH_SubTitle_4"/>
          <p:cNvSpPr/>
          <p:nvPr>
            <p:custDataLst>
              <p:tags r:id="rId17"/>
            </p:custDataLst>
          </p:nvPr>
        </p:nvSpPr>
        <p:spPr>
          <a:xfrm>
            <a:off x="7067551" y="4000500"/>
            <a:ext cx="2759075" cy="8128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 </a:t>
            </a:r>
            <a:r>
              <a:rPr lang="zh-CN" altLang="en-US" dirty="0">
                <a:solidFill>
                  <a:schemeClr val="bg1"/>
                </a:solidFill>
                <a:cs typeface="+mn-ea"/>
                <a:sym typeface="+mn-lt"/>
              </a:rPr>
              <a:t>单击此处可编辑内容</a:t>
            </a:r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 CONSECTETUR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7" name="MH_SubTitle_6"/>
          <p:cNvSpPr/>
          <p:nvPr>
            <p:custDataLst>
              <p:tags r:id="rId18"/>
            </p:custDataLst>
          </p:nvPr>
        </p:nvSpPr>
        <p:spPr>
          <a:xfrm>
            <a:off x="7067551" y="5253039"/>
            <a:ext cx="2759075" cy="8128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 </a:t>
            </a:r>
            <a:r>
              <a:rPr lang="zh-CN" altLang="en-US" dirty="0">
                <a:solidFill>
                  <a:schemeClr val="bg1"/>
                </a:solidFill>
                <a:cs typeface="+mn-ea"/>
                <a:sym typeface="+mn-lt"/>
              </a:rPr>
              <a:t>单击此处可编辑内容</a:t>
            </a:r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 CONSECTETUR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custDataLst>
      <p:tags r:id="rId19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3000">
        <p:random/>
      </p:transition>
    </mc:Choice>
    <mc:Fallback>
      <p:transition spd="slow" advClick="0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0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0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0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0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2053" grpId="0" animBg="1"/>
      <p:bldP spid="9" grpId="0" animBg="1"/>
      <p:bldP spid="11" grpId="0" animBg="1"/>
      <p:bldP spid="12" grpId="0" animBg="1"/>
      <p:bldP spid="14" grpId="0" animBg="1"/>
      <p:bldP spid="15" grpId="0" animBg="1"/>
      <p:bldP spid="2059" grpId="0" animBg="1"/>
      <p:bldP spid="18" grpId="0" animBg="1"/>
      <p:bldP spid="20" grpId="0" animBg="1"/>
      <p:bldP spid="21" grpId="0" animBg="1"/>
      <p:bldP spid="2063" grpId="0"/>
      <p:bldP spid="23" grpId="0"/>
      <p:bldP spid="24" grpId="0"/>
      <p:bldP spid="2066" grpId="0"/>
      <p:bldP spid="2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右箭头 40"/>
          <p:cNvSpPr/>
          <p:nvPr/>
        </p:nvSpPr>
        <p:spPr>
          <a:xfrm>
            <a:off x="2277420" y="2902919"/>
            <a:ext cx="8579267" cy="1800715"/>
          </a:xfrm>
          <a:prstGeom prst="rightArrow">
            <a:avLst>
              <a:gd name="adj1" fmla="val 50000"/>
              <a:gd name="adj2" fmla="val 88048"/>
            </a:avLst>
          </a:prstGeom>
          <a:solidFill>
            <a:schemeClr val="accent2">
              <a:alpha val="45000"/>
            </a:schemeClr>
          </a:solidFill>
          <a:ln w="38100">
            <a:gradFill flip="none" rotWithShape="1">
              <a:gsLst>
                <a:gs pos="100000">
                  <a:srgbClr val="FFFFFF"/>
                </a:gs>
                <a:gs pos="0">
                  <a:srgbClr val="CECED0"/>
                </a:gs>
              </a:gsLst>
              <a:lin ang="13500000" scaled="1"/>
              <a:tileRect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zh-CN" altLang="en-US" sz="2400">
              <a:cs typeface="+mn-ea"/>
              <a:sym typeface="+mn-lt"/>
            </a:endParaRPr>
          </a:p>
        </p:txBody>
      </p:sp>
      <p:cxnSp>
        <p:nvCxnSpPr>
          <p:cNvPr id="49" name="直接连接符 48"/>
          <p:cNvCxnSpPr/>
          <p:nvPr/>
        </p:nvCxnSpPr>
        <p:spPr>
          <a:xfrm>
            <a:off x="5224691" y="1894898"/>
            <a:ext cx="0" cy="22047"/>
          </a:xfrm>
          <a:prstGeom prst="line">
            <a:avLst/>
          </a:prstGeom>
          <a:ln w="19050">
            <a:solidFill>
              <a:schemeClr val="bg2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4"/>
          <p:cNvGrpSpPr/>
          <p:nvPr/>
        </p:nvGrpSpPr>
        <p:grpSpPr>
          <a:xfrm>
            <a:off x="3507717" y="2152677"/>
            <a:ext cx="4969619" cy="1544804"/>
            <a:chOff x="3507718" y="2152675"/>
            <a:chExt cx="4969618" cy="1544805"/>
          </a:xfrm>
        </p:grpSpPr>
        <p:sp>
          <p:nvSpPr>
            <p:cNvPr id="42" name="平行四边形 41"/>
            <p:cNvSpPr/>
            <p:nvPr/>
          </p:nvSpPr>
          <p:spPr>
            <a:xfrm flipH="1">
              <a:off x="3507718" y="2973865"/>
              <a:ext cx="1338831" cy="720909"/>
            </a:xfrm>
            <a:prstGeom prst="parallelogram">
              <a:avLst>
                <a:gd name="adj" fmla="val 36386"/>
              </a:avLst>
            </a:prstGeom>
            <a:solidFill>
              <a:schemeClr val="accent1"/>
            </a:solidFill>
            <a:ln w="28575" cap="flat">
              <a:solidFill>
                <a:schemeClr val="accent1"/>
              </a:solidFill>
              <a:prstDash val="solid"/>
              <a:miter lim="800000"/>
            </a:ln>
            <a:effectLst/>
          </p:spPr>
          <p:txBody>
            <a:bodyPr vert="horz" wrap="square" lIns="121920" tIns="60960" rIns="121920" bIns="60960" numCol="1" anchor="ctr" anchorCtr="1" compatLnSpc="1"/>
            <a:lstStyle/>
            <a:p>
              <a:endParaRPr lang="zh-CN" altLang="en-US" sz="24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43" name="平行四边形 42"/>
            <p:cNvSpPr/>
            <p:nvPr/>
          </p:nvSpPr>
          <p:spPr>
            <a:xfrm flipH="1">
              <a:off x="4688331" y="2664904"/>
              <a:ext cx="1338831" cy="1029870"/>
            </a:xfrm>
            <a:prstGeom prst="parallelogram">
              <a:avLst>
                <a:gd name="adj" fmla="val 36386"/>
              </a:avLst>
            </a:prstGeom>
            <a:solidFill>
              <a:schemeClr val="accent2"/>
            </a:solidFill>
            <a:ln w="28575" cap="flat">
              <a:solidFill>
                <a:schemeClr val="accent2"/>
              </a:solidFill>
              <a:prstDash val="solid"/>
              <a:miter lim="800000"/>
            </a:ln>
            <a:effectLst/>
          </p:spPr>
          <p:txBody>
            <a:bodyPr vert="horz" wrap="square" lIns="121920" tIns="60960" rIns="121920" bIns="60960" numCol="1" anchor="ctr" anchorCtr="1" compatLnSpc="1"/>
            <a:lstStyle/>
            <a:p>
              <a:endParaRPr lang="zh-CN" altLang="en-US" sz="24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44" name="平行四边形 43"/>
            <p:cNvSpPr/>
            <p:nvPr/>
          </p:nvSpPr>
          <p:spPr>
            <a:xfrm flipH="1">
              <a:off x="5765956" y="2458931"/>
              <a:ext cx="1441818" cy="1235845"/>
            </a:xfrm>
            <a:prstGeom prst="parallelogram">
              <a:avLst>
                <a:gd name="adj" fmla="val 36386"/>
              </a:avLst>
            </a:prstGeom>
            <a:solidFill>
              <a:schemeClr val="accent3"/>
            </a:solidFill>
            <a:ln w="28575" cap="flat">
              <a:solidFill>
                <a:schemeClr val="accent3"/>
              </a:solidFill>
              <a:prstDash val="solid"/>
              <a:miter lim="800000"/>
            </a:ln>
            <a:effectLst/>
          </p:spPr>
          <p:txBody>
            <a:bodyPr vert="horz" wrap="square" lIns="121920" tIns="60960" rIns="121920" bIns="60960" numCol="1" anchor="ctr" anchorCtr="1" compatLnSpc="1"/>
            <a:lstStyle/>
            <a:p>
              <a:endParaRPr lang="zh-CN" altLang="en-US" sz="24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55" name="平行四边形 54"/>
            <p:cNvSpPr/>
            <p:nvPr/>
          </p:nvSpPr>
          <p:spPr>
            <a:xfrm flipH="1">
              <a:off x="6851058" y="2152675"/>
              <a:ext cx="1626278" cy="1544805"/>
            </a:xfrm>
            <a:prstGeom prst="parallelogram">
              <a:avLst>
                <a:gd name="adj" fmla="val 36386"/>
              </a:avLst>
            </a:prstGeom>
            <a:solidFill>
              <a:schemeClr val="accent4"/>
            </a:solidFill>
            <a:ln w="28575" cap="flat">
              <a:solidFill>
                <a:schemeClr val="accent4"/>
              </a:solidFill>
              <a:prstDash val="solid"/>
              <a:miter lim="800000"/>
            </a:ln>
            <a:effectLst/>
          </p:spPr>
          <p:txBody>
            <a:bodyPr vert="horz" wrap="square" lIns="121920" tIns="60960" rIns="121920" bIns="60960" numCol="1" anchor="ctr" anchorCtr="1" compatLnSpc="1"/>
            <a:lstStyle/>
            <a:p>
              <a:endParaRPr lang="zh-CN" altLang="en-US" sz="24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92" name="MH_SubTitle_1"/>
            <p:cNvSpPr txBox="1">
              <a:spLocks noChangeArrowheads="1"/>
            </p:cNvSpPr>
            <p:nvPr>
              <p:custDataLst>
                <p:tags r:id="rId1"/>
              </p:custDataLst>
            </p:nvPr>
          </p:nvSpPr>
          <p:spPr bwMode="auto">
            <a:xfrm>
              <a:off x="3833762" y="2997085"/>
              <a:ext cx="1062105" cy="4492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 defTabSz="91122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1pPr>
              <a:lvl2pPr marL="742950" indent="-285750" defTabSz="91122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2pPr>
              <a:lvl3pPr marL="1143000" indent="-228600" defTabSz="91122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3pPr>
              <a:lvl4pPr marL="1600200" indent="-228600" defTabSz="91122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4pPr>
              <a:lvl5pPr marL="2057400" indent="-228600" defTabSz="91122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5pPr>
              <a:lvl6pPr marL="2514600" indent="-228600" defTabSz="91122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6pPr>
              <a:lvl7pPr marL="2971800" indent="-228600" defTabSz="91122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7pPr>
              <a:lvl8pPr marL="3429000" indent="-228600" defTabSz="91122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8pPr>
              <a:lvl9pPr marL="3886200" indent="-228600" defTabSz="91122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9pPr>
            </a:lstStyle>
            <a:p>
              <a:pPr algn="just" defTabSz="1187450"/>
              <a:r>
                <a:rPr lang="zh-CN" altLang="en-US" sz="1600" dirty="0">
                  <a:solidFill>
                    <a:schemeClr val="bg1">
                      <a:lumMod val="9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添加标题</a:t>
              </a:r>
              <a:endParaRPr lang="en-US" altLang="zh-CN" sz="1600" dirty="0">
                <a:solidFill>
                  <a:schemeClr val="bg1">
                    <a:lumMod val="95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94" name="MH_SubTitle_1"/>
            <p:cNvSpPr txBox="1">
              <a:spLocks noChangeArrowheads="1"/>
            </p:cNvSpPr>
            <p:nvPr>
              <p:custDataLst>
                <p:tags r:id="rId2"/>
              </p:custDataLst>
            </p:nvPr>
          </p:nvSpPr>
          <p:spPr bwMode="auto">
            <a:xfrm>
              <a:off x="4889879" y="2845115"/>
              <a:ext cx="1062105" cy="4492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 defTabSz="91122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1pPr>
              <a:lvl2pPr marL="742950" indent="-285750" defTabSz="91122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2pPr>
              <a:lvl3pPr marL="1143000" indent="-228600" defTabSz="91122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3pPr>
              <a:lvl4pPr marL="1600200" indent="-228600" defTabSz="91122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4pPr>
              <a:lvl5pPr marL="2057400" indent="-228600" defTabSz="91122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5pPr>
              <a:lvl6pPr marL="2514600" indent="-228600" defTabSz="91122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6pPr>
              <a:lvl7pPr marL="2971800" indent="-228600" defTabSz="91122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7pPr>
              <a:lvl8pPr marL="3429000" indent="-228600" defTabSz="91122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8pPr>
              <a:lvl9pPr marL="3886200" indent="-228600" defTabSz="91122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9pPr>
            </a:lstStyle>
            <a:p>
              <a:pPr algn="just" defTabSz="1187450"/>
              <a:r>
                <a:rPr lang="zh-CN" altLang="en-US" sz="1600" dirty="0">
                  <a:solidFill>
                    <a:schemeClr val="bg1">
                      <a:lumMod val="9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添加标题</a:t>
              </a:r>
              <a:endParaRPr lang="en-US" altLang="zh-CN" sz="1600" dirty="0">
                <a:solidFill>
                  <a:schemeClr val="bg1">
                    <a:lumMod val="95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95" name="MH_SubTitle_1"/>
            <p:cNvSpPr txBox="1">
              <a:spLocks noChangeArrowheads="1"/>
            </p:cNvSpPr>
            <p:nvPr>
              <p:custDataLst>
                <p:tags r:id="rId3"/>
              </p:custDataLst>
            </p:nvPr>
          </p:nvSpPr>
          <p:spPr bwMode="auto">
            <a:xfrm>
              <a:off x="6090012" y="2739786"/>
              <a:ext cx="1062105" cy="4492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 defTabSz="91122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1pPr>
              <a:lvl2pPr marL="742950" indent="-285750" defTabSz="91122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2pPr>
              <a:lvl3pPr marL="1143000" indent="-228600" defTabSz="91122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3pPr>
              <a:lvl4pPr marL="1600200" indent="-228600" defTabSz="91122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4pPr>
              <a:lvl5pPr marL="2057400" indent="-228600" defTabSz="91122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5pPr>
              <a:lvl6pPr marL="2514600" indent="-228600" defTabSz="91122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6pPr>
              <a:lvl7pPr marL="2971800" indent="-228600" defTabSz="91122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7pPr>
              <a:lvl8pPr marL="3429000" indent="-228600" defTabSz="91122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8pPr>
              <a:lvl9pPr marL="3886200" indent="-228600" defTabSz="91122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9pPr>
            </a:lstStyle>
            <a:p>
              <a:pPr algn="just" defTabSz="1187450"/>
              <a:r>
                <a:rPr lang="zh-CN" altLang="en-US" sz="1600" dirty="0">
                  <a:solidFill>
                    <a:schemeClr val="bg1">
                      <a:lumMod val="9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添加标题</a:t>
              </a:r>
              <a:endParaRPr lang="en-US" altLang="zh-CN" sz="1600" dirty="0">
                <a:solidFill>
                  <a:schemeClr val="bg1">
                    <a:lumMod val="95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97" name="MH_SubTitle_1"/>
            <p:cNvSpPr txBox="1">
              <a:spLocks noChangeArrowheads="1"/>
            </p:cNvSpPr>
            <p:nvPr>
              <p:custDataLst>
                <p:tags r:id="rId4"/>
              </p:custDataLst>
            </p:nvPr>
          </p:nvSpPr>
          <p:spPr bwMode="auto">
            <a:xfrm>
              <a:off x="7290145" y="2661152"/>
              <a:ext cx="1062105" cy="4492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 defTabSz="91122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1pPr>
              <a:lvl2pPr marL="742950" indent="-285750" defTabSz="91122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2pPr>
              <a:lvl3pPr marL="1143000" indent="-228600" defTabSz="91122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3pPr>
              <a:lvl4pPr marL="1600200" indent="-228600" defTabSz="91122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4pPr>
              <a:lvl5pPr marL="2057400" indent="-228600" defTabSz="91122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5pPr>
              <a:lvl6pPr marL="2514600" indent="-228600" defTabSz="91122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6pPr>
              <a:lvl7pPr marL="2971800" indent="-228600" defTabSz="91122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7pPr>
              <a:lvl8pPr marL="3429000" indent="-228600" defTabSz="91122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8pPr>
              <a:lvl9pPr marL="3886200" indent="-228600" defTabSz="91122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9pPr>
            </a:lstStyle>
            <a:p>
              <a:pPr algn="just" defTabSz="1187450"/>
              <a:r>
                <a:rPr lang="zh-CN" altLang="en-US" sz="1600" dirty="0">
                  <a:solidFill>
                    <a:schemeClr val="bg1">
                      <a:lumMod val="9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添加标题</a:t>
              </a:r>
              <a:endParaRPr lang="en-US" altLang="zh-CN" sz="1600" dirty="0">
                <a:solidFill>
                  <a:schemeClr val="bg1">
                    <a:lumMod val="95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5" name="组合 5"/>
          <p:cNvGrpSpPr/>
          <p:nvPr/>
        </p:nvGrpSpPr>
        <p:grpSpPr>
          <a:xfrm>
            <a:off x="3514952" y="3901899"/>
            <a:ext cx="4969617" cy="1544804"/>
            <a:chOff x="3514948" y="3901896"/>
            <a:chExt cx="4969617" cy="1544805"/>
          </a:xfrm>
        </p:grpSpPr>
        <p:sp>
          <p:nvSpPr>
            <p:cNvPr id="45" name="平行四边形 44"/>
            <p:cNvSpPr/>
            <p:nvPr/>
          </p:nvSpPr>
          <p:spPr>
            <a:xfrm flipH="1" flipV="1">
              <a:off x="3514948" y="3901896"/>
              <a:ext cx="1338831" cy="720909"/>
            </a:xfrm>
            <a:prstGeom prst="parallelogram">
              <a:avLst>
                <a:gd name="adj" fmla="val 36386"/>
              </a:avLst>
            </a:prstGeom>
            <a:solidFill>
              <a:schemeClr val="accent1"/>
            </a:solidFill>
            <a:ln w="28575" cap="flat">
              <a:solidFill>
                <a:schemeClr val="accent1"/>
              </a:solidFill>
              <a:prstDash val="solid"/>
              <a:miter lim="800000"/>
            </a:ln>
            <a:effectLst/>
          </p:spPr>
          <p:txBody>
            <a:bodyPr vert="horz" wrap="square" lIns="121920" tIns="60960" rIns="121920" bIns="60960" numCol="1" anchor="ctr" anchorCtr="1" compatLnSpc="1"/>
            <a:lstStyle/>
            <a:p>
              <a:endParaRPr lang="zh-CN" altLang="en-US" sz="24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46" name="平行四边形 45"/>
            <p:cNvSpPr/>
            <p:nvPr/>
          </p:nvSpPr>
          <p:spPr>
            <a:xfrm flipH="1" flipV="1">
              <a:off x="4695561" y="3901896"/>
              <a:ext cx="1338831" cy="1029870"/>
            </a:xfrm>
            <a:prstGeom prst="parallelogram">
              <a:avLst>
                <a:gd name="adj" fmla="val 36386"/>
              </a:avLst>
            </a:prstGeom>
            <a:solidFill>
              <a:schemeClr val="accent2"/>
            </a:solidFill>
            <a:ln w="28575" cap="flat">
              <a:solidFill>
                <a:schemeClr val="accent2"/>
              </a:solidFill>
              <a:prstDash val="solid"/>
              <a:miter lim="800000"/>
            </a:ln>
            <a:effectLst/>
          </p:spPr>
          <p:txBody>
            <a:bodyPr vert="horz" wrap="square" lIns="121920" tIns="60960" rIns="121920" bIns="60960" numCol="1" anchor="ctr" anchorCtr="1" compatLnSpc="1"/>
            <a:lstStyle/>
            <a:p>
              <a:endParaRPr lang="zh-CN" altLang="en-US" sz="24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47" name="平行四边形 46"/>
            <p:cNvSpPr/>
            <p:nvPr/>
          </p:nvSpPr>
          <p:spPr>
            <a:xfrm flipH="1" flipV="1">
              <a:off x="5773187" y="3901896"/>
              <a:ext cx="1441818" cy="1235844"/>
            </a:xfrm>
            <a:prstGeom prst="parallelogram">
              <a:avLst>
                <a:gd name="adj" fmla="val 36386"/>
              </a:avLst>
            </a:prstGeom>
            <a:solidFill>
              <a:schemeClr val="accent3"/>
            </a:solidFill>
            <a:ln w="28575" cap="flat">
              <a:solidFill>
                <a:schemeClr val="accent3"/>
              </a:solidFill>
              <a:prstDash val="solid"/>
              <a:miter lim="800000"/>
            </a:ln>
            <a:effectLst/>
          </p:spPr>
          <p:txBody>
            <a:bodyPr vert="horz" wrap="square" lIns="121920" tIns="60960" rIns="121920" bIns="60960" numCol="1" anchor="ctr" anchorCtr="1" compatLnSpc="1"/>
            <a:lstStyle/>
            <a:p>
              <a:endParaRPr lang="zh-CN" altLang="en-US" sz="24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48" name="平行四边形 47"/>
            <p:cNvSpPr/>
            <p:nvPr/>
          </p:nvSpPr>
          <p:spPr>
            <a:xfrm flipH="1" flipV="1">
              <a:off x="6858287" y="3901896"/>
              <a:ext cx="1626278" cy="1544805"/>
            </a:xfrm>
            <a:prstGeom prst="parallelogram">
              <a:avLst>
                <a:gd name="adj" fmla="val 36386"/>
              </a:avLst>
            </a:prstGeom>
            <a:solidFill>
              <a:schemeClr val="accent4"/>
            </a:solidFill>
            <a:ln w="28575" cap="flat">
              <a:solidFill>
                <a:schemeClr val="accent4"/>
              </a:solidFill>
              <a:prstDash val="solid"/>
              <a:miter lim="800000"/>
            </a:ln>
            <a:effectLst/>
          </p:spPr>
          <p:txBody>
            <a:bodyPr vert="horz" wrap="square" lIns="121920" tIns="60960" rIns="121920" bIns="60960" numCol="1" anchor="ctr" anchorCtr="1" compatLnSpc="1"/>
            <a:lstStyle/>
            <a:p>
              <a:endParaRPr lang="zh-CN" altLang="en-US" sz="24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91" name="MH_Other_12"/>
            <p:cNvSpPr>
              <a:spLocks noChangeAspect="1" noChangeArrowheads="1"/>
            </p:cNvSpPr>
            <p:nvPr>
              <p:custDataLst>
                <p:tags r:id="rId5"/>
              </p:custDataLst>
            </p:nvPr>
          </p:nvSpPr>
          <p:spPr bwMode="auto">
            <a:xfrm>
              <a:off x="4047773" y="4049328"/>
              <a:ext cx="298980" cy="282486"/>
            </a:xfrm>
            <a:custGeom>
              <a:avLst/>
              <a:gdLst>
                <a:gd name="T0" fmla="*/ 186557 w 1993900"/>
                <a:gd name="T1" fmla="*/ 1472016 h 1873250"/>
                <a:gd name="T2" fmla="*/ 1296550 w 1993900"/>
                <a:gd name="T3" fmla="*/ 576666 h 1873250"/>
                <a:gd name="T4" fmla="*/ 1153710 w 1993900"/>
                <a:gd name="T5" fmla="*/ 1135821 h 1873250"/>
                <a:gd name="T6" fmla="*/ 1097106 w 1993900"/>
                <a:gd name="T7" fmla="*/ 797974 h 1873250"/>
                <a:gd name="T8" fmla="*/ 1032144 w 1993900"/>
                <a:gd name="T9" fmla="*/ 704592 h 1873250"/>
                <a:gd name="T10" fmla="*/ 1078871 w 1993900"/>
                <a:gd name="T11" fmla="*/ 694343 h 1873250"/>
                <a:gd name="T12" fmla="*/ 1116861 w 1993900"/>
                <a:gd name="T13" fmla="*/ 676502 h 1873250"/>
                <a:gd name="T14" fmla="*/ 1146872 w 1993900"/>
                <a:gd name="T15" fmla="*/ 652207 h 1873250"/>
                <a:gd name="T16" fmla="*/ 1168526 w 1993900"/>
                <a:gd name="T17" fmla="*/ 620700 h 1873250"/>
                <a:gd name="T18" fmla="*/ 1184861 w 1993900"/>
                <a:gd name="T19" fmla="*/ 576666 h 1873250"/>
                <a:gd name="T20" fmla="*/ 568770 w 1993900"/>
                <a:gd name="T21" fmla="*/ 1239833 h 1873250"/>
                <a:gd name="T22" fmla="*/ 673241 w 1993900"/>
                <a:gd name="T23" fmla="*/ 791901 h 1873250"/>
                <a:gd name="T24" fmla="*/ 568770 w 1993900"/>
                <a:gd name="T25" fmla="*/ 802909 h 1873250"/>
                <a:gd name="T26" fmla="*/ 609419 w 1993900"/>
                <a:gd name="T27" fmla="*/ 698519 h 1873250"/>
                <a:gd name="T28" fmla="*/ 650068 w 1993900"/>
                <a:gd name="T29" fmla="*/ 682954 h 1873250"/>
                <a:gd name="T30" fmla="*/ 682739 w 1993900"/>
                <a:gd name="T31" fmla="*/ 660938 h 1873250"/>
                <a:gd name="T32" fmla="*/ 707052 w 1993900"/>
                <a:gd name="T33" fmla="*/ 632088 h 1873250"/>
                <a:gd name="T34" fmla="*/ 724147 w 1993900"/>
                <a:gd name="T35" fmla="*/ 596405 h 1873250"/>
                <a:gd name="T36" fmla="*/ 214659 w 1993900"/>
                <a:gd name="T37" fmla="*/ 266708 h 1873250"/>
                <a:gd name="T38" fmla="*/ 171803 w 1993900"/>
                <a:gd name="T39" fmla="*/ 295920 h 1873250"/>
                <a:gd name="T40" fmla="*/ 151323 w 1993900"/>
                <a:gd name="T41" fmla="*/ 344102 h 1873250"/>
                <a:gd name="T42" fmla="*/ 158150 w 1993900"/>
                <a:gd name="T43" fmla="*/ 1583935 h 1873250"/>
                <a:gd name="T44" fmla="*/ 190766 w 1993900"/>
                <a:gd name="T45" fmla="*/ 1623770 h 1873250"/>
                <a:gd name="T46" fmla="*/ 241586 w 1993900"/>
                <a:gd name="T47" fmla="*/ 1639325 h 1873250"/>
                <a:gd name="T48" fmla="*/ 1706270 w 1993900"/>
                <a:gd name="T49" fmla="*/ 1627944 h 1873250"/>
                <a:gd name="T50" fmla="*/ 1743058 w 1993900"/>
                <a:gd name="T51" fmla="*/ 1591902 h 1873250"/>
                <a:gd name="T52" fmla="*/ 1754056 w 1993900"/>
                <a:gd name="T53" fmla="*/ 353207 h 1873250"/>
                <a:gd name="T54" fmla="*/ 1738127 w 1993900"/>
                <a:gd name="T55" fmla="*/ 302749 h 1873250"/>
                <a:gd name="T56" fmla="*/ 1698306 w 1993900"/>
                <a:gd name="T57" fmla="*/ 269743 h 1873250"/>
                <a:gd name="T58" fmla="*/ 1541294 w 1993900"/>
                <a:gd name="T59" fmla="*/ 323995 h 1873250"/>
                <a:gd name="T60" fmla="*/ 334125 w 1993900"/>
                <a:gd name="T61" fmla="*/ 262534 h 1873250"/>
                <a:gd name="T62" fmla="*/ 1334979 w 1993900"/>
                <a:gd name="T63" fmla="*/ 206006 h 1873250"/>
                <a:gd name="T64" fmla="*/ 1663414 w 1993900"/>
                <a:gd name="T65" fmla="*/ 111160 h 1873250"/>
                <a:gd name="T66" fmla="*/ 1735094 w 1993900"/>
                <a:gd name="T67" fmla="*/ 122162 h 1873250"/>
                <a:gd name="T68" fmla="*/ 1798429 w 1993900"/>
                <a:gd name="T69" fmla="*/ 152513 h 1873250"/>
                <a:gd name="T70" fmla="*/ 1849629 w 1993900"/>
                <a:gd name="T71" fmla="*/ 199557 h 1873250"/>
                <a:gd name="T72" fmla="*/ 1886037 w 1993900"/>
                <a:gd name="T73" fmla="*/ 259120 h 1873250"/>
                <a:gd name="T74" fmla="*/ 1903862 w 1993900"/>
                <a:gd name="T75" fmla="*/ 328927 h 1873250"/>
                <a:gd name="T76" fmla="*/ 1902346 w 1993900"/>
                <a:gd name="T77" fmla="*/ 1585453 h 1873250"/>
                <a:gd name="T78" fmla="*/ 1881107 w 1993900"/>
                <a:gd name="T79" fmla="*/ 1653362 h 1873250"/>
                <a:gd name="T80" fmla="*/ 1842044 w 1993900"/>
                <a:gd name="T81" fmla="*/ 1711029 h 1873250"/>
                <a:gd name="T82" fmla="*/ 1788568 w 1993900"/>
                <a:gd name="T83" fmla="*/ 1755417 h 1873250"/>
                <a:gd name="T84" fmla="*/ 1723716 w 1993900"/>
                <a:gd name="T85" fmla="*/ 1782733 h 1873250"/>
                <a:gd name="T86" fmla="*/ 241586 w 1993900"/>
                <a:gd name="T87" fmla="*/ 1790700 h 1873250"/>
                <a:gd name="T88" fmla="*/ 169906 w 1993900"/>
                <a:gd name="T89" fmla="*/ 1779698 h 1873250"/>
                <a:gd name="T90" fmla="*/ 106191 w 1993900"/>
                <a:gd name="T91" fmla="*/ 1748968 h 1873250"/>
                <a:gd name="T92" fmla="*/ 54992 w 1993900"/>
                <a:gd name="T93" fmla="*/ 1702303 h 1873250"/>
                <a:gd name="T94" fmla="*/ 18963 w 1993900"/>
                <a:gd name="T95" fmla="*/ 1642740 h 1873250"/>
                <a:gd name="T96" fmla="*/ 1138 w 1993900"/>
                <a:gd name="T97" fmla="*/ 1573312 h 1873250"/>
                <a:gd name="T98" fmla="*/ 2655 w 1993900"/>
                <a:gd name="T99" fmla="*/ 316408 h 1873250"/>
                <a:gd name="T100" fmla="*/ 23514 w 1993900"/>
                <a:gd name="T101" fmla="*/ 248497 h 1873250"/>
                <a:gd name="T102" fmla="*/ 62577 w 1993900"/>
                <a:gd name="T103" fmla="*/ 190451 h 1873250"/>
                <a:gd name="T104" fmla="*/ 116432 w 1993900"/>
                <a:gd name="T105" fmla="*/ 146064 h 1873250"/>
                <a:gd name="T106" fmla="*/ 181284 w 1993900"/>
                <a:gd name="T107" fmla="*/ 118748 h 1873250"/>
                <a:gd name="T108" fmla="*/ 363706 w 1993900"/>
                <a:gd name="T109" fmla="*/ 111160 h 1873250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993900" h="1873250">
                  <a:moveTo>
                    <a:pt x="195263" y="1631950"/>
                  </a:moveTo>
                  <a:lnTo>
                    <a:pt x="1766888" y="1631950"/>
                  </a:lnTo>
                  <a:lnTo>
                    <a:pt x="1766888" y="1663700"/>
                  </a:lnTo>
                  <a:lnTo>
                    <a:pt x="195263" y="1663700"/>
                  </a:lnTo>
                  <a:lnTo>
                    <a:pt x="195263" y="1631950"/>
                  </a:lnTo>
                  <a:close/>
                  <a:moveTo>
                    <a:pt x="195263" y="1539875"/>
                  </a:moveTo>
                  <a:lnTo>
                    <a:pt x="1766888" y="1539875"/>
                  </a:lnTo>
                  <a:lnTo>
                    <a:pt x="1766888" y="1570038"/>
                  </a:lnTo>
                  <a:lnTo>
                    <a:pt x="195263" y="1570038"/>
                  </a:lnTo>
                  <a:lnTo>
                    <a:pt x="195263" y="1539875"/>
                  </a:lnTo>
                  <a:close/>
                  <a:moveTo>
                    <a:pt x="1240155" y="603250"/>
                  </a:moveTo>
                  <a:lnTo>
                    <a:pt x="1357056" y="603250"/>
                  </a:lnTo>
                  <a:lnTo>
                    <a:pt x="1357056" y="1188182"/>
                  </a:lnTo>
                  <a:lnTo>
                    <a:pt x="1493838" y="1188182"/>
                  </a:lnTo>
                  <a:lnTo>
                    <a:pt x="1493838" y="1296988"/>
                  </a:lnTo>
                  <a:lnTo>
                    <a:pt x="1071563" y="1296988"/>
                  </a:lnTo>
                  <a:lnTo>
                    <a:pt x="1071563" y="1188182"/>
                  </a:lnTo>
                  <a:lnTo>
                    <a:pt x="1207550" y="1188182"/>
                  </a:lnTo>
                  <a:lnTo>
                    <a:pt x="1207550" y="820068"/>
                  </a:lnTo>
                  <a:lnTo>
                    <a:pt x="1201586" y="822053"/>
                  </a:lnTo>
                  <a:lnTo>
                    <a:pt x="1194826" y="824833"/>
                  </a:lnTo>
                  <a:lnTo>
                    <a:pt x="1180909" y="828407"/>
                  </a:lnTo>
                  <a:lnTo>
                    <a:pt x="1165402" y="831981"/>
                  </a:lnTo>
                  <a:lnTo>
                    <a:pt x="1148304" y="834760"/>
                  </a:lnTo>
                  <a:lnTo>
                    <a:pt x="1130809" y="837143"/>
                  </a:lnTo>
                  <a:lnTo>
                    <a:pt x="1111723" y="838732"/>
                  </a:lnTo>
                  <a:lnTo>
                    <a:pt x="1091842" y="839526"/>
                  </a:lnTo>
                  <a:lnTo>
                    <a:pt x="1071563" y="839923"/>
                  </a:lnTo>
                  <a:lnTo>
                    <a:pt x="1071563" y="738265"/>
                  </a:lnTo>
                  <a:lnTo>
                    <a:pt x="1080311" y="737073"/>
                  </a:lnTo>
                  <a:lnTo>
                    <a:pt x="1089456" y="735882"/>
                  </a:lnTo>
                  <a:lnTo>
                    <a:pt x="1097806" y="734294"/>
                  </a:lnTo>
                  <a:lnTo>
                    <a:pt x="1106156" y="732705"/>
                  </a:lnTo>
                  <a:lnTo>
                    <a:pt x="1114109" y="730720"/>
                  </a:lnTo>
                  <a:lnTo>
                    <a:pt x="1121664" y="728734"/>
                  </a:lnTo>
                  <a:lnTo>
                    <a:pt x="1129218" y="726352"/>
                  </a:lnTo>
                  <a:lnTo>
                    <a:pt x="1136376" y="723969"/>
                  </a:lnTo>
                  <a:lnTo>
                    <a:pt x="1143931" y="720792"/>
                  </a:lnTo>
                  <a:lnTo>
                    <a:pt x="1150690" y="718012"/>
                  </a:lnTo>
                  <a:lnTo>
                    <a:pt x="1156654" y="714438"/>
                  </a:lnTo>
                  <a:lnTo>
                    <a:pt x="1163016" y="711262"/>
                  </a:lnTo>
                  <a:lnTo>
                    <a:pt x="1168981" y="707688"/>
                  </a:lnTo>
                  <a:lnTo>
                    <a:pt x="1174945" y="704114"/>
                  </a:lnTo>
                  <a:lnTo>
                    <a:pt x="1180512" y="699746"/>
                  </a:lnTo>
                  <a:lnTo>
                    <a:pt x="1186079" y="695775"/>
                  </a:lnTo>
                  <a:lnTo>
                    <a:pt x="1191248" y="691407"/>
                  </a:lnTo>
                  <a:lnTo>
                    <a:pt x="1195621" y="686641"/>
                  </a:lnTo>
                  <a:lnTo>
                    <a:pt x="1200393" y="682273"/>
                  </a:lnTo>
                  <a:lnTo>
                    <a:pt x="1204767" y="677111"/>
                  </a:lnTo>
                  <a:lnTo>
                    <a:pt x="1208743" y="671551"/>
                  </a:lnTo>
                  <a:lnTo>
                    <a:pt x="1213117" y="666389"/>
                  </a:lnTo>
                  <a:lnTo>
                    <a:pt x="1216298" y="661227"/>
                  </a:lnTo>
                  <a:lnTo>
                    <a:pt x="1220274" y="655270"/>
                  </a:lnTo>
                  <a:lnTo>
                    <a:pt x="1223057" y="649314"/>
                  </a:lnTo>
                  <a:lnTo>
                    <a:pt x="1226636" y="643357"/>
                  </a:lnTo>
                  <a:lnTo>
                    <a:pt x="1229022" y="637003"/>
                  </a:lnTo>
                  <a:lnTo>
                    <a:pt x="1231407" y="630650"/>
                  </a:lnTo>
                  <a:lnTo>
                    <a:pt x="1234191" y="623899"/>
                  </a:lnTo>
                  <a:lnTo>
                    <a:pt x="1236179" y="617148"/>
                  </a:lnTo>
                  <a:lnTo>
                    <a:pt x="1240155" y="603250"/>
                  </a:lnTo>
                  <a:close/>
                  <a:moveTo>
                    <a:pt x="763507" y="603250"/>
                  </a:moveTo>
                  <a:lnTo>
                    <a:pt x="880806" y="603250"/>
                  </a:lnTo>
                  <a:lnTo>
                    <a:pt x="880806" y="1188182"/>
                  </a:lnTo>
                  <a:lnTo>
                    <a:pt x="1017588" y="1188182"/>
                  </a:lnTo>
                  <a:lnTo>
                    <a:pt x="1017588" y="1296988"/>
                  </a:lnTo>
                  <a:lnTo>
                    <a:pt x="595313" y="1296988"/>
                  </a:lnTo>
                  <a:lnTo>
                    <a:pt x="595313" y="1188182"/>
                  </a:lnTo>
                  <a:lnTo>
                    <a:pt x="731300" y="1188182"/>
                  </a:lnTo>
                  <a:lnTo>
                    <a:pt x="731300" y="820068"/>
                  </a:lnTo>
                  <a:lnTo>
                    <a:pt x="725336" y="822053"/>
                  </a:lnTo>
                  <a:lnTo>
                    <a:pt x="718576" y="824833"/>
                  </a:lnTo>
                  <a:lnTo>
                    <a:pt x="704659" y="828407"/>
                  </a:lnTo>
                  <a:lnTo>
                    <a:pt x="688754" y="831981"/>
                  </a:lnTo>
                  <a:lnTo>
                    <a:pt x="672054" y="834760"/>
                  </a:lnTo>
                  <a:lnTo>
                    <a:pt x="654161" y="837143"/>
                  </a:lnTo>
                  <a:lnTo>
                    <a:pt x="635473" y="838732"/>
                  </a:lnTo>
                  <a:lnTo>
                    <a:pt x="615592" y="839526"/>
                  </a:lnTo>
                  <a:lnTo>
                    <a:pt x="595313" y="839923"/>
                  </a:lnTo>
                  <a:lnTo>
                    <a:pt x="595313" y="738265"/>
                  </a:lnTo>
                  <a:lnTo>
                    <a:pt x="604061" y="737073"/>
                  </a:lnTo>
                  <a:lnTo>
                    <a:pt x="612809" y="735882"/>
                  </a:lnTo>
                  <a:lnTo>
                    <a:pt x="621159" y="734294"/>
                  </a:lnTo>
                  <a:lnTo>
                    <a:pt x="629906" y="732705"/>
                  </a:lnTo>
                  <a:lnTo>
                    <a:pt x="637859" y="730720"/>
                  </a:lnTo>
                  <a:lnTo>
                    <a:pt x="645414" y="728734"/>
                  </a:lnTo>
                  <a:lnTo>
                    <a:pt x="652968" y="726352"/>
                  </a:lnTo>
                  <a:lnTo>
                    <a:pt x="660126" y="723969"/>
                  </a:lnTo>
                  <a:lnTo>
                    <a:pt x="667283" y="720792"/>
                  </a:lnTo>
                  <a:lnTo>
                    <a:pt x="674042" y="718012"/>
                  </a:lnTo>
                  <a:lnTo>
                    <a:pt x="680404" y="714438"/>
                  </a:lnTo>
                  <a:lnTo>
                    <a:pt x="686766" y="711262"/>
                  </a:lnTo>
                  <a:lnTo>
                    <a:pt x="692731" y="707688"/>
                  </a:lnTo>
                  <a:lnTo>
                    <a:pt x="698695" y="704114"/>
                  </a:lnTo>
                  <a:lnTo>
                    <a:pt x="704262" y="699746"/>
                  </a:lnTo>
                  <a:lnTo>
                    <a:pt x="709431" y="695775"/>
                  </a:lnTo>
                  <a:lnTo>
                    <a:pt x="714600" y="691407"/>
                  </a:lnTo>
                  <a:lnTo>
                    <a:pt x="719371" y="686641"/>
                  </a:lnTo>
                  <a:lnTo>
                    <a:pt x="724143" y="682273"/>
                  </a:lnTo>
                  <a:lnTo>
                    <a:pt x="728119" y="677111"/>
                  </a:lnTo>
                  <a:lnTo>
                    <a:pt x="732493" y="671551"/>
                  </a:lnTo>
                  <a:lnTo>
                    <a:pt x="736469" y="666389"/>
                  </a:lnTo>
                  <a:lnTo>
                    <a:pt x="740048" y="661227"/>
                  </a:lnTo>
                  <a:lnTo>
                    <a:pt x="744024" y="655270"/>
                  </a:lnTo>
                  <a:lnTo>
                    <a:pt x="746807" y="649314"/>
                  </a:lnTo>
                  <a:lnTo>
                    <a:pt x="749988" y="643357"/>
                  </a:lnTo>
                  <a:lnTo>
                    <a:pt x="752772" y="637003"/>
                  </a:lnTo>
                  <a:lnTo>
                    <a:pt x="755157" y="630650"/>
                  </a:lnTo>
                  <a:lnTo>
                    <a:pt x="757941" y="623899"/>
                  </a:lnTo>
                  <a:lnTo>
                    <a:pt x="759929" y="617148"/>
                  </a:lnTo>
                  <a:lnTo>
                    <a:pt x="763507" y="603250"/>
                  </a:lnTo>
                  <a:close/>
                  <a:moveTo>
                    <a:pt x="252860" y="274637"/>
                  </a:moveTo>
                  <a:lnTo>
                    <a:pt x="243333" y="275431"/>
                  </a:lnTo>
                  <a:lnTo>
                    <a:pt x="233806" y="276622"/>
                  </a:lnTo>
                  <a:lnTo>
                    <a:pt x="224676" y="279003"/>
                  </a:lnTo>
                  <a:lnTo>
                    <a:pt x="216340" y="282178"/>
                  </a:lnTo>
                  <a:lnTo>
                    <a:pt x="207607" y="286147"/>
                  </a:lnTo>
                  <a:lnTo>
                    <a:pt x="199668" y="290909"/>
                  </a:lnTo>
                  <a:lnTo>
                    <a:pt x="192523" y="296465"/>
                  </a:lnTo>
                  <a:lnTo>
                    <a:pt x="185774" y="302815"/>
                  </a:lnTo>
                  <a:lnTo>
                    <a:pt x="179820" y="309562"/>
                  </a:lnTo>
                  <a:lnTo>
                    <a:pt x="174263" y="316706"/>
                  </a:lnTo>
                  <a:lnTo>
                    <a:pt x="169499" y="324644"/>
                  </a:lnTo>
                  <a:lnTo>
                    <a:pt x="165530" y="332581"/>
                  </a:lnTo>
                  <a:lnTo>
                    <a:pt x="162354" y="341312"/>
                  </a:lnTo>
                  <a:lnTo>
                    <a:pt x="159972" y="350837"/>
                  </a:lnTo>
                  <a:lnTo>
                    <a:pt x="158385" y="359965"/>
                  </a:lnTo>
                  <a:lnTo>
                    <a:pt x="157988" y="369490"/>
                  </a:lnTo>
                  <a:lnTo>
                    <a:pt x="157988" y="1619647"/>
                  </a:lnTo>
                  <a:lnTo>
                    <a:pt x="158385" y="1629569"/>
                  </a:lnTo>
                  <a:lnTo>
                    <a:pt x="159972" y="1639094"/>
                  </a:lnTo>
                  <a:lnTo>
                    <a:pt x="162354" y="1647825"/>
                  </a:lnTo>
                  <a:lnTo>
                    <a:pt x="165530" y="1656953"/>
                  </a:lnTo>
                  <a:lnTo>
                    <a:pt x="169499" y="1665288"/>
                  </a:lnTo>
                  <a:lnTo>
                    <a:pt x="174263" y="1672828"/>
                  </a:lnTo>
                  <a:lnTo>
                    <a:pt x="179820" y="1679972"/>
                  </a:lnTo>
                  <a:lnTo>
                    <a:pt x="185774" y="1686719"/>
                  </a:lnTo>
                  <a:lnTo>
                    <a:pt x="192523" y="1693069"/>
                  </a:lnTo>
                  <a:lnTo>
                    <a:pt x="199668" y="1698625"/>
                  </a:lnTo>
                  <a:lnTo>
                    <a:pt x="207607" y="1702991"/>
                  </a:lnTo>
                  <a:lnTo>
                    <a:pt x="216340" y="1707356"/>
                  </a:lnTo>
                  <a:lnTo>
                    <a:pt x="224676" y="1710531"/>
                  </a:lnTo>
                  <a:lnTo>
                    <a:pt x="233806" y="1712913"/>
                  </a:lnTo>
                  <a:lnTo>
                    <a:pt x="243333" y="1714103"/>
                  </a:lnTo>
                  <a:lnTo>
                    <a:pt x="252860" y="1714897"/>
                  </a:lnTo>
                  <a:lnTo>
                    <a:pt x="1741040" y="1714897"/>
                  </a:lnTo>
                  <a:lnTo>
                    <a:pt x="1750567" y="1714103"/>
                  </a:lnTo>
                  <a:lnTo>
                    <a:pt x="1759697" y="1712913"/>
                  </a:lnTo>
                  <a:lnTo>
                    <a:pt x="1769224" y="1710531"/>
                  </a:lnTo>
                  <a:lnTo>
                    <a:pt x="1777560" y="1707356"/>
                  </a:lnTo>
                  <a:lnTo>
                    <a:pt x="1785896" y="1702991"/>
                  </a:lnTo>
                  <a:lnTo>
                    <a:pt x="1794232" y="1698625"/>
                  </a:lnTo>
                  <a:lnTo>
                    <a:pt x="1801377" y="1693069"/>
                  </a:lnTo>
                  <a:lnTo>
                    <a:pt x="1808126" y="1686719"/>
                  </a:lnTo>
                  <a:lnTo>
                    <a:pt x="1813683" y="1679972"/>
                  </a:lnTo>
                  <a:lnTo>
                    <a:pt x="1819240" y="1672828"/>
                  </a:lnTo>
                  <a:lnTo>
                    <a:pt x="1824401" y="1665288"/>
                  </a:lnTo>
                  <a:lnTo>
                    <a:pt x="1828370" y="1656953"/>
                  </a:lnTo>
                  <a:lnTo>
                    <a:pt x="1831546" y="1647825"/>
                  </a:lnTo>
                  <a:lnTo>
                    <a:pt x="1833531" y="1639094"/>
                  </a:lnTo>
                  <a:lnTo>
                    <a:pt x="1835516" y="1629569"/>
                  </a:lnTo>
                  <a:lnTo>
                    <a:pt x="1835912" y="1619647"/>
                  </a:lnTo>
                  <a:lnTo>
                    <a:pt x="1835912" y="369490"/>
                  </a:lnTo>
                  <a:lnTo>
                    <a:pt x="1835516" y="359965"/>
                  </a:lnTo>
                  <a:lnTo>
                    <a:pt x="1833531" y="350837"/>
                  </a:lnTo>
                  <a:lnTo>
                    <a:pt x="1831546" y="341312"/>
                  </a:lnTo>
                  <a:lnTo>
                    <a:pt x="1828370" y="332581"/>
                  </a:lnTo>
                  <a:lnTo>
                    <a:pt x="1824401" y="324644"/>
                  </a:lnTo>
                  <a:lnTo>
                    <a:pt x="1819240" y="316706"/>
                  </a:lnTo>
                  <a:lnTo>
                    <a:pt x="1813683" y="309562"/>
                  </a:lnTo>
                  <a:lnTo>
                    <a:pt x="1808126" y="302815"/>
                  </a:lnTo>
                  <a:lnTo>
                    <a:pt x="1801377" y="296465"/>
                  </a:lnTo>
                  <a:lnTo>
                    <a:pt x="1794232" y="290909"/>
                  </a:lnTo>
                  <a:lnTo>
                    <a:pt x="1785896" y="286147"/>
                  </a:lnTo>
                  <a:lnTo>
                    <a:pt x="1777560" y="282178"/>
                  </a:lnTo>
                  <a:lnTo>
                    <a:pt x="1769224" y="279003"/>
                  </a:lnTo>
                  <a:lnTo>
                    <a:pt x="1759697" y="276622"/>
                  </a:lnTo>
                  <a:lnTo>
                    <a:pt x="1750567" y="275431"/>
                  </a:lnTo>
                  <a:lnTo>
                    <a:pt x="1741040" y="274637"/>
                  </a:lnTo>
                  <a:lnTo>
                    <a:pt x="1613221" y="274637"/>
                  </a:lnTo>
                  <a:lnTo>
                    <a:pt x="1613221" y="338931"/>
                  </a:lnTo>
                  <a:lnTo>
                    <a:pt x="1366316" y="338931"/>
                  </a:lnTo>
                  <a:lnTo>
                    <a:pt x="1366316" y="274637"/>
                  </a:lnTo>
                  <a:lnTo>
                    <a:pt x="596622" y="274637"/>
                  </a:lnTo>
                  <a:lnTo>
                    <a:pt x="596622" y="338931"/>
                  </a:lnTo>
                  <a:lnTo>
                    <a:pt x="349717" y="338931"/>
                  </a:lnTo>
                  <a:lnTo>
                    <a:pt x="349717" y="274637"/>
                  </a:lnTo>
                  <a:lnTo>
                    <a:pt x="252860" y="274637"/>
                  </a:lnTo>
                  <a:close/>
                  <a:moveTo>
                    <a:pt x="442207" y="0"/>
                  </a:moveTo>
                  <a:lnTo>
                    <a:pt x="565660" y="0"/>
                  </a:lnTo>
                  <a:lnTo>
                    <a:pt x="565660" y="116284"/>
                  </a:lnTo>
                  <a:lnTo>
                    <a:pt x="1397278" y="116284"/>
                  </a:lnTo>
                  <a:lnTo>
                    <a:pt x="1397278" y="215503"/>
                  </a:lnTo>
                  <a:lnTo>
                    <a:pt x="1397278" y="307975"/>
                  </a:lnTo>
                  <a:lnTo>
                    <a:pt x="1461188" y="307975"/>
                  </a:lnTo>
                  <a:lnTo>
                    <a:pt x="1461188" y="0"/>
                  </a:lnTo>
                  <a:lnTo>
                    <a:pt x="1551296" y="0"/>
                  </a:lnTo>
                  <a:lnTo>
                    <a:pt x="1551296" y="116284"/>
                  </a:lnTo>
                  <a:lnTo>
                    <a:pt x="1741040" y="116284"/>
                  </a:lnTo>
                  <a:lnTo>
                    <a:pt x="1754140" y="116681"/>
                  </a:lnTo>
                  <a:lnTo>
                    <a:pt x="1766446" y="117475"/>
                  </a:lnTo>
                  <a:lnTo>
                    <a:pt x="1779148" y="119062"/>
                  </a:lnTo>
                  <a:lnTo>
                    <a:pt x="1791851" y="121840"/>
                  </a:lnTo>
                  <a:lnTo>
                    <a:pt x="1804156" y="124222"/>
                  </a:lnTo>
                  <a:lnTo>
                    <a:pt x="1816065" y="127794"/>
                  </a:lnTo>
                  <a:lnTo>
                    <a:pt x="1827973" y="131762"/>
                  </a:lnTo>
                  <a:lnTo>
                    <a:pt x="1839088" y="136525"/>
                  </a:lnTo>
                  <a:lnTo>
                    <a:pt x="1850600" y="141684"/>
                  </a:lnTo>
                  <a:lnTo>
                    <a:pt x="1861318" y="147240"/>
                  </a:lnTo>
                  <a:lnTo>
                    <a:pt x="1872035" y="152797"/>
                  </a:lnTo>
                  <a:lnTo>
                    <a:pt x="1882356" y="159544"/>
                  </a:lnTo>
                  <a:lnTo>
                    <a:pt x="1892280" y="167084"/>
                  </a:lnTo>
                  <a:lnTo>
                    <a:pt x="1901807" y="174228"/>
                  </a:lnTo>
                  <a:lnTo>
                    <a:pt x="1911334" y="182165"/>
                  </a:lnTo>
                  <a:lnTo>
                    <a:pt x="1919670" y="190500"/>
                  </a:lnTo>
                  <a:lnTo>
                    <a:pt x="1928006" y="199231"/>
                  </a:lnTo>
                  <a:lnTo>
                    <a:pt x="1935945" y="208756"/>
                  </a:lnTo>
                  <a:lnTo>
                    <a:pt x="1943884" y="218281"/>
                  </a:lnTo>
                  <a:lnTo>
                    <a:pt x="1951029" y="228203"/>
                  </a:lnTo>
                  <a:lnTo>
                    <a:pt x="1957380" y="238125"/>
                  </a:lnTo>
                  <a:lnTo>
                    <a:pt x="1963732" y="249237"/>
                  </a:lnTo>
                  <a:lnTo>
                    <a:pt x="1968892" y="259953"/>
                  </a:lnTo>
                  <a:lnTo>
                    <a:pt x="1974052" y="271065"/>
                  </a:lnTo>
                  <a:lnTo>
                    <a:pt x="1978816" y="282575"/>
                  </a:lnTo>
                  <a:lnTo>
                    <a:pt x="1982389" y="294084"/>
                  </a:lnTo>
                  <a:lnTo>
                    <a:pt x="1985961" y="306387"/>
                  </a:lnTo>
                  <a:lnTo>
                    <a:pt x="1988740" y="318690"/>
                  </a:lnTo>
                  <a:lnTo>
                    <a:pt x="1991122" y="330994"/>
                  </a:lnTo>
                  <a:lnTo>
                    <a:pt x="1992709" y="344090"/>
                  </a:lnTo>
                  <a:lnTo>
                    <a:pt x="1993503" y="356790"/>
                  </a:lnTo>
                  <a:lnTo>
                    <a:pt x="1993900" y="369490"/>
                  </a:lnTo>
                  <a:lnTo>
                    <a:pt x="1993900" y="1619647"/>
                  </a:lnTo>
                  <a:lnTo>
                    <a:pt x="1993503" y="1632744"/>
                  </a:lnTo>
                  <a:lnTo>
                    <a:pt x="1992709" y="1645841"/>
                  </a:lnTo>
                  <a:lnTo>
                    <a:pt x="1991122" y="1658541"/>
                  </a:lnTo>
                  <a:lnTo>
                    <a:pt x="1988740" y="1670844"/>
                  </a:lnTo>
                  <a:lnTo>
                    <a:pt x="1985961" y="1682750"/>
                  </a:lnTo>
                  <a:lnTo>
                    <a:pt x="1982389" y="1695053"/>
                  </a:lnTo>
                  <a:lnTo>
                    <a:pt x="1978816" y="1706960"/>
                  </a:lnTo>
                  <a:lnTo>
                    <a:pt x="1974052" y="1718469"/>
                  </a:lnTo>
                  <a:lnTo>
                    <a:pt x="1968892" y="1729581"/>
                  </a:lnTo>
                  <a:lnTo>
                    <a:pt x="1963732" y="1740694"/>
                  </a:lnTo>
                  <a:lnTo>
                    <a:pt x="1957380" y="1751410"/>
                  </a:lnTo>
                  <a:lnTo>
                    <a:pt x="1951029" y="1761331"/>
                  </a:lnTo>
                  <a:lnTo>
                    <a:pt x="1943884" y="1771650"/>
                  </a:lnTo>
                  <a:lnTo>
                    <a:pt x="1935945" y="1780778"/>
                  </a:lnTo>
                  <a:lnTo>
                    <a:pt x="1928006" y="1789906"/>
                  </a:lnTo>
                  <a:lnTo>
                    <a:pt x="1919670" y="1799035"/>
                  </a:lnTo>
                  <a:lnTo>
                    <a:pt x="1911334" y="1807369"/>
                  </a:lnTo>
                  <a:lnTo>
                    <a:pt x="1901807" y="1815306"/>
                  </a:lnTo>
                  <a:lnTo>
                    <a:pt x="1892280" y="1822847"/>
                  </a:lnTo>
                  <a:lnTo>
                    <a:pt x="1882356" y="1829594"/>
                  </a:lnTo>
                  <a:lnTo>
                    <a:pt x="1872035" y="1836341"/>
                  </a:lnTo>
                  <a:lnTo>
                    <a:pt x="1861318" y="1842294"/>
                  </a:lnTo>
                  <a:lnTo>
                    <a:pt x="1850600" y="1848247"/>
                  </a:lnTo>
                  <a:lnTo>
                    <a:pt x="1839088" y="1853406"/>
                  </a:lnTo>
                  <a:lnTo>
                    <a:pt x="1827973" y="1857375"/>
                  </a:lnTo>
                  <a:lnTo>
                    <a:pt x="1816065" y="1861741"/>
                  </a:lnTo>
                  <a:lnTo>
                    <a:pt x="1804156" y="1864916"/>
                  </a:lnTo>
                  <a:lnTo>
                    <a:pt x="1791851" y="1868091"/>
                  </a:lnTo>
                  <a:lnTo>
                    <a:pt x="1779148" y="1870075"/>
                  </a:lnTo>
                  <a:lnTo>
                    <a:pt x="1766446" y="1871663"/>
                  </a:lnTo>
                  <a:lnTo>
                    <a:pt x="1754140" y="1872456"/>
                  </a:lnTo>
                  <a:lnTo>
                    <a:pt x="1741040" y="1873250"/>
                  </a:lnTo>
                  <a:lnTo>
                    <a:pt x="252860" y="1873250"/>
                  </a:lnTo>
                  <a:lnTo>
                    <a:pt x="239760" y="1872456"/>
                  </a:lnTo>
                  <a:lnTo>
                    <a:pt x="227058" y="1871663"/>
                  </a:lnTo>
                  <a:lnTo>
                    <a:pt x="214355" y="1870075"/>
                  </a:lnTo>
                  <a:lnTo>
                    <a:pt x="201653" y="1868091"/>
                  </a:lnTo>
                  <a:lnTo>
                    <a:pt x="189744" y="1864916"/>
                  </a:lnTo>
                  <a:lnTo>
                    <a:pt x="177835" y="1861741"/>
                  </a:lnTo>
                  <a:lnTo>
                    <a:pt x="165927" y="1857375"/>
                  </a:lnTo>
                  <a:lnTo>
                    <a:pt x="154018" y="1853406"/>
                  </a:lnTo>
                  <a:lnTo>
                    <a:pt x="143300" y="1848247"/>
                  </a:lnTo>
                  <a:lnTo>
                    <a:pt x="132186" y="1842294"/>
                  </a:lnTo>
                  <a:lnTo>
                    <a:pt x="121865" y="1836341"/>
                  </a:lnTo>
                  <a:lnTo>
                    <a:pt x="111147" y="1829594"/>
                  </a:lnTo>
                  <a:lnTo>
                    <a:pt x="101620" y="1822847"/>
                  </a:lnTo>
                  <a:lnTo>
                    <a:pt x="91696" y="1815306"/>
                  </a:lnTo>
                  <a:lnTo>
                    <a:pt x="82566" y="1807369"/>
                  </a:lnTo>
                  <a:lnTo>
                    <a:pt x="74230" y="1799035"/>
                  </a:lnTo>
                  <a:lnTo>
                    <a:pt x="65497" y="1789906"/>
                  </a:lnTo>
                  <a:lnTo>
                    <a:pt x="57558" y="1780778"/>
                  </a:lnTo>
                  <a:lnTo>
                    <a:pt x="50016" y="1771650"/>
                  </a:lnTo>
                  <a:lnTo>
                    <a:pt x="42871" y="1761331"/>
                  </a:lnTo>
                  <a:lnTo>
                    <a:pt x="36520" y="1751410"/>
                  </a:lnTo>
                  <a:lnTo>
                    <a:pt x="30168" y="1740694"/>
                  </a:lnTo>
                  <a:lnTo>
                    <a:pt x="24611" y="1729581"/>
                  </a:lnTo>
                  <a:lnTo>
                    <a:pt x="19848" y="1718469"/>
                  </a:lnTo>
                  <a:lnTo>
                    <a:pt x="15084" y="1706960"/>
                  </a:lnTo>
                  <a:lnTo>
                    <a:pt x="11115" y="1695053"/>
                  </a:lnTo>
                  <a:lnTo>
                    <a:pt x="7939" y="1682750"/>
                  </a:lnTo>
                  <a:lnTo>
                    <a:pt x="4763" y="1670844"/>
                  </a:lnTo>
                  <a:lnTo>
                    <a:pt x="2779" y="1658541"/>
                  </a:lnTo>
                  <a:lnTo>
                    <a:pt x="1191" y="1645841"/>
                  </a:lnTo>
                  <a:lnTo>
                    <a:pt x="0" y="1632744"/>
                  </a:lnTo>
                  <a:lnTo>
                    <a:pt x="0" y="1619647"/>
                  </a:lnTo>
                  <a:lnTo>
                    <a:pt x="0" y="369490"/>
                  </a:lnTo>
                  <a:lnTo>
                    <a:pt x="0" y="356790"/>
                  </a:lnTo>
                  <a:lnTo>
                    <a:pt x="1191" y="344090"/>
                  </a:lnTo>
                  <a:lnTo>
                    <a:pt x="2779" y="330994"/>
                  </a:lnTo>
                  <a:lnTo>
                    <a:pt x="4763" y="318690"/>
                  </a:lnTo>
                  <a:lnTo>
                    <a:pt x="7939" y="306387"/>
                  </a:lnTo>
                  <a:lnTo>
                    <a:pt x="11115" y="294084"/>
                  </a:lnTo>
                  <a:lnTo>
                    <a:pt x="15084" y="282575"/>
                  </a:lnTo>
                  <a:lnTo>
                    <a:pt x="19848" y="271065"/>
                  </a:lnTo>
                  <a:lnTo>
                    <a:pt x="24611" y="259953"/>
                  </a:lnTo>
                  <a:lnTo>
                    <a:pt x="30168" y="249237"/>
                  </a:lnTo>
                  <a:lnTo>
                    <a:pt x="36520" y="238125"/>
                  </a:lnTo>
                  <a:lnTo>
                    <a:pt x="42871" y="228203"/>
                  </a:lnTo>
                  <a:lnTo>
                    <a:pt x="50016" y="218281"/>
                  </a:lnTo>
                  <a:lnTo>
                    <a:pt x="57558" y="208756"/>
                  </a:lnTo>
                  <a:lnTo>
                    <a:pt x="65497" y="199231"/>
                  </a:lnTo>
                  <a:lnTo>
                    <a:pt x="74230" y="190500"/>
                  </a:lnTo>
                  <a:lnTo>
                    <a:pt x="82566" y="182165"/>
                  </a:lnTo>
                  <a:lnTo>
                    <a:pt x="91696" y="174228"/>
                  </a:lnTo>
                  <a:lnTo>
                    <a:pt x="101620" y="167084"/>
                  </a:lnTo>
                  <a:lnTo>
                    <a:pt x="111147" y="159544"/>
                  </a:lnTo>
                  <a:lnTo>
                    <a:pt x="121865" y="152797"/>
                  </a:lnTo>
                  <a:lnTo>
                    <a:pt x="132186" y="147240"/>
                  </a:lnTo>
                  <a:lnTo>
                    <a:pt x="143300" y="141684"/>
                  </a:lnTo>
                  <a:lnTo>
                    <a:pt x="154018" y="136525"/>
                  </a:lnTo>
                  <a:lnTo>
                    <a:pt x="165927" y="131762"/>
                  </a:lnTo>
                  <a:lnTo>
                    <a:pt x="177835" y="127794"/>
                  </a:lnTo>
                  <a:lnTo>
                    <a:pt x="189744" y="124222"/>
                  </a:lnTo>
                  <a:lnTo>
                    <a:pt x="201653" y="121840"/>
                  </a:lnTo>
                  <a:lnTo>
                    <a:pt x="214355" y="119062"/>
                  </a:lnTo>
                  <a:lnTo>
                    <a:pt x="227058" y="117475"/>
                  </a:lnTo>
                  <a:lnTo>
                    <a:pt x="239760" y="116681"/>
                  </a:lnTo>
                  <a:lnTo>
                    <a:pt x="252860" y="116284"/>
                  </a:lnTo>
                  <a:lnTo>
                    <a:pt x="380679" y="116284"/>
                  </a:lnTo>
                  <a:lnTo>
                    <a:pt x="380679" y="215503"/>
                  </a:lnTo>
                  <a:lnTo>
                    <a:pt x="380679" y="307975"/>
                  </a:lnTo>
                  <a:lnTo>
                    <a:pt x="442207" y="307975"/>
                  </a:lnTo>
                  <a:lnTo>
                    <a:pt x="44220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sz="2400" dirty="0">
                <a:solidFill>
                  <a:schemeClr val="accent1"/>
                </a:solidFill>
                <a:cs typeface="+mn-ea"/>
                <a:sym typeface="+mn-lt"/>
              </a:endParaRPr>
            </a:p>
          </p:txBody>
        </p:sp>
        <p:sp>
          <p:nvSpPr>
            <p:cNvPr id="93" name="KSO_Shape"/>
            <p:cNvSpPr/>
            <p:nvPr/>
          </p:nvSpPr>
          <p:spPr>
            <a:xfrm>
              <a:off x="5190598" y="4308786"/>
              <a:ext cx="341284" cy="255963"/>
            </a:xfrm>
            <a:custGeom>
              <a:avLst/>
              <a:gdLst>
                <a:gd name="connsiteX0" fmla="*/ 577329 w 833225"/>
                <a:gd name="connsiteY0" fmla="*/ 241699 h 624687"/>
                <a:gd name="connsiteX1" fmla="*/ 541325 w 833225"/>
                <a:gd name="connsiteY1" fmla="*/ 277703 h 624687"/>
                <a:gd name="connsiteX2" fmla="*/ 577329 w 833225"/>
                <a:gd name="connsiteY2" fmla="*/ 313707 h 624687"/>
                <a:gd name="connsiteX3" fmla="*/ 613333 w 833225"/>
                <a:gd name="connsiteY3" fmla="*/ 277703 h 624687"/>
                <a:gd name="connsiteX4" fmla="*/ 577329 w 833225"/>
                <a:gd name="connsiteY4" fmla="*/ 241699 h 624687"/>
                <a:gd name="connsiteX5" fmla="*/ 424929 w 833225"/>
                <a:gd name="connsiteY5" fmla="*/ 241699 h 624687"/>
                <a:gd name="connsiteX6" fmla="*/ 388925 w 833225"/>
                <a:gd name="connsiteY6" fmla="*/ 277703 h 624687"/>
                <a:gd name="connsiteX7" fmla="*/ 424929 w 833225"/>
                <a:gd name="connsiteY7" fmla="*/ 313707 h 624687"/>
                <a:gd name="connsiteX8" fmla="*/ 460933 w 833225"/>
                <a:gd name="connsiteY8" fmla="*/ 277703 h 624687"/>
                <a:gd name="connsiteX9" fmla="*/ 424929 w 833225"/>
                <a:gd name="connsiteY9" fmla="*/ 241699 h 624687"/>
                <a:gd name="connsiteX10" fmla="*/ 272529 w 833225"/>
                <a:gd name="connsiteY10" fmla="*/ 241699 h 624687"/>
                <a:gd name="connsiteX11" fmla="*/ 236525 w 833225"/>
                <a:gd name="connsiteY11" fmla="*/ 277703 h 624687"/>
                <a:gd name="connsiteX12" fmla="*/ 272529 w 833225"/>
                <a:gd name="connsiteY12" fmla="*/ 313707 h 624687"/>
                <a:gd name="connsiteX13" fmla="*/ 308533 w 833225"/>
                <a:gd name="connsiteY13" fmla="*/ 277703 h 624687"/>
                <a:gd name="connsiteX14" fmla="*/ 272529 w 833225"/>
                <a:gd name="connsiteY14" fmla="*/ 241699 h 624687"/>
                <a:gd name="connsiteX15" fmla="*/ 429066 w 833225"/>
                <a:gd name="connsiteY15" fmla="*/ 124 h 624687"/>
                <a:gd name="connsiteX16" fmla="*/ 543580 w 833225"/>
                <a:gd name="connsiteY16" fmla="*/ 13237 h 624687"/>
                <a:gd name="connsiteX17" fmla="*/ 789350 w 833225"/>
                <a:gd name="connsiteY17" fmla="*/ 401436 h 624687"/>
                <a:gd name="connsiteX18" fmla="*/ 362652 w 833225"/>
                <a:gd name="connsiteY18" fmla="*/ 552944 h 624687"/>
                <a:gd name="connsiteX19" fmla="*/ 243007 w 833225"/>
                <a:gd name="connsiteY19" fmla="*/ 624687 h 624687"/>
                <a:gd name="connsiteX20" fmla="*/ 211865 w 833225"/>
                <a:gd name="connsiteY20" fmla="*/ 519440 h 624687"/>
                <a:gd name="connsiteX21" fmla="*/ 117966 w 833225"/>
                <a:gd name="connsiteY21" fmla="*/ 84077 h 624687"/>
                <a:gd name="connsiteX22" fmla="*/ 429066 w 833225"/>
                <a:gd name="connsiteY22" fmla="*/ 124 h 6246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833225" h="624687">
                  <a:moveTo>
                    <a:pt x="577329" y="241699"/>
                  </a:moveTo>
                  <a:cubicBezTo>
                    <a:pt x="557445" y="241699"/>
                    <a:pt x="541325" y="257819"/>
                    <a:pt x="541325" y="277703"/>
                  </a:cubicBezTo>
                  <a:cubicBezTo>
                    <a:pt x="541325" y="297587"/>
                    <a:pt x="557445" y="313707"/>
                    <a:pt x="577329" y="313707"/>
                  </a:cubicBezTo>
                  <a:cubicBezTo>
                    <a:pt x="597213" y="313707"/>
                    <a:pt x="613333" y="297587"/>
                    <a:pt x="613333" y="277703"/>
                  </a:cubicBezTo>
                  <a:cubicBezTo>
                    <a:pt x="613333" y="257819"/>
                    <a:pt x="597213" y="241699"/>
                    <a:pt x="577329" y="241699"/>
                  </a:cubicBezTo>
                  <a:close/>
                  <a:moveTo>
                    <a:pt x="424929" y="241699"/>
                  </a:moveTo>
                  <a:cubicBezTo>
                    <a:pt x="405045" y="241699"/>
                    <a:pt x="388925" y="257819"/>
                    <a:pt x="388925" y="277703"/>
                  </a:cubicBezTo>
                  <a:cubicBezTo>
                    <a:pt x="388925" y="297587"/>
                    <a:pt x="405045" y="313707"/>
                    <a:pt x="424929" y="313707"/>
                  </a:cubicBezTo>
                  <a:cubicBezTo>
                    <a:pt x="444813" y="313707"/>
                    <a:pt x="460933" y="297587"/>
                    <a:pt x="460933" y="277703"/>
                  </a:cubicBezTo>
                  <a:cubicBezTo>
                    <a:pt x="460933" y="257819"/>
                    <a:pt x="444813" y="241699"/>
                    <a:pt x="424929" y="241699"/>
                  </a:cubicBezTo>
                  <a:close/>
                  <a:moveTo>
                    <a:pt x="272529" y="241699"/>
                  </a:moveTo>
                  <a:cubicBezTo>
                    <a:pt x="252645" y="241699"/>
                    <a:pt x="236525" y="257819"/>
                    <a:pt x="236525" y="277703"/>
                  </a:cubicBezTo>
                  <a:cubicBezTo>
                    <a:pt x="236525" y="297587"/>
                    <a:pt x="252645" y="313707"/>
                    <a:pt x="272529" y="313707"/>
                  </a:cubicBezTo>
                  <a:cubicBezTo>
                    <a:pt x="292413" y="313707"/>
                    <a:pt x="308533" y="297587"/>
                    <a:pt x="308533" y="277703"/>
                  </a:cubicBezTo>
                  <a:cubicBezTo>
                    <a:pt x="308533" y="257819"/>
                    <a:pt x="292413" y="241699"/>
                    <a:pt x="272529" y="241699"/>
                  </a:cubicBezTo>
                  <a:close/>
                  <a:moveTo>
                    <a:pt x="429066" y="124"/>
                  </a:moveTo>
                  <a:cubicBezTo>
                    <a:pt x="467414" y="891"/>
                    <a:pt x="505944" y="5202"/>
                    <a:pt x="543580" y="13237"/>
                  </a:cubicBezTo>
                  <a:cubicBezTo>
                    <a:pt x="786614" y="65121"/>
                    <a:pt x="903137" y="249172"/>
                    <a:pt x="789350" y="401436"/>
                  </a:cubicBezTo>
                  <a:cubicBezTo>
                    <a:pt x="710142" y="507428"/>
                    <a:pt x="538801" y="568267"/>
                    <a:pt x="362652" y="552944"/>
                  </a:cubicBezTo>
                  <a:lnTo>
                    <a:pt x="243007" y="624687"/>
                  </a:lnTo>
                  <a:lnTo>
                    <a:pt x="211865" y="519440"/>
                  </a:lnTo>
                  <a:cubicBezTo>
                    <a:pt x="-26035" y="429957"/>
                    <a:pt x="-72481" y="214611"/>
                    <a:pt x="117966" y="84077"/>
                  </a:cubicBezTo>
                  <a:cubicBezTo>
                    <a:pt x="200623" y="27423"/>
                    <a:pt x="314022" y="-2176"/>
                    <a:pt x="429066" y="12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24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96" name="KSO_Shape"/>
            <p:cNvSpPr/>
            <p:nvPr/>
          </p:nvSpPr>
          <p:spPr bwMode="auto">
            <a:xfrm>
              <a:off x="6270324" y="4541721"/>
              <a:ext cx="352030" cy="319174"/>
            </a:xfrm>
            <a:custGeom>
              <a:avLst/>
              <a:gdLst>
                <a:gd name="T0" fmla="*/ 489274 w 2228850"/>
                <a:gd name="T1" fmla="*/ 1171178 h 2019300"/>
                <a:gd name="T2" fmla="*/ 683136 w 2228850"/>
                <a:gd name="T3" fmla="*/ 1519238 h 2019300"/>
                <a:gd name="T4" fmla="*/ 1056587 w 2228850"/>
                <a:gd name="T5" fmla="*/ 1377950 h 2019300"/>
                <a:gd name="T6" fmla="*/ 970559 w 2228850"/>
                <a:gd name="T7" fmla="*/ 988219 h 2019300"/>
                <a:gd name="T8" fmla="*/ 1033990 w 2228850"/>
                <a:gd name="T9" fmla="*/ 962025 h 2019300"/>
                <a:gd name="T10" fmla="*/ 1091871 w 2228850"/>
                <a:gd name="T11" fmla="*/ 1437085 h 2019300"/>
                <a:gd name="T12" fmla="*/ 629616 w 2228850"/>
                <a:gd name="T13" fmla="*/ 1562498 h 2019300"/>
                <a:gd name="T14" fmla="*/ 438529 w 2228850"/>
                <a:gd name="T15" fmla="*/ 1123950 h 2019300"/>
                <a:gd name="T16" fmla="*/ 761603 w 2228850"/>
                <a:gd name="T17" fmla="*/ 832840 h 2019300"/>
                <a:gd name="T18" fmla="*/ 421481 w 2228850"/>
                <a:gd name="T19" fmla="*/ 1071482 h 2019300"/>
                <a:gd name="T20" fmla="*/ 410369 w 2228850"/>
                <a:gd name="T21" fmla="*/ 1364523 h 2019300"/>
                <a:gd name="T22" fmla="*/ 723503 w 2228850"/>
                <a:gd name="T23" fmla="*/ 1626196 h 2019300"/>
                <a:gd name="T24" fmla="*/ 1080294 w 2228850"/>
                <a:gd name="T25" fmla="*/ 1505088 h 2019300"/>
                <a:gd name="T26" fmla="*/ 1187053 w 2228850"/>
                <a:gd name="T27" fmla="*/ 1194972 h 2019300"/>
                <a:gd name="T28" fmla="*/ 939403 w 2228850"/>
                <a:gd name="T29" fmla="*/ 861826 h 2019300"/>
                <a:gd name="T30" fmla="*/ 989013 w 2228850"/>
                <a:gd name="T31" fmla="*/ 477060 h 2019300"/>
                <a:gd name="T32" fmla="*/ 1144985 w 2228850"/>
                <a:gd name="T33" fmla="*/ 702599 h 2019300"/>
                <a:gd name="T34" fmla="*/ 1411685 w 2228850"/>
                <a:gd name="T35" fmla="*/ 749454 h 2019300"/>
                <a:gd name="T36" fmla="*/ 1373188 w 2228850"/>
                <a:gd name="T37" fmla="*/ 975390 h 2019300"/>
                <a:gd name="T38" fmla="*/ 1560116 w 2228850"/>
                <a:gd name="T39" fmla="*/ 1219194 h 2019300"/>
                <a:gd name="T40" fmla="*/ 1448991 w 2228850"/>
                <a:gd name="T41" fmla="*/ 1425673 h 2019300"/>
                <a:gd name="T42" fmla="*/ 1267222 w 2228850"/>
                <a:gd name="T43" fmla="*/ 1667095 h 2019300"/>
                <a:gd name="T44" fmla="*/ 1175544 w 2228850"/>
                <a:gd name="T45" fmla="*/ 1906134 h 2019300"/>
                <a:gd name="T46" fmla="*/ 894953 w 2228850"/>
                <a:gd name="T47" fmla="*/ 1860470 h 2019300"/>
                <a:gd name="T48" fmla="*/ 731044 w 2228850"/>
                <a:gd name="T49" fmla="*/ 2017315 h 2019300"/>
                <a:gd name="T50" fmla="*/ 570309 w 2228850"/>
                <a:gd name="T51" fmla="*/ 1831881 h 2019300"/>
                <a:gd name="T52" fmla="*/ 246459 w 2228850"/>
                <a:gd name="T53" fmla="*/ 1787805 h 2019300"/>
                <a:gd name="T54" fmla="*/ 203994 w 2228850"/>
                <a:gd name="T55" fmla="*/ 1546781 h 2019300"/>
                <a:gd name="T56" fmla="*/ 137715 w 2228850"/>
                <a:gd name="T57" fmla="*/ 1259695 h 2019300"/>
                <a:gd name="T58" fmla="*/ 29369 w 2228850"/>
                <a:gd name="T59" fmla="*/ 1034157 h 2019300"/>
                <a:gd name="T60" fmla="*/ 249634 w 2228850"/>
                <a:gd name="T61" fmla="*/ 888430 h 2019300"/>
                <a:gd name="T62" fmla="*/ 288925 w 2228850"/>
                <a:gd name="T63" fmla="*/ 622390 h 2019300"/>
                <a:gd name="T64" fmla="*/ 517128 w 2228850"/>
                <a:gd name="T65" fmla="*/ 653759 h 2019300"/>
                <a:gd name="T66" fmla="*/ 775097 w 2228850"/>
                <a:gd name="T67" fmla="*/ 462766 h 2019300"/>
                <a:gd name="T68" fmla="*/ 1636253 w 2228850"/>
                <a:gd name="T69" fmla="*/ 339029 h 2019300"/>
                <a:gd name="T70" fmla="*/ 1653303 w 2228850"/>
                <a:gd name="T71" fmla="*/ 573804 h 2019300"/>
                <a:gd name="T72" fmla="*/ 1888031 w 2228850"/>
                <a:gd name="T73" fmla="*/ 591283 h 2019300"/>
                <a:gd name="T74" fmla="*/ 1938387 w 2228850"/>
                <a:gd name="T75" fmla="*/ 361275 h 2019300"/>
                <a:gd name="T76" fmla="*/ 1832918 w 2228850"/>
                <a:gd name="T77" fmla="*/ 242894 h 2019300"/>
                <a:gd name="T78" fmla="*/ 1989536 w 2228850"/>
                <a:gd name="T79" fmla="*/ 468135 h 2019300"/>
                <a:gd name="T80" fmla="*/ 1791285 w 2228850"/>
                <a:gd name="T81" fmla="*/ 656829 h 2019300"/>
                <a:gd name="T82" fmla="*/ 1574399 w 2228850"/>
                <a:gd name="T83" fmla="*/ 489587 h 2019300"/>
                <a:gd name="T84" fmla="*/ 1708020 w 2228850"/>
                <a:gd name="T85" fmla="*/ 248853 h 2019300"/>
                <a:gd name="T86" fmla="*/ 1575304 w 2228850"/>
                <a:gd name="T87" fmla="*/ 344885 h 2019300"/>
                <a:gd name="T88" fmla="*/ 1650744 w 2228850"/>
                <a:gd name="T89" fmla="*/ 635794 h 2019300"/>
                <a:gd name="T90" fmla="*/ 1949723 w 2228850"/>
                <a:gd name="T91" fmla="*/ 603250 h 2019300"/>
                <a:gd name="T92" fmla="*/ 1960841 w 2228850"/>
                <a:gd name="T93" fmla="*/ 303213 h 2019300"/>
                <a:gd name="T94" fmla="*/ 1737698 w 2228850"/>
                <a:gd name="T95" fmla="*/ 39687 h 2019300"/>
                <a:gd name="T96" fmla="*/ 1949326 w 2228850"/>
                <a:gd name="T97" fmla="*/ 34131 h 2019300"/>
                <a:gd name="T98" fmla="*/ 2021193 w 2228850"/>
                <a:gd name="T99" fmla="*/ 167481 h 2019300"/>
                <a:gd name="T100" fmla="*/ 2207807 w 2228850"/>
                <a:gd name="T101" fmla="*/ 295275 h 2019300"/>
                <a:gd name="T102" fmla="*/ 2145072 w 2228850"/>
                <a:gd name="T103" fmla="*/ 494904 h 2019300"/>
                <a:gd name="T104" fmla="*/ 2146661 w 2228850"/>
                <a:gd name="T105" fmla="*/ 713979 h 2019300"/>
                <a:gd name="T106" fmla="*/ 1938606 w 2228850"/>
                <a:gd name="T107" fmla="*/ 781447 h 2019300"/>
                <a:gd name="T108" fmla="*/ 1834182 w 2228850"/>
                <a:gd name="T109" fmla="*/ 887413 h 2019300"/>
                <a:gd name="T110" fmla="*/ 1618186 w 2228850"/>
                <a:gd name="T111" fmla="*/ 854076 h 2019300"/>
                <a:gd name="T112" fmla="*/ 1542349 w 2228850"/>
                <a:gd name="T113" fmla="*/ 733822 h 2019300"/>
                <a:gd name="T114" fmla="*/ 1362882 w 2228850"/>
                <a:gd name="T115" fmla="*/ 615157 h 2019300"/>
                <a:gd name="T116" fmla="*/ 1414895 w 2228850"/>
                <a:gd name="T117" fmla="*/ 452835 h 2019300"/>
                <a:gd name="T118" fmla="*/ 1395837 w 2228850"/>
                <a:gd name="T119" fmla="*/ 209947 h 2019300"/>
                <a:gd name="T120" fmla="*/ 1619377 w 2228850"/>
                <a:gd name="T121" fmla="*/ 118269 h 2019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228850" h="2019300">
                  <a:moveTo>
                    <a:pt x="788194" y="927497"/>
                  </a:moveTo>
                  <a:lnTo>
                    <a:pt x="772732" y="927894"/>
                  </a:lnTo>
                  <a:lnTo>
                    <a:pt x="756875" y="929085"/>
                  </a:lnTo>
                  <a:lnTo>
                    <a:pt x="741810" y="931069"/>
                  </a:lnTo>
                  <a:lnTo>
                    <a:pt x="726745" y="933847"/>
                  </a:lnTo>
                  <a:lnTo>
                    <a:pt x="711680" y="937022"/>
                  </a:lnTo>
                  <a:lnTo>
                    <a:pt x="697408" y="940991"/>
                  </a:lnTo>
                  <a:lnTo>
                    <a:pt x="683136" y="945753"/>
                  </a:lnTo>
                  <a:lnTo>
                    <a:pt x="669260" y="951706"/>
                  </a:lnTo>
                  <a:lnTo>
                    <a:pt x="655781" y="957660"/>
                  </a:lnTo>
                  <a:lnTo>
                    <a:pt x="642698" y="964406"/>
                  </a:lnTo>
                  <a:lnTo>
                    <a:pt x="630012" y="971947"/>
                  </a:lnTo>
                  <a:lnTo>
                    <a:pt x="617326" y="979488"/>
                  </a:lnTo>
                  <a:lnTo>
                    <a:pt x="605432" y="988219"/>
                  </a:lnTo>
                  <a:lnTo>
                    <a:pt x="593936" y="997347"/>
                  </a:lnTo>
                  <a:lnTo>
                    <a:pt x="583232" y="1006872"/>
                  </a:lnTo>
                  <a:lnTo>
                    <a:pt x="572131" y="1016794"/>
                  </a:lnTo>
                  <a:lnTo>
                    <a:pt x="562220" y="1027510"/>
                  </a:lnTo>
                  <a:lnTo>
                    <a:pt x="552705" y="1038622"/>
                  </a:lnTo>
                  <a:lnTo>
                    <a:pt x="543587" y="1050132"/>
                  </a:lnTo>
                  <a:lnTo>
                    <a:pt x="535262" y="1062038"/>
                  </a:lnTo>
                  <a:lnTo>
                    <a:pt x="526936" y="1074341"/>
                  </a:lnTo>
                  <a:lnTo>
                    <a:pt x="519800" y="1087438"/>
                  </a:lnTo>
                  <a:lnTo>
                    <a:pt x="513061" y="1100535"/>
                  </a:lnTo>
                  <a:lnTo>
                    <a:pt x="507114" y="1114028"/>
                  </a:lnTo>
                  <a:lnTo>
                    <a:pt x="501564" y="1127522"/>
                  </a:lnTo>
                  <a:lnTo>
                    <a:pt x="496806" y="1142207"/>
                  </a:lnTo>
                  <a:lnTo>
                    <a:pt x="492842" y="1156494"/>
                  </a:lnTo>
                  <a:lnTo>
                    <a:pt x="489274" y="1171178"/>
                  </a:lnTo>
                  <a:lnTo>
                    <a:pt x="486499" y="1186260"/>
                  </a:lnTo>
                  <a:lnTo>
                    <a:pt x="484517" y="1201341"/>
                  </a:lnTo>
                  <a:lnTo>
                    <a:pt x="483327" y="1216819"/>
                  </a:lnTo>
                  <a:lnTo>
                    <a:pt x="482931" y="1232694"/>
                  </a:lnTo>
                  <a:lnTo>
                    <a:pt x="483327" y="1248172"/>
                  </a:lnTo>
                  <a:lnTo>
                    <a:pt x="484517" y="1263650"/>
                  </a:lnTo>
                  <a:lnTo>
                    <a:pt x="486499" y="1279129"/>
                  </a:lnTo>
                  <a:lnTo>
                    <a:pt x="489274" y="1294210"/>
                  </a:lnTo>
                  <a:lnTo>
                    <a:pt x="492842" y="1308894"/>
                  </a:lnTo>
                  <a:lnTo>
                    <a:pt x="496806" y="1323579"/>
                  </a:lnTo>
                  <a:lnTo>
                    <a:pt x="501564" y="1337469"/>
                  </a:lnTo>
                  <a:lnTo>
                    <a:pt x="507114" y="1351360"/>
                  </a:lnTo>
                  <a:lnTo>
                    <a:pt x="513061" y="1365250"/>
                  </a:lnTo>
                  <a:lnTo>
                    <a:pt x="519800" y="1377950"/>
                  </a:lnTo>
                  <a:lnTo>
                    <a:pt x="526936" y="1390650"/>
                  </a:lnTo>
                  <a:lnTo>
                    <a:pt x="535262" y="1402954"/>
                  </a:lnTo>
                  <a:lnTo>
                    <a:pt x="543587" y="1415257"/>
                  </a:lnTo>
                  <a:lnTo>
                    <a:pt x="552705" y="1426766"/>
                  </a:lnTo>
                  <a:lnTo>
                    <a:pt x="562220" y="1437879"/>
                  </a:lnTo>
                  <a:lnTo>
                    <a:pt x="572131" y="1448197"/>
                  </a:lnTo>
                  <a:lnTo>
                    <a:pt x="583232" y="1458516"/>
                  </a:lnTo>
                  <a:lnTo>
                    <a:pt x="593936" y="1468041"/>
                  </a:lnTo>
                  <a:lnTo>
                    <a:pt x="605432" y="1477169"/>
                  </a:lnTo>
                  <a:lnTo>
                    <a:pt x="617326" y="1485504"/>
                  </a:lnTo>
                  <a:lnTo>
                    <a:pt x="630012" y="1493441"/>
                  </a:lnTo>
                  <a:lnTo>
                    <a:pt x="642698" y="1500585"/>
                  </a:lnTo>
                  <a:lnTo>
                    <a:pt x="655781" y="1507729"/>
                  </a:lnTo>
                  <a:lnTo>
                    <a:pt x="669260" y="1513682"/>
                  </a:lnTo>
                  <a:lnTo>
                    <a:pt x="683136" y="1519238"/>
                  </a:lnTo>
                  <a:lnTo>
                    <a:pt x="697408" y="1524001"/>
                  </a:lnTo>
                  <a:lnTo>
                    <a:pt x="711680" y="1527969"/>
                  </a:lnTo>
                  <a:lnTo>
                    <a:pt x="726745" y="1531541"/>
                  </a:lnTo>
                  <a:lnTo>
                    <a:pt x="741810" y="1534319"/>
                  </a:lnTo>
                  <a:lnTo>
                    <a:pt x="756875" y="1536304"/>
                  </a:lnTo>
                  <a:lnTo>
                    <a:pt x="772732" y="1537494"/>
                  </a:lnTo>
                  <a:lnTo>
                    <a:pt x="788194" y="1537891"/>
                  </a:lnTo>
                  <a:lnTo>
                    <a:pt x="803655" y="1537494"/>
                  </a:lnTo>
                  <a:lnTo>
                    <a:pt x="819513" y="1536304"/>
                  </a:lnTo>
                  <a:lnTo>
                    <a:pt x="834578" y="1534319"/>
                  </a:lnTo>
                  <a:lnTo>
                    <a:pt x="849643" y="1531541"/>
                  </a:lnTo>
                  <a:lnTo>
                    <a:pt x="864708" y="1527969"/>
                  </a:lnTo>
                  <a:lnTo>
                    <a:pt x="878980" y="1524001"/>
                  </a:lnTo>
                  <a:lnTo>
                    <a:pt x="892855" y="1519238"/>
                  </a:lnTo>
                  <a:lnTo>
                    <a:pt x="907127" y="1513682"/>
                  </a:lnTo>
                  <a:lnTo>
                    <a:pt x="920606" y="1507729"/>
                  </a:lnTo>
                  <a:lnTo>
                    <a:pt x="933689" y="1500585"/>
                  </a:lnTo>
                  <a:lnTo>
                    <a:pt x="946772" y="1493441"/>
                  </a:lnTo>
                  <a:lnTo>
                    <a:pt x="958665" y="1485504"/>
                  </a:lnTo>
                  <a:lnTo>
                    <a:pt x="970559" y="1477169"/>
                  </a:lnTo>
                  <a:lnTo>
                    <a:pt x="982056" y="1468041"/>
                  </a:lnTo>
                  <a:lnTo>
                    <a:pt x="993552" y="1458516"/>
                  </a:lnTo>
                  <a:lnTo>
                    <a:pt x="1003860" y="1448197"/>
                  </a:lnTo>
                  <a:lnTo>
                    <a:pt x="1014168" y="1437879"/>
                  </a:lnTo>
                  <a:lnTo>
                    <a:pt x="1023682" y="1426766"/>
                  </a:lnTo>
                  <a:lnTo>
                    <a:pt x="1032404" y="1415257"/>
                  </a:lnTo>
                  <a:lnTo>
                    <a:pt x="1041522" y="1402954"/>
                  </a:lnTo>
                  <a:lnTo>
                    <a:pt x="1049055" y="1390650"/>
                  </a:lnTo>
                  <a:lnTo>
                    <a:pt x="1056587" y="1377950"/>
                  </a:lnTo>
                  <a:lnTo>
                    <a:pt x="1063327" y="1365250"/>
                  </a:lnTo>
                  <a:lnTo>
                    <a:pt x="1069273" y="1351360"/>
                  </a:lnTo>
                  <a:lnTo>
                    <a:pt x="1074824" y="1337469"/>
                  </a:lnTo>
                  <a:lnTo>
                    <a:pt x="1079581" y="1323579"/>
                  </a:lnTo>
                  <a:lnTo>
                    <a:pt x="1083942" y="1308894"/>
                  </a:lnTo>
                  <a:lnTo>
                    <a:pt x="1087510" y="1294210"/>
                  </a:lnTo>
                  <a:lnTo>
                    <a:pt x="1089889" y="1279129"/>
                  </a:lnTo>
                  <a:lnTo>
                    <a:pt x="1091871" y="1263650"/>
                  </a:lnTo>
                  <a:lnTo>
                    <a:pt x="1093060" y="1248172"/>
                  </a:lnTo>
                  <a:lnTo>
                    <a:pt x="1093457" y="1232694"/>
                  </a:lnTo>
                  <a:lnTo>
                    <a:pt x="1093060" y="1216819"/>
                  </a:lnTo>
                  <a:lnTo>
                    <a:pt x="1091871" y="1201341"/>
                  </a:lnTo>
                  <a:lnTo>
                    <a:pt x="1089889" y="1186260"/>
                  </a:lnTo>
                  <a:lnTo>
                    <a:pt x="1087510" y="1171178"/>
                  </a:lnTo>
                  <a:lnTo>
                    <a:pt x="1083942" y="1156494"/>
                  </a:lnTo>
                  <a:lnTo>
                    <a:pt x="1079581" y="1142207"/>
                  </a:lnTo>
                  <a:lnTo>
                    <a:pt x="1074824" y="1127522"/>
                  </a:lnTo>
                  <a:lnTo>
                    <a:pt x="1069273" y="1114028"/>
                  </a:lnTo>
                  <a:lnTo>
                    <a:pt x="1063327" y="1100535"/>
                  </a:lnTo>
                  <a:lnTo>
                    <a:pt x="1056587" y="1087438"/>
                  </a:lnTo>
                  <a:lnTo>
                    <a:pt x="1049055" y="1074341"/>
                  </a:lnTo>
                  <a:lnTo>
                    <a:pt x="1041522" y="1062038"/>
                  </a:lnTo>
                  <a:lnTo>
                    <a:pt x="1032404" y="1050132"/>
                  </a:lnTo>
                  <a:lnTo>
                    <a:pt x="1023682" y="1038622"/>
                  </a:lnTo>
                  <a:lnTo>
                    <a:pt x="1014168" y="1027510"/>
                  </a:lnTo>
                  <a:lnTo>
                    <a:pt x="1003860" y="1016794"/>
                  </a:lnTo>
                  <a:lnTo>
                    <a:pt x="993552" y="1006872"/>
                  </a:lnTo>
                  <a:lnTo>
                    <a:pt x="982056" y="997347"/>
                  </a:lnTo>
                  <a:lnTo>
                    <a:pt x="970559" y="988219"/>
                  </a:lnTo>
                  <a:lnTo>
                    <a:pt x="958665" y="979488"/>
                  </a:lnTo>
                  <a:lnTo>
                    <a:pt x="946772" y="971947"/>
                  </a:lnTo>
                  <a:lnTo>
                    <a:pt x="933689" y="964406"/>
                  </a:lnTo>
                  <a:lnTo>
                    <a:pt x="920606" y="957660"/>
                  </a:lnTo>
                  <a:lnTo>
                    <a:pt x="907127" y="951706"/>
                  </a:lnTo>
                  <a:lnTo>
                    <a:pt x="892855" y="945753"/>
                  </a:lnTo>
                  <a:lnTo>
                    <a:pt x="878980" y="940991"/>
                  </a:lnTo>
                  <a:lnTo>
                    <a:pt x="864708" y="937022"/>
                  </a:lnTo>
                  <a:lnTo>
                    <a:pt x="849643" y="933847"/>
                  </a:lnTo>
                  <a:lnTo>
                    <a:pt x="834578" y="931069"/>
                  </a:lnTo>
                  <a:lnTo>
                    <a:pt x="819513" y="929085"/>
                  </a:lnTo>
                  <a:lnTo>
                    <a:pt x="803655" y="927894"/>
                  </a:lnTo>
                  <a:lnTo>
                    <a:pt x="788194" y="927497"/>
                  </a:lnTo>
                  <a:close/>
                  <a:moveTo>
                    <a:pt x="788194" y="866775"/>
                  </a:moveTo>
                  <a:lnTo>
                    <a:pt x="806827" y="867569"/>
                  </a:lnTo>
                  <a:lnTo>
                    <a:pt x="825460" y="868760"/>
                  </a:lnTo>
                  <a:lnTo>
                    <a:pt x="843696" y="871141"/>
                  </a:lnTo>
                  <a:lnTo>
                    <a:pt x="861933" y="874316"/>
                  </a:lnTo>
                  <a:lnTo>
                    <a:pt x="879773" y="878285"/>
                  </a:lnTo>
                  <a:lnTo>
                    <a:pt x="896820" y="883444"/>
                  </a:lnTo>
                  <a:lnTo>
                    <a:pt x="913867" y="889000"/>
                  </a:lnTo>
                  <a:lnTo>
                    <a:pt x="930518" y="895350"/>
                  </a:lnTo>
                  <a:lnTo>
                    <a:pt x="947168" y="903288"/>
                  </a:lnTo>
                  <a:lnTo>
                    <a:pt x="962630" y="911225"/>
                  </a:lnTo>
                  <a:lnTo>
                    <a:pt x="977695" y="919956"/>
                  </a:lnTo>
                  <a:lnTo>
                    <a:pt x="992760" y="929481"/>
                  </a:lnTo>
                  <a:lnTo>
                    <a:pt x="1007032" y="939403"/>
                  </a:lnTo>
                  <a:lnTo>
                    <a:pt x="1020907" y="950516"/>
                  </a:lnTo>
                  <a:lnTo>
                    <a:pt x="1033990" y="962025"/>
                  </a:lnTo>
                  <a:lnTo>
                    <a:pt x="1047073" y="973931"/>
                  </a:lnTo>
                  <a:lnTo>
                    <a:pt x="1058966" y="986631"/>
                  </a:lnTo>
                  <a:lnTo>
                    <a:pt x="1070463" y="1000125"/>
                  </a:lnTo>
                  <a:lnTo>
                    <a:pt x="1081167" y="1014016"/>
                  </a:lnTo>
                  <a:lnTo>
                    <a:pt x="1091871" y="1027906"/>
                  </a:lnTo>
                  <a:lnTo>
                    <a:pt x="1100989" y="1042988"/>
                  </a:lnTo>
                  <a:lnTo>
                    <a:pt x="1109711" y="1058466"/>
                  </a:lnTo>
                  <a:lnTo>
                    <a:pt x="1118036" y="1073944"/>
                  </a:lnTo>
                  <a:lnTo>
                    <a:pt x="1125172" y="1090613"/>
                  </a:lnTo>
                  <a:lnTo>
                    <a:pt x="1131912" y="1106885"/>
                  </a:lnTo>
                  <a:lnTo>
                    <a:pt x="1137859" y="1123950"/>
                  </a:lnTo>
                  <a:lnTo>
                    <a:pt x="1142616" y="1141413"/>
                  </a:lnTo>
                  <a:lnTo>
                    <a:pt x="1146580" y="1158875"/>
                  </a:lnTo>
                  <a:lnTo>
                    <a:pt x="1149752" y="1176735"/>
                  </a:lnTo>
                  <a:lnTo>
                    <a:pt x="1152131" y="1195388"/>
                  </a:lnTo>
                  <a:lnTo>
                    <a:pt x="1153716" y="1213644"/>
                  </a:lnTo>
                  <a:lnTo>
                    <a:pt x="1154113" y="1232694"/>
                  </a:lnTo>
                  <a:lnTo>
                    <a:pt x="1153716" y="1251347"/>
                  </a:lnTo>
                  <a:lnTo>
                    <a:pt x="1152131" y="1270000"/>
                  </a:lnTo>
                  <a:lnTo>
                    <a:pt x="1149752" y="1288257"/>
                  </a:lnTo>
                  <a:lnTo>
                    <a:pt x="1146580" y="1306116"/>
                  </a:lnTo>
                  <a:lnTo>
                    <a:pt x="1142616" y="1324372"/>
                  </a:lnTo>
                  <a:lnTo>
                    <a:pt x="1137859" y="1341438"/>
                  </a:lnTo>
                  <a:lnTo>
                    <a:pt x="1131912" y="1358107"/>
                  </a:lnTo>
                  <a:lnTo>
                    <a:pt x="1125172" y="1375172"/>
                  </a:lnTo>
                  <a:lnTo>
                    <a:pt x="1118036" y="1391047"/>
                  </a:lnTo>
                  <a:lnTo>
                    <a:pt x="1109711" y="1406922"/>
                  </a:lnTo>
                  <a:lnTo>
                    <a:pt x="1100989" y="1422401"/>
                  </a:lnTo>
                  <a:lnTo>
                    <a:pt x="1091871" y="1437085"/>
                  </a:lnTo>
                  <a:lnTo>
                    <a:pt x="1081167" y="1451372"/>
                  </a:lnTo>
                  <a:lnTo>
                    <a:pt x="1070463" y="1465660"/>
                  </a:lnTo>
                  <a:lnTo>
                    <a:pt x="1058966" y="1478757"/>
                  </a:lnTo>
                  <a:lnTo>
                    <a:pt x="1047073" y="1491060"/>
                  </a:lnTo>
                  <a:lnTo>
                    <a:pt x="1033990" y="1503760"/>
                  </a:lnTo>
                  <a:lnTo>
                    <a:pt x="1020907" y="1514872"/>
                  </a:lnTo>
                  <a:lnTo>
                    <a:pt x="1007032" y="1525588"/>
                  </a:lnTo>
                  <a:lnTo>
                    <a:pt x="992760" y="1535907"/>
                  </a:lnTo>
                  <a:lnTo>
                    <a:pt x="977695" y="1545432"/>
                  </a:lnTo>
                  <a:lnTo>
                    <a:pt x="962630" y="1554560"/>
                  </a:lnTo>
                  <a:lnTo>
                    <a:pt x="947168" y="1562498"/>
                  </a:lnTo>
                  <a:lnTo>
                    <a:pt x="930518" y="1569641"/>
                  </a:lnTo>
                  <a:lnTo>
                    <a:pt x="913867" y="1576388"/>
                  </a:lnTo>
                  <a:lnTo>
                    <a:pt x="896820" y="1581944"/>
                  </a:lnTo>
                  <a:lnTo>
                    <a:pt x="879773" y="1586707"/>
                  </a:lnTo>
                  <a:lnTo>
                    <a:pt x="861933" y="1590676"/>
                  </a:lnTo>
                  <a:lnTo>
                    <a:pt x="843696" y="1594248"/>
                  </a:lnTo>
                  <a:lnTo>
                    <a:pt x="825460" y="1596629"/>
                  </a:lnTo>
                  <a:lnTo>
                    <a:pt x="806827" y="1598216"/>
                  </a:lnTo>
                  <a:lnTo>
                    <a:pt x="788194" y="1598613"/>
                  </a:lnTo>
                  <a:lnTo>
                    <a:pt x="769561" y="1598216"/>
                  </a:lnTo>
                  <a:lnTo>
                    <a:pt x="750531" y="1596629"/>
                  </a:lnTo>
                  <a:lnTo>
                    <a:pt x="732295" y="1594248"/>
                  </a:lnTo>
                  <a:lnTo>
                    <a:pt x="714058" y="1590676"/>
                  </a:lnTo>
                  <a:lnTo>
                    <a:pt x="696615" y="1586707"/>
                  </a:lnTo>
                  <a:lnTo>
                    <a:pt x="679568" y="1581944"/>
                  </a:lnTo>
                  <a:lnTo>
                    <a:pt x="662124" y="1576388"/>
                  </a:lnTo>
                  <a:lnTo>
                    <a:pt x="645870" y="1569641"/>
                  </a:lnTo>
                  <a:lnTo>
                    <a:pt x="629616" y="1562498"/>
                  </a:lnTo>
                  <a:lnTo>
                    <a:pt x="613758" y="1554560"/>
                  </a:lnTo>
                  <a:lnTo>
                    <a:pt x="598296" y="1545432"/>
                  </a:lnTo>
                  <a:lnTo>
                    <a:pt x="583628" y="1535907"/>
                  </a:lnTo>
                  <a:lnTo>
                    <a:pt x="568960" y="1525588"/>
                  </a:lnTo>
                  <a:lnTo>
                    <a:pt x="555480" y="1514872"/>
                  </a:lnTo>
                  <a:lnTo>
                    <a:pt x="542398" y="1503760"/>
                  </a:lnTo>
                  <a:lnTo>
                    <a:pt x="529315" y="1491060"/>
                  </a:lnTo>
                  <a:lnTo>
                    <a:pt x="517025" y="1478757"/>
                  </a:lnTo>
                  <a:lnTo>
                    <a:pt x="505925" y="1465660"/>
                  </a:lnTo>
                  <a:lnTo>
                    <a:pt x="494824" y="1451372"/>
                  </a:lnTo>
                  <a:lnTo>
                    <a:pt x="484517" y="1437085"/>
                  </a:lnTo>
                  <a:lnTo>
                    <a:pt x="475002" y="1422401"/>
                  </a:lnTo>
                  <a:lnTo>
                    <a:pt x="466280" y="1406922"/>
                  </a:lnTo>
                  <a:lnTo>
                    <a:pt x="458351" y="1391047"/>
                  </a:lnTo>
                  <a:lnTo>
                    <a:pt x="451215" y="1375172"/>
                  </a:lnTo>
                  <a:lnTo>
                    <a:pt x="444476" y="1358107"/>
                  </a:lnTo>
                  <a:lnTo>
                    <a:pt x="438529" y="1341438"/>
                  </a:lnTo>
                  <a:lnTo>
                    <a:pt x="433375" y="1324372"/>
                  </a:lnTo>
                  <a:lnTo>
                    <a:pt x="429411" y="1306116"/>
                  </a:lnTo>
                  <a:lnTo>
                    <a:pt x="426239" y="1288257"/>
                  </a:lnTo>
                  <a:lnTo>
                    <a:pt x="423861" y="1270000"/>
                  </a:lnTo>
                  <a:lnTo>
                    <a:pt x="422671" y="1251347"/>
                  </a:lnTo>
                  <a:lnTo>
                    <a:pt x="422275" y="1232694"/>
                  </a:lnTo>
                  <a:lnTo>
                    <a:pt x="422671" y="1213644"/>
                  </a:lnTo>
                  <a:lnTo>
                    <a:pt x="423861" y="1195388"/>
                  </a:lnTo>
                  <a:lnTo>
                    <a:pt x="426239" y="1176735"/>
                  </a:lnTo>
                  <a:lnTo>
                    <a:pt x="429411" y="1158875"/>
                  </a:lnTo>
                  <a:lnTo>
                    <a:pt x="433375" y="1141413"/>
                  </a:lnTo>
                  <a:lnTo>
                    <a:pt x="438529" y="1123950"/>
                  </a:lnTo>
                  <a:lnTo>
                    <a:pt x="444476" y="1106885"/>
                  </a:lnTo>
                  <a:lnTo>
                    <a:pt x="451215" y="1090613"/>
                  </a:lnTo>
                  <a:lnTo>
                    <a:pt x="458351" y="1073944"/>
                  </a:lnTo>
                  <a:lnTo>
                    <a:pt x="466280" y="1058466"/>
                  </a:lnTo>
                  <a:lnTo>
                    <a:pt x="475002" y="1042988"/>
                  </a:lnTo>
                  <a:lnTo>
                    <a:pt x="484517" y="1027906"/>
                  </a:lnTo>
                  <a:lnTo>
                    <a:pt x="494824" y="1014016"/>
                  </a:lnTo>
                  <a:lnTo>
                    <a:pt x="505925" y="1000125"/>
                  </a:lnTo>
                  <a:lnTo>
                    <a:pt x="517025" y="986631"/>
                  </a:lnTo>
                  <a:lnTo>
                    <a:pt x="529315" y="973931"/>
                  </a:lnTo>
                  <a:lnTo>
                    <a:pt x="542398" y="962025"/>
                  </a:lnTo>
                  <a:lnTo>
                    <a:pt x="555480" y="950516"/>
                  </a:lnTo>
                  <a:lnTo>
                    <a:pt x="568960" y="939403"/>
                  </a:lnTo>
                  <a:lnTo>
                    <a:pt x="583628" y="929481"/>
                  </a:lnTo>
                  <a:lnTo>
                    <a:pt x="598296" y="919956"/>
                  </a:lnTo>
                  <a:lnTo>
                    <a:pt x="613758" y="911225"/>
                  </a:lnTo>
                  <a:lnTo>
                    <a:pt x="629616" y="903288"/>
                  </a:lnTo>
                  <a:lnTo>
                    <a:pt x="645870" y="895350"/>
                  </a:lnTo>
                  <a:lnTo>
                    <a:pt x="662124" y="889000"/>
                  </a:lnTo>
                  <a:lnTo>
                    <a:pt x="679568" y="883444"/>
                  </a:lnTo>
                  <a:lnTo>
                    <a:pt x="696615" y="878285"/>
                  </a:lnTo>
                  <a:lnTo>
                    <a:pt x="714058" y="874316"/>
                  </a:lnTo>
                  <a:lnTo>
                    <a:pt x="732295" y="871141"/>
                  </a:lnTo>
                  <a:lnTo>
                    <a:pt x="750531" y="868760"/>
                  </a:lnTo>
                  <a:lnTo>
                    <a:pt x="769561" y="867569"/>
                  </a:lnTo>
                  <a:lnTo>
                    <a:pt x="788194" y="866775"/>
                  </a:lnTo>
                  <a:close/>
                  <a:moveTo>
                    <a:pt x="781447" y="832045"/>
                  </a:moveTo>
                  <a:lnTo>
                    <a:pt x="771525" y="832443"/>
                  </a:lnTo>
                  <a:lnTo>
                    <a:pt x="761603" y="832840"/>
                  </a:lnTo>
                  <a:lnTo>
                    <a:pt x="751284" y="833634"/>
                  </a:lnTo>
                  <a:lnTo>
                    <a:pt x="741363" y="834428"/>
                  </a:lnTo>
                  <a:lnTo>
                    <a:pt x="731838" y="836016"/>
                  </a:lnTo>
                  <a:lnTo>
                    <a:pt x="721916" y="837207"/>
                  </a:lnTo>
                  <a:lnTo>
                    <a:pt x="711994" y="839193"/>
                  </a:lnTo>
                  <a:lnTo>
                    <a:pt x="702469" y="841178"/>
                  </a:lnTo>
                  <a:lnTo>
                    <a:pt x="692944" y="843164"/>
                  </a:lnTo>
                  <a:lnTo>
                    <a:pt x="683419" y="845546"/>
                  </a:lnTo>
                  <a:lnTo>
                    <a:pt x="674291" y="848326"/>
                  </a:lnTo>
                  <a:lnTo>
                    <a:pt x="655637" y="854282"/>
                  </a:lnTo>
                  <a:lnTo>
                    <a:pt x="637381" y="861429"/>
                  </a:lnTo>
                  <a:lnTo>
                    <a:pt x="619522" y="868973"/>
                  </a:lnTo>
                  <a:lnTo>
                    <a:pt x="602456" y="877709"/>
                  </a:lnTo>
                  <a:lnTo>
                    <a:pt x="585787" y="886842"/>
                  </a:lnTo>
                  <a:lnTo>
                    <a:pt x="569119" y="896769"/>
                  </a:lnTo>
                  <a:lnTo>
                    <a:pt x="553641" y="908284"/>
                  </a:lnTo>
                  <a:lnTo>
                    <a:pt x="538162" y="919799"/>
                  </a:lnTo>
                  <a:lnTo>
                    <a:pt x="523478" y="931711"/>
                  </a:lnTo>
                  <a:lnTo>
                    <a:pt x="509587" y="944815"/>
                  </a:lnTo>
                  <a:lnTo>
                    <a:pt x="496094" y="958712"/>
                  </a:lnTo>
                  <a:lnTo>
                    <a:pt x="482997" y="973007"/>
                  </a:lnTo>
                  <a:lnTo>
                    <a:pt x="470694" y="987699"/>
                  </a:lnTo>
                  <a:lnTo>
                    <a:pt x="459581" y="1003582"/>
                  </a:lnTo>
                  <a:lnTo>
                    <a:pt x="448866" y="1019465"/>
                  </a:lnTo>
                  <a:lnTo>
                    <a:pt x="438547" y="1036142"/>
                  </a:lnTo>
                  <a:lnTo>
                    <a:pt x="434181" y="1045275"/>
                  </a:lnTo>
                  <a:lnTo>
                    <a:pt x="429816" y="1053613"/>
                  </a:lnTo>
                  <a:lnTo>
                    <a:pt x="425450" y="1062349"/>
                  </a:lnTo>
                  <a:lnTo>
                    <a:pt x="421481" y="1071482"/>
                  </a:lnTo>
                  <a:lnTo>
                    <a:pt x="417512" y="1080217"/>
                  </a:lnTo>
                  <a:lnTo>
                    <a:pt x="413941" y="1089747"/>
                  </a:lnTo>
                  <a:lnTo>
                    <a:pt x="410766" y="1098880"/>
                  </a:lnTo>
                  <a:lnTo>
                    <a:pt x="407591" y="1108410"/>
                  </a:lnTo>
                  <a:lnTo>
                    <a:pt x="404416" y="1117940"/>
                  </a:lnTo>
                  <a:lnTo>
                    <a:pt x="402034" y="1127469"/>
                  </a:lnTo>
                  <a:lnTo>
                    <a:pt x="399256" y="1137396"/>
                  </a:lnTo>
                  <a:lnTo>
                    <a:pt x="397272" y="1147323"/>
                  </a:lnTo>
                  <a:lnTo>
                    <a:pt x="395287" y="1157250"/>
                  </a:lnTo>
                  <a:lnTo>
                    <a:pt x="392906" y="1167177"/>
                  </a:lnTo>
                  <a:lnTo>
                    <a:pt x="391319" y="1177104"/>
                  </a:lnTo>
                  <a:lnTo>
                    <a:pt x="390128" y="1187825"/>
                  </a:lnTo>
                  <a:lnTo>
                    <a:pt x="389334" y="1197752"/>
                  </a:lnTo>
                  <a:lnTo>
                    <a:pt x="388541" y="1208076"/>
                  </a:lnTo>
                  <a:lnTo>
                    <a:pt x="388144" y="1218003"/>
                  </a:lnTo>
                  <a:lnTo>
                    <a:pt x="387747" y="1228724"/>
                  </a:lnTo>
                  <a:lnTo>
                    <a:pt x="387747" y="1238650"/>
                  </a:lnTo>
                  <a:lnTo>
                    <a:pt x="388144" y="1248577"/>
                  </a:lnTo>
                  <a:lnTo>
                    <a:pt x="388541" y="1258504"/>
                  </a:lnTo>
                  <a:lnTo>
                    <a:pt x="389334" y="1268431"/>
                  </a:lnTo>
                  <a:lnTo>
                    <a:pt x="390525" y="1278755"/>
                  </a:lnTo>
                  <a:lnTo>
                    <a:pt x="391716" y="1288285"/>
                  </a:lnTo>
                  <a:lnTo>
                    <a:pt x="393303" y="1297815"/>
                  </a:lnTo>
                  <a:lnTo>
                    <a:pt x="395287" y="1307742"/>
                  </a:lnTo>
                  <a:lnTo>
                    <a:pt x="397272" y="1317668"/>
                  </a:lnTo>
                  <a:lnTo>
                    <a:pt x="399653" y="1326801"/>
                  </a:lnTo>
                  <a:lnTo>
                    <a:pt x="402034" y="1336331"/>
                  </a:lnTo>
                  <a:lnTo>
                    <a:pt x="404416" y="1345464"/>
                  </a:lnTo>
                  <a:lnTo>
                    <a:pt x="410369" y="1364523"/>
                  </a:lnTo>
                  <a:lnTo>
                    <a:pt x="417512" y="1382392"/>
                  </a:lnTo>
                  <a:lnTo>
                    <a:pt x="425053" y="1399863"/>
                  </a:lnTo>
                  <a:lnTo>
                    <a:pt x="433387" y="1417334"/>
                  </a:lnTo>
                  <a:lnTo>
                    <a:pt x="443309" y="1434011"/>
                  </a:lnTo>
                  <a:lnTo>
                    <a:pt x="453231" y="1450291"/>
                  </a:lnTo>
                  <a:lnTo>
                    <a:pt x="463947" y="1466174"/>
                  </a:lnTo>
                  <a:lnTo>
                    <a:pt x="475456" y="1481660"/>
                  </a:lnTo>
                  <a:lnTo>
                    <a:pt x="488156" y="1495955"/>
                  </a:lnTo>
                  <a:lnTo>
                    <a:pt x="501253" y="1510250"/>
                  </a:lnTo>
                  <a:lnTo>
                    <a:pt x="514747" y="1523750"/>
                  </a:lnTo>
                  <a:lnTo>
                    <a:pt x="529034" y="1536457"/>
                  </a:lnTo>
                  <a:lnTo>
                    <a:pt x="544116" y="1548766"/>
                  </a:lnTo>
                  <a:lnTo>
                    <a:pt x="559594" y="1560281"/>
                  </a:lnTo>
                  <a:lnTo>
                    <a:pt x="575469" y="1571002"/>
                  </a:lnTo>
                  <a:lnTo>
                    <a:pt x="592534" y="1580532"/>
                  </a:lnTo>
                  <a:lnTo>
                    <a:pt x="601266" y="1585297"/>
                  </a:lnTo>
                  <a:lnTo>
                    <a:pt x="609600" y="1589665"/>
                  </a:lnTo>
                  <a:lnTo>
                    <a:pt x="618331" y="1594430"/>
                  </a:lnTo>
                  <a:lnTo>
                    <a:pt x="627856" y="1598401"/>
                  </a:lnTo>
                  <a:lnTo>
                    <a:pt x="636587" y="1601974"/>
                  </a:lnTo>
                  <a:lnTo>
                    <a:pt x="645716" y="1605548"/>
                  </a:lnTo>
                  <a:lnTo>
                    <a:pt x="655241" y="1609122"/>
                  </a:lnTo>
                  <a:lnTo>
                    <a:pt x="664369" y="1612298"/>
                  </a:lnTo>
                  <a:lnTo>
                    <a:pt x="674291" y="1615078"/>
                  </a:lnTo>
                  <a:lnTo>
                    <a:pt x="683816" y="1617857"/>
                  </a:lnTo>
                  <a:lnTo>
                    <a:pt x="693738" y="1620240"/>
                  </a:lnTo>
                  <a:lnTo>
                    <a:pt x="703263" y="1622622"/>
                  </a:lnTo>
                  <a:lnTo>
                    <a:pt x="713184" y="1624607"/>
                  </a:lnTo>
                  <a:lnTo>
                    <a:pt x="723503" y="1626196"/>
                  </a:lnTo>
                  <a:lnTo>
                    <a:pt x="733822" y="1627784"/>
                  </a:lnTo>
                  <a:lnTo>
                    <a:pt x="743744" y="1628975"/>
                  </a:lnTo>
                  <a:lnTo>
                    <a:pt x="754063" y="1630167"/>
                  </a:lnTo>
                  <a:lnTo>
                    <a:pt x="764778" y="1630961"/>
                  </a:lnTo>
                  <a:lnTo>
                    <a:pt x="774700" y="1631358"/>
                  </a:lnTo>
                  <a:lnTo>
                    <a:pt x="784622" y="1631755"/>
                  </a:lnTo>
                  <a:lnTo>
                    <a:pt x="794941" y="1631755"/>
                  </a:lnTo>
                  <a:lnTo>
                    <a:pt x="804863" y="1631358"/>
                  </a:lnTo>
                  <a:lnTo>
                    <a:pt x="815181" y="1630564"/>
                  </a:lnTo>
                  <a:lnTo>
                    <a:pt x="825103" y="1630167"/>
                  </a:lnTo>
                  <a:lnTo>
                    <a:pt x="834628" y="1628975"/>
                  </a:lnTo>
                  <a:lnTo>
                    <a:pt x="844550" y="1627784"/>
                  </a:lnTo>
                  <a:lnTo>
                    <a:pt x="854472" y="1626196"/>
                  </a:lnTo>
                  <a:lnTo>
                    <a:pt x="864394" y="1624607"/>
                  </a:lnTo>
                  <a:lnTo>
                    <a:pt x="873919" y="1622622"/>
                  </a:lnTo>
                  <a:lnTo>
                    <a:pt x="883444" y="1620240"/>
                  </a:lnTo>
                  <a:lnTo>
                    <a:pt x="892572" y="1617857"/>
                  </a:lnTo>
                  <a:lnTo>
                    <a:pt x="902494" y="1615078"/>
                  </a:lnTo>
                  <a:lnTo>
                    <a:pt x="920750" y="1609122"/>
                  </a:lnTo>
                  <a:lnTo>
                    <a:pt x="938609" y="1602371"/>
                  </a:lnTo>
                  <a:lnTo>
                    <a:pt x="956469" y="1594827"/>
                  </a:lnTo>
                  <a:lnTo>
                    <a:pt x="973931" y="1586091"/>
                  </a:lnTo>
                  <a:lnTo>
                    <a:pt x="990600" y="1576561"/>
                  </a:lnTo>
                  <a:lnTo>
                    <a:pt x="1006872" y="1566635"/>
                  </a:lnTo>
                  <a:lnTo>
                    <a:pt x="1022747" y="1555914"/>
                  </a:lnTo>
                  <a:lnTo>
                    <a:pt x="1038225" y="1544001"/>
                  </a:lnTo>
                  <a:lnTo>
                    <a:pt x="1052910" y="1531692"/>
                  </a:lnTo>
                  <a:lnTo>
                    <a:pt x="1066800" y="1518588"/>
                  </a:lnTo>
                  <a:lnTo>
                    <a:pt x="1080294" y="1505088"/>
                  </a:lnTo>
                  <a:lnTo>
                    <a:pt x="1093391" y="1490396"/>
                  </a:lnTo>
                  <a:lnTo>
                    <a:pt x="1105297" y="1475704"/>
                  </a:lnTo>
                  <a:lnTo>
                    <a:pt x="1116806" y="1460218"/>
                  </a:lnTo>
                  <a:lnTo>
                    <a:pt x="1127125" y="1443938"/>
                  </a:lnTo>
                  <a:lnTo>
                    <a:pt x="1137444" y="1427261"/>
                  </a:lnTo>
                  <a:lnTo>
                    <a:pt x="1142206" y="1418923"/>
                  </a:lnTo>
                  <a:lnTo>
                    <a:pt x="1146572" y="1410187"/>
                  </a:lnTo>
                  <a:lnTo>
                    <a:pt x="1150938" y="1401054"/>
                  </a:lnTo>
                  <a:lnTo>
                    <a:pt x="1154906" y="1392319"/>
                  </a:lnTo>
                  <a:lnTo>
                    <a:pt x="1158478" y="1383186"/>
                  </a:lnTo>
                  <a:lnTo>
                    <a:pt x="1162050" y="1374053"/>
                  </a:lnTo>
                  <a:lnTo>
                    <a:pt x="1165622" y="1364920"/>
                  </a:lnTo>
                  <a:lnTo>
                    <a:pt x="1168797" y="1354993"/>
                  </a:lnTo>
                  <a:lnTo>
                    <a:pt x="1171575" y="1345861"/>
                  </a:lnTo>
                  <a:lnTo>
                    <a:pt x="1174353" y="1335934"/>
                  </a:lnTo>
                  <a:lnTo>
                    <a:pt x="1177131" y="1326404"/>
                  </a:lnTo>
                  <a:lnTo>
                    <a:pt x="1179513" y="1316874"/>
                  </a:lnTo>
                  <a:lnTo>
                    <a:pt x="1181497" y="1306550"/>
                  </a:lnTo>
                  <a:lnTo>
                    <a:pt x="1183085" y="1296623"/>
                  </a:lnTo>
                  <a:lnTo>
                    <a:pt x="1184672" y="1286299"/>
                  </a:lnTo>
                  <a:lnTo>
                    <a:pt x="1185863" y="1276373"/>
                  </a:lnTo>
                  <a:lnTo>
                    <a:pt x="1187053" y="1265652"/>
                  </a:lnTo>
                  <a:lnTo>
                    <a:pt x="1187847" y="1255328"/>
                  </a:lnTo>
                  <a:lnTo>
                    <a:pt x="1188244" y="1245401"/>
                  </a:lnTo>
                  <a:lnTo>
                    <a:pt x="1188641" y="1235474"/>
                  </a:lnTo>
                  <a:lnTo>
                    <a:pt x="1188641" y="1225150"/>
                  </a:lnTo>
                  <a:lnTo>
                    <a:pt x="1188244" y="1214826"/>
                  </a:lnTo>
                  <a:lnTo>
                    <a:pt x="1187847" y="1204899"/>
                  </a:lnTo>
                  <a:lnTo>
                    <a:pt x="1187053" y="1194972"/>
                  </a:lnTo>
                  <a:lnTo>
                    <a:pt x="1185863" y="1185442"/>
                  </a:lnTo>
                  <a:lnTo>
                    <a:pt x="1184672" y="1175118"/>
                  </a:lnTo>
                  <a:lnTo>
                    <a:pt x="1183085" y="1165589"/>
                  </a:lnTo>
                  <a:lnTo>
                    <a:pt x="1181497" y="1156059"/>
                  </a:lnTo>
                  <a:lnTo>
                    <a:pt x="1179513" y="1146529"/>
                  </a:lnTo>
                  <a:lnTo>
                    <a:pt x="1177131" y="1136999"/>
                  </a:lnTo>
                  <a:lnTo>
                    <a:pt x="1174353" y="1127072"/>
                  </a:lnTo>
                  <a:lnTo>
                    <a:pt x="1171575" y="1117940"/>
                  </a:lnTo>
                  <a:lnTo>
                    <a:pt x="1165622" y="1099674"/>
                  </a:lnTo>
                  <a:lnTo>
                    <a:pt x="1158875" y="1081012"/>
                  </a:lnTo>
                  <a:lnTo>
                    <a:pt x="1151335" y="1063540"/>
                  </a:lnTo>
                  <a:lnTo>
                    <a:pt x="1143000" y="1046466"/>
                  </a:lnTo>
                  <a:lnTo>
                    <a:pt x="1133475" y="1029392"/>
                  </a:lnTo>
                  <a:lnTo>
                    <a:pt x="1123156" y="1013112"/>
                  </a:lnTo>
                  <a:lnTo>
                    <a:pt x="1112441" y="997626"/>
                  </a:lnTo>
                  <a:lnTo>
                    <a:pt x="1100931" y="982140"/>
                  </a:lnTo>
                  <a:lnTo>
                    <a:pt x="1088628" y="967448"/>
                  </a:lnTo>
                  <a:lnTo>
                    <a:pt x="1075135" y="953550"/>
                  </a:lnTo>
                  <a:lnTo>
                    <a:pt x="1061641" y="939653"/>
                  </a:lnTo>
                  <a:lnTo>
                    <a:pt x="1047353" y="926946"/>
                  </a:lnTo>
                  <a:lnTo>
                    <a:pt x="1032272" y="915034"/>
                  </a:lnTo>
                  <a:lnTo>
                    <a:pt x="1016794" y="903519"/>
                  </a:lnTo>
                  <a:lnTo>
                    <a:pt x="1000522" y="892798"/>
                  </a:lnTo>
                  <a:lnTo>
                    <a:pt x="983456" y="882871"/>
                  </a:lnTo>
                  <a:lnTo>
                    <a:pt x="975122" y="878106"/>
                  </a:lnTo>
                  <a:lnTo>
                    <a:pt x="966391" y="873738"/>
                  </a:lnTo>
                  <a:lnTo>
                    <a:pt x="957659" y="869371"/>
                  </a:lnTo>
                  <a:lnTo>
                    <a:pt x="948928" y="865400"/>
                  </a:lnTo>
                  <a:lnTo>
                    <a:pt x="939403" y="861826"/>
                  </a:lnTo>
                  <a:lnTo>
                    <a:pt x="930275" y="858252"/>
                  </a:lnTo>
                  <a:lnTo>
                    <a:pt x="921147" y="854282"/>
                  </a:lnTo>
                  <a:lnTo>
                    <a:pt x="911622" y="851105"/>
                  </a:lnTo>
                  <a:lnTo>
                    <a:pt x="902494" y="848326"/>
                  </a:lnTo>
                  <a:lnTo>
                    <a:pt x="892175" y="845546"/>
                  </a:lnTo>
                  <a:lnTo>
                    <a:pt x="882650" y="843164"/>
                  </a:lnTo>
                  <a:lnTo>
                    <a:pt x="872728" y="840781"/>
                  </a:lnTo>
                  <a:lnTo>
                    <a:pt x="863203" y="838796"/>
                  </a:lnTo>
                  <a:lnTo>
                    <a:pt x="852488" y="837207"/>
                  </a:lnTo>
                  <a:lnTo>
                    <a:pt x="842566" y="835619"/>
                  </a:lnTo>
                  <a:lnTo>
                    <a:pt x="832247" y="834428"/>
                  </a:lnTo>
                  <a:lnTo>
                    <a:pt x="822325" y="833237"/>
                  </a:lnTo>
                  <a:lnTo>
                    <a:pt x="812006" y="832840"/>
                  </a:lnTo>
                  <a:lnTo>
                    <a:pt x="801688" y="832045"/>
                  </a:lnTo>
                  <a:lnTo>
                    <a:pt x="791369" y="832045"/>
                  </a:lnTo>
                  <a:lnTo>
                    <a:pt x="781447" y="832045"/>
                  </a:lnTo>
                  <a:close/>
                  <a:moveTo>
                    <a:pt x="802481" y="444500"/>
                  </a:moveTo>
                  <a:lnTo>
                    <a:pt x="823913" y="445294"/>
                  </a:lnTo>
                  <a:lnTo>
                    <a:pt x="844947" y="446486"/>
                  </a:lnTo>
                  <a:lnTo>
                    <a:pt x="866775" y="448471"/>
                  </a:lnTo>
                  <a:lnTo>
                    <a:pt x="887413" y="450853"/>
                  </a:lnTo>
                  <a:lnTo>
                    <a:pt x="908844" y="453633"/>
                  </a:lnTo>
                  <a:lnTo>
                    <a:pt x="929878" y="457207"/>
                  </a:lnTo>
                  <a:lnTo>
                    <a:pt x="950913" y="461177"/>
                  </a:lnTo>
                  <a:lnTo>
                    <a:pt x="971550" y="465545"/>
                  </a:lnTo>
                  <a:lnTo>
                    <a:pt x="977106" y="467530"/>
                  </a:lnTo>
                  <a:lnTo>
                    <a:pt x="981869" y="470310"/>
                  </a:lnTo>
                  <a:lnTo>
                    <a:pt x="985838" y="473487"/>
                  </a:lnTo>
                  <a:lnTo>
                    <a:pt x="989013" y="477060"/>
                  </a:lnTo>
                  <a:lnTo>
                    <a:pt x="991791" y="481428"/>
                  </a:lnTo>
                  <a:lnTo>
                    <a:pt x="992981" y="483413"/>
                  </a:lnTo>
                  <a:lnTo>
                    <a:pt x="993378" y="485796"/>
                  </a:lnTo>
                  <a:lnTo>
                    <a:pt x="993775" y="488575"/>
                  </a:lnTo>
                  <a:lnTo>
                    <a:pt x="993775" y="490561"/>
                  </a:lnTo>
                  <a:lnTo>
                    <a:pt x="993775" y="492943"/>
                  </a:lnTo>
                  <a:lnTo>
                    <a:pt x="993378" y="495326"/>
                  </a:lnTo>
                  <a:lnTo>
                    <a:pt x="989409" y="520341"/>
                  </a:lnTo>
                  <a:lnTo>
                    <a:pt x="985838" y="546151"/>
                  </a:lnTo>
                  <a:lnTo>
                    <a:pt x="978297" y="596580"/>
                  </a:lnTo>
                  <a:lnTo>
                    <a:pt x="977503" y="600948"/>
                  </a:lnTo>
                  <a:lnTo>
                    <a:pt x="977106" y="605316"/>
                  </a:lnTo>
                  <a:lnTo>
                    <a:pt x="977900" y="609683"/>
                  </a:lnTo>
                  <a:lnTo>
                    <a:pt x="979488" y="613654"/>
                  </a:lnTo>
                  <a:lnTo>
                    <a:pt x="981472" y="617625"/>
                  </a:lnTo>
                  <a:lnTo>
                    <a:pt x="983853" y="620801"/>
                  </a:lnTo>
                  <a:lnTo>
                    <a:pt x="987028" y="623581"/>
                  </a:lnTo>
                  <a:lnTo>
                    <a:pt x="990600" y="626361"/>
                  </a:lnTo>
                  <a:lnTo>
                    <a:pt x="1005681" y="631920"/>
                  </a:lnTo>
                  <a:lnTo>
                    <a:pt x="1020366" y="637479"/>
                  </a:lnTo>
                  <a:lnTo>
                    <a:pt x="1034653" y="643435"/>
                  </a:lnTo>
                  <a:lnTo>
                    <a:pt x="1049338" y="649391"/>
                  </a:lnTo>
                  <a:lnTo>
                    <a:pt x="1063625" y="656141"/>
                  </a:lnTo>
                  <a:lnTo>
                    <a:pt x="1077516" y="662891"/>
                  </a:lnTo>
                  <a:lnTo>
                    <a:pt x="1091803" y="670039"/>
                  </a:lnTo>
                  <a:lnTo>
                    <a:pt x="1105297" y="677583"/>
                  </a:lnTo>
                  <a:lnTo>
                    <a:pt x="1118791" y="685525"/>
                  </a:lnTo>
                  <a:lnTo>
                    <a:pt x="1132285" y="693863"/>
                  </a:lnTo>
                  <a:lnTo>
                    <a:pt x="1144985" y="702599"/>
                  </a:lnTo>
                  <a:lnTo>
                    <a:pt x="1157685" y="711335"/>
                  </a:lnTo>
                  <a:lnTo>
                    <a:pt x="1170385" y="720864"/>
                  </a:lnTo>
                  <a:lnTo>
                    <a:pt x="1183085" y="730394"/>
                  </a:lnTo>
                  <a:lnTo>
                    <a:pt x="1195388" y="739924"/>
                  </a:lnTo>
                  <a:lnTo>
                    <a:pt x="1207294" y="749851"/>
                  </a:lnTo>
                  <a:lnTo>
                    <a:pt x="1211263" y="751836"/>
                  </a:lnTo>
                  <a:lnTo>
                    <a:pt x="1215231" y="753028"/>
                  </a:lnTo>
                  <a:lnTo>
                    <a:pt x="1219597" y="753425"/>
                  </a:lnTo>
                  <a:lnTo>
                    <a:pt x="1224360" y="753425"/>
                  </a:lnTo>
                  <a:lnTo>
                    <a:pt x="1228328" y="752630"/>
                  </a:lnTo>
                  <a:lnTo>
                    <a:pt x="1232297" y="751042"/>
                  </a:lnTo>
                  <a:lnTo>
                    <a:pt x="1236266" y="748660"/>
                  </a:lnTo>
                  <a:lnTo>
                    <a:pt x="1239441" y="745880"/>
                  </a:lnTo>
                  <a:lnTo>
                    <a:pt x="1320006" y="681554"/>
                  </a:lnTo>
                  <a:lnTo>
                    <a:pt x="1321594" y="679966"/>
                  </a:lnTo>
                  <a:lnTo>
                    <a:pt x="1323181" y="678774"/>
                  </a:lnTo>
                  <a:lnTo>
                    <a:pt x="1325166" y="677583"/>
                  </a:lnTo>
                  <a:lnTo>
                    <a:pt x="1327547" y="676789"/>
                  </a:lnTo>
                  <a:lnTo>
                    <a:pt x="1329531" y="676392"/>
                  </a:lnTo>
                  <a:lnTo>
                    <a:pt x="1331913" y="675995"/>
                  </a:lnTo>
                  <a:lnTo>
                    <a:pt x="1336675" y="675995"/>
                  </a:lnTo>
                  <a:lnTo>
                    <a:pt x="1341835" y="676789"/>
                  </a:lnTo>
                  <a:lnTo>
                    <a:pt x="1346597" y="678774"/>
                  </a:lnTo>
                  <a:lnTo>
                    <a:pt x="1351360" y="681554"/>
                  </a:lnTo>
                  <a:lnTo>
                    <a:pt x="1355725" y="685128"/>
                  </a:lnTo>
                  <a:lnTo>
                    <a:pt x="1370410" y="700614"/>
                  </a:lnTo>
                  <a:lnTo>
                    <a:pt x="1384300" y="716497"/>
                  </a:lnTo>
                  <a:lnTo>
                    <a:pt x="1397794" y="733174"/>
                  </a:lnTo>
                  <a:lnTo>
                    <a:pt x="1411685" y="749454"/>
                  </a:lnTo>
                  <a:lnTo>
                    <a:pt x="1424385" y="766925"/>
                  </a:lnTo>
                  <a:lnTo>
                    <a:pt x="1436688" y="783999"/>
                  </a:lnTo>
                  <a:lnTo>
                    <a:pt x="1448594" y="801471"/>
                  </a:lnTo>
                  <a:lnTo>
                    <a:pt x="1460103" y="819736"/>
                  </a:lnTo>
                  <a:lnTo>
                    <a:pt x="1462485" y="824898"/>
                  </a:lnTo>
                  <a:lnTo>
                    <a:pt x="1464072" y="830060"/>
                  </a:lnTo>
                  <a:lnTo>
                    <a:pt x="1464866" y="835619"/>
                  </a:lnTo>
                  <a:lnTo>
                    <a:pt x="1464469" y="840384"/>
                  </a:lnTo>
                  <a:lnTo>
                    <a:pt x="1463278" y="845149"/>
                  </a:lnTo>
                  <a:lnTo>
                    <a:pt x="1462485" y="847134"/>
                  </a:lnTo>
                  <a:lnTo>
                    <a:pt x="1461294" y="849120"/>
                  </a:lnTo>
                  <a:lnTo>
                    <a:pt x="1460103" y="851105"/>
                  </a:lnTo>
                  <a:lnTo>
                    <a:pt x="1458516" y="852693"/>
                  </a:lnTo>
                  <a:lnTo>
                    <a:pt x="1456532" y="853885"/>
                  </a:lnTo>
                  <a:lnTo>
                    <a:pt x="1454944" y="855076"/>
                  </a:lnTo>
                  <a:lnTo>
                    <a:pt x="1434307" y="871356"/>
                  </a:lnTo>
                  <a:lnTo>
                    <a:pt x="1413669" y="886445"/>
                  </a:lnTo>
                  <a:lnTo>
                    <a:pt x="1393032" y="901931"/>
                  </a:lnTo>
                  <a:lnTo>
                    <a:pt x="1372394" y="917020"/>
                  </a:lnTo>
                  <a:lnTo>
                    <a:pt x="1368822" y="919402"/>
                  </a:lnTo>
                  <a:lnTo>
                    <a:pt x="1365647" y="922579"/>
                  </a:lnTo>
                  <a:lnTo>
                    <a:pt x="1362869" y="925755"/>
                  </a:lnTo>
                  <a:lnTo>
                    <a:pt x="1361281" y="929726"/>
                  </a:lnTo>
                  <a:lnTo>
                    <a:pt x="1360091" y="933697"/>
                  </a:lnTo>
                  <a:lnTo>
                    <a:pt x="1359297" y="938065"/>
                  </a:lnTo>
                  <a:lnTo>
                    <a:pt x="1359694" y="942432"/>
                  </a:lnTo>
                  <a:lnTo>
                    <a:pt x="1360488" y="946800"/>
                  </a:lnTo>
                  <a:lnTo>
                    <a:pt x="1366838" y="961492"/>
                  </a:lnTo>
                  <a:lnTo>
                    <a:pt x="1373188" y="975390"/>
                  </a:lnTo>
                  <a:lnTo>
                    <a:pt x="1379141" y="989684"/>
                  </a:lnTo>
                  <a:lnTo>
                    <a:pt x="1384697" y="1004773"/>
                  </a:lnTo>
                  <a:lnTo>
                    <a:pt x="1390253" y="1019068"/>
                  </a:lnTo>
                  <a:lnTo>
                    <a:pt x="1395413" y="1033760"/>
                  </a:lnTo>
                  <a:lnTo>
                    <a:pt x="1400175" y="1048849"/>
                  </a:lnTo>
                  <a:lnTo>
                    <a:pt x="1404938" y="1063937"/>
                  </a:lnTo>
                  <a:lnTo>
                    <a:pt x="1408510" y="1079026"/>
                  </a:lnTo>
                  <a:lnTo>
                    <a:pt x="1412082" y="1094512"/>
                  </a:lnTo>
                  <a:lnTo>
                    <a:pt x="1415257" y="1109601"/>
                  </a:lnTo>
                  <a:lnTo>
                    <a:pt x="1418035" y="1125087"/>
                  </a:lnTo>
                  <a:lnTo>
                    <a:pt x="1420416" y="1140573"/>
                  </a:lnTo>
                  <a:lnTo>
                    <a:pt x="1422400" y="1156059"/>
                  </a:lnTo>
                  <a:lnTo>
                    <a:pt x="1424385" y="1171545"/>
                  </a:lnTo>
                  <a:lnTo>
                    <a:pt x="1425575" y="1187428"/>
                  </a:lnTo>
                  <a:lnTo>
                    <a:pt x="1427163" y="1191398"/>
                  </a:lnTo>
                  <a:lnTo>
                    <a:pt x="1429147" y="1195369"/>
                  </a:lnTo>
                  <a:lnTo>
                    <a:pt x="1431925" y="1198546"/>
                  </a:lnTo>
                  <a:lnTo>
                    <a:pt x="1435100" y="1201722"/>
                  </a:lnTo>
                  <a:lnTo>
                    <a:pt x="1438672" y="1204105"/>
                  </a:lnTo>
                  <a:lnTo>
                    <a:pt x="1442641" y="1205693"/>
                  </a:lnTo>
                  <a:lnTo>
                    <a:pt x="1446610" y="1206884"/>
                  </a:lnTo>
                  <a:lnTo>
                    <a:pt x="1451769" y="1206884"/>
                  </a:lnTo>
                  <a:lnTo>
                    <a:pt x="1476772" y="1209267"/>
                  </a:lnTo>
                  <a:lnTo>
                    <a:pt x="1502569" y="1212046"/>
                  </a:lnTo>
                  <a:lnTo>
                    <a:pt x="1527969" y="1214826"/>
                  </a:lnTo>
                  <a:lnTo>
                    <a:pt x="1553766" y="1218003"/>
                  </a:lnTo>
                  <a:lnTo>
                    <a:pt x="1555750" y="1218003"/>
                  </a:lnTo>
                  <a:lnTo>
                    <a:pt x="1558132" y="1218400"/>
                  </a:lnTo>
                  <a:lnTo>
                    <a:pt x="1560116" y="1219194"/>
                  </a:lnTo>
                  <a:lnTo>
                    <a:pt x="1562497" y="1219988"/>
                  </a:lnTo>
                  <a:lnTo>
                    <a:pt x="1564482" y="1221179"/>
                  </a:lnTo>
                  <a:lnTo>
                    <a:pt x="1566069" y="1222767"/>
                  </a:lnTo>
                  <a:lnTo>
                    <a:pt x="1569641" y="1226341"/>
                  </a:lnTo>
                  <a:lnTo>
                    <a:pt x="1572419" y="1230709"/>
                  </a:lnTo>
                  <a:lnTo>
                    <a:pt x="1574404" y="1235474"/>
                  </a:lnTo>
                  <a:lnTo>
                    <a:pt x="1575991" y="1240636"/>
                  </a:lnTo>
                  <a:lnTo>
                    <a:pt x="1576388" y="1246195"/>
                  </a:lnTo>
                  <a:lnTo>
                    <a:pt x="1575594" y="1267240"/>
                  </a:lnTo>
                  <a:lnTo>
                    <a:pt x="1574404" y="1289079"/>
                  </a:lnTo>
                  <a:lnTo>
                    <a:pt x="1572419" y="1310124"/>
                  </a:lnTo>
                  <a:lnTo>
                    <a:pt x="1570038" y="1331169"/>
                  </a:lnTo>
                  <a:lnTo>
                    <a:pt x="1567260" y="1352214"/>
                  </a:lnTo>
                  <a:lnTo>
                    <a:pt x="1563688" y="1373656"/>
                  </a:lnTo>
                  <a:lnTo>
                    <a:pt x="1559719" y="1394304"/>
                  </a:lnTo>
                  <a:lnTo>
                    <a:pt x="1555353" y="1415349"/>
                  </a:lnTo>
                  <a:lnTo>
                    <a:pt x="1553369" y="1420511"/>
                  </a:lnTo>
                  <a:lnTo>
                    <a:pt x="1550591" y="1425276"/>
                  </a:lnTo>
                  <a:lnTo>
                    <a:pt x="1547416" y="1429644"/>
                  </a:lnTo>
                  <a:lnTo>
                    <a:pt x="1543447" y="1432820"/>
                  </a:lnTo>
                  <a:lnTo>
                    <a:pt x="1539082" y="1435203"/>
                  </a:lnTo>
                  <a:lnTo>
                    <a:pt x="1536700" y="1435997"/>
                  </a:lnTo>
                  <a:lnTo>
                    <a:pt x="1534716" y="1436791"/>
                  </a:lnTo>
                  <a:lnTo>
                    <a:pt x="1532335" y="1437188"/>
                  </a:lnTo>
                  <a:lnTo>
                    <a:pt x="1530350" y="1437188"/>
                  </a:lnTo>
                  <a:lnTo>
                    <a:pt x="1527969" y="1436791"/>
                  </a:lnTo>
                  <a:lnTo>
                    <a:pt x="1525588" y="1436394"/>
                  </a:lnTo>
                  <a:lnTo>
                    <a:pt x="1474788" y="1429644"/>
                  </a:lnTo>
                  <a:lnTo>
                    <a:pt x="1448991" y="1425673"/>
                  </a:lnTo>
                  <a:lnTo>
                    <a:pt x="1423988" y="1421702"/>
                  </a:lnTo>
                  <a:lnTo>
                    <a:pt x="1419622" y="1420908"/>
                  </a:lnTo>
                  <a:lnTo>
                    <a:pt x="1415257" y="1420908"/>
                  </a:lnTo>
                  <a:lnTo>
                    <a:pt x="1410891" y="1421702"/>
                  </a:lnTo>
                  <a:lnTo>
                    <a:pt x="1406922" y="1422893"/>
                  </a:lnTo>
                  <a:lnTo>
                    <a:pt x="1402953" y="1424879"/>
                  </a:lnTo>
                  <a:lnTo>
                    <a:pt x="1399382" y="1427658"/>
                  </a:lnTo>
                  <a:lnTo>
                    <a:pt x="1396603" y="1430835"/>
                  </a:lnTo>
                  <a:lnTo>
                    <a:pt x="1394222" y="1434408"/>
                  </a:lnTo>
                  <a:lnTo>
                    <a:pt x="1388666" y="1449100"/>
                  </a:lnTo>
                  <a:lnTo>
                    <a:pt x="1383110" y="1464189"/>
                  </a:lnTo>
                  <a:lnTo>
                    <a:pt x="1377156" y="1478484"/>
                  </a:lnTo>
                  <a:lnTo>
                    <a:pt x="1371203" y="1492381"/>
                  </a:lnTo>
                  <a:lnTo>
                    <a:pt x="1364456" y="1507073"/>
                  </a:lnTo>
                  <a:lnTo>
                    <a:pt x="1357313" y="1520971"/>
                  </a:lnTo>
                  <a:lnTo>
                    <a:pt x="1350169" y="1534869"/>
                  </a:lnTo>
                  <a:lnTo>
                    <a:pt x="1343025" y="1548766"/>
                  </a:lnTo>
                  <a:lnTo>
                    <a:pt x="1335088" y="1561870"/>
                  </a:lnTo>
                  <a:lnTo>
                    <a:pt x="1326753" y="1574973"/>
                  </a:lnTo>
                  <a:lnTo>
                    <a:pt x="1318022" y="1588077"/>
                  </a:lnTo>
                  <a:lnTo>
                    <a:pt x="1308894" y="1601180"/>
                  </a:lnTo>
                  <a:lnTo>
                    <a:pt x="1299766" y="1613886"/>
                  </a:lnTo>
                  <a:lnTo>
                    <a:pt x="1290241" y="1626196"/>
                  </a:lnTo>
                  <a:lnTo>
                    <a:pt x="1280716" y="1638902"/>
                  </a:lnTo>
                  <a:lnTo>
                    <a:pt x="1270794" y="1650814"/>
                  </a:lnTo>
                  <a:lnTo>
                    <a:pt x="1268810" y="1654785"/>
                  </a:lnTo>
                  <a:lnTo>
                    <a:pt x="1267619" y="1658756"/>
                  </a:lnTo>
                  <a:lnTo>
                    <a:pt x="1266825" y="1663124"/>
                  </a:lnTo>
                  <a:lnTo>
                    <a:pt x="1267222" y="1667095"/>
                  </a:lnTo>
                  <a:lnTo>
                    <a:pt x="1268016" y="1671462"/>
                  </a:lnTo>
                  <a:lnTo>
                    <a:pt x="1269603" y="1675433"/>
                  </a:lnTo>
                  <a:lnTo>
                    <a:pt x="1271588" y="1679007"/>
                  </a:lnTo>
                  <a:lnTo>
                    <a:pt x="1274763" y="1682580"/>
                  </a:lnTo>
                  <a:lnTo>
                    <a:pt x="1339056" y="1762790"/>
                  </a:lnTo>
                  <a:lnTo>
                    <a:pt x="1340644" y="1764378"/>
                  </a:lnTo>
                  <a:lnTo>
                    <a:pt x="1341835" y="1766363"/>
                  </a:lnTo>
                  <a:lnTo>
                    <a:pt x="1343025" y="1768349"/>
                  </a:lnTo>
                  <a:lnTo>
                    <a:pt x="1343819" y="1770334"/>
                  </a:lnTo>
                  <a:lnTo>
                    <a:pt x="1344216" y="1772717"/>
                  </a:lnTo>
                  <a:lnTo>
                    <a:pt x="1344613" y="1774702"/>
                  </a:lnTo>
                  <a:lnTo>
                    <a:pt x="1344613" y="1779864"/>
                  </a:lnTo>
                  <a:lnTo>
                    <a:pt x="1343819" y="1785026"/>
                  </a:lnTo>
                  <a:lnTo>
                    <a:pt x="1341835" y="1789791"/>
                  </a:lnTo>
                  <a:lnTo>
                    <a:pt x="1339056" y="1794556"/>
                  </a:lnTo>
                  <a:lnTo>
                    <a:pt x="1335485" y="1798923"/>
                  </a:lnTo>
                  <a:lnTo>
                    <a:pt x="1320006" y="1813218"/>
                  </a:lnTo>
                  <a:lnTo>
                    <a:pt x="1303735" y="1827513"/>
                  </a:lnTo>
                  <a:lnTo>
                    <a:pt x="1287463" y="1841013"/>
                  </a:lnTo>
                  <a:lnTo>
                    <a:pt x="1271191" y="1854514"/>
                  </a:lnTo>
                  <a:lnTo>
                    <a:pt x="1253728" y="1867220"/>
                  </a:lnTo>
                  <a:lnTo>
                    <a:pt x="1236663" y="1879927"/>
                  </a:lnTo>
                  <a:lnTo>
                    <a:pt x="1218406" y="1891442"/>
                  </a:lnTo>
                  <a:lnTo>
                    <a:pt x="1200547" y="1902957"/>
                  </a:lnTo>
                  <a:lnTo>
                    <a:pt x="1195388" y="1905340"/>
                  </a:lnTo>
                  <a:lnTo>
                    <a:pt x="1190228" y="1906928"/>
                  </a:lnTo>
                  <a:lnTo>
                    <a:pt x="1185069" y="1907325"/>
                  </a:lnTo>
                  <a:lnTo>
                    <a:pt x="1179910" y="1906928"/>
                  </a:lnTo>
                  <a:lnTo>
                    <a:pt x="1175544" y="1906134"/>
                  </a:lnTo>
                  <a:lnTo>
                    <a:pt x="1172766" y="1904943"/>
                  </a:lnTo>
                  <a:lnTo>
                    <a:pt x="1170781" y="1903751"/>
                  </a:lnTo>
                  <a:lnTo>
                    <a:pt x="1169194" y="1902560"/>
                  </a:lnTo>
                  <a:lnTo>
                    <a:pt x="1167606" y="1900972"/>
                  </a:lnTo>
                  <a:lnTo>
                    <a:pt x="1166019" y="1899383"/>
                  </a:lnTo>
                  <a:lnTo>
                    <a:pt x="1164828" y="1897398"/>
                  </a:lnTo>
                  <a:lnTo>
                    <a:pt x="1149350" y="1877147"/>
                  </a:lnTo>
                  <a:lnTo>
                    <a:pt x="1133872" y="1856499"/>
                  </a:lnTo>
                  <a:lnTo>
                    <a:pt x="1103313" y="1815204"/>
                  </a:lnTo>
                  <a:lnTo>
                    <a:pt x="1100931" y="1811630"/>
                  </a:lnTo>
                  <a:lnTo>
                    <a:pt x="1097756" y="1808453"/>
                  </a:lnTo>
                  <a:lnTo>
                    <a:pt x="1094581" y="1806071"/>
                  </a:lnTo>
                  <a:lnTo>
                    <a:pt x="1090613" y="1804085"/>
                  </a:lnTo>
                  <a:lnTo>
                    <a:pt x="1086644" y="1802894"/>
                  </a:lnTo>
                  <a:lnTo>
                    <a:pt x="1081881" y="1802497"/>
                  </a:lnTo>
                  <a:lnTo>
                    <a:pt x="1077516" y="1802497"/>
                  </a:lnTo>
                  <a:lnTo>
                    <a:pt x="1073150" y="1803291"/>
                  </a:lnTo>
                  <a:lnTo>
                    <a:pt x="1058863" y="1810042"/>
                  </a:lnTo>
                  <a:lnTo>
                    <a:pt x="1044972" y="1815998"/>
                  </a:lnTo>
                  <a:lnTo>
                    <a:pt x="1029891" y="1821954"/>
                  </a:lnTo>
                  <a:lnTo>
                    <a:pt x="1015603" y="1828307"/>
                  </a:lnTo>
                  <a:lnTo>
                    <a:pt x="1000919" y="1833469"/>
                  </a:lnTo>
                  <a:lnTo>
                    <a:pt x="985838" y="1838631"/>
                  </a:lnTo>
                  <a:lnTo>
                    <a:pt x="971153" y="1843396"/>
                  </a:lnTo>
                  <a:lnTo>
                    <a:pt x="956469" y="1847764"/>
                  </a:lnTo>
                  <a:lnTo>
                    <a:pt x="940991" y="1851337"/>
                  </a:lnTo>
                  <a:lnTo>
                    <a:pt x="925909" y="1854911"/>
                  </a:lnTo>
                  <a:lnTo>
                    <a:pt x="910431" y="1857691"/>
                  </a:lnTo>
                  <a:lnTo>
                    <a:pt x="894953" y="1860470"/>
                  </a:lnTo>
                  <a:lnTo>
                    <a:pt x="879475" y="1863250"/>
                  </a:lnTo>
                  <a:lnTo>
                    <a:pt x="863997" y="1865235"/>
                  </a:lnTo>
                  <a:lnTo>
                    <a:pt x="848122" y="1867220"/>
                  </a:lnTo>
                  <a:lnTo>
                    <a:pt x="832644" y="1868412"/>
                  </a:lnTo>
                  <a:lnTo>
                    <a:pt x="828675" y="1870397"/>
                  </a:lnTo>
                  <a:lnTo>
                    <a:pt x="824706" y="1872382"/>
                  </a:lnTo>
                  <a:lnTo>
                    <a:pt x="821531" y="1875162"/>
                  </a:lnTo>
                  <a:lnTo>
                    <a:pt x="818753" y="1878339"/>
                  </a:lnTo>
                  <a:lnTo>
                    <a:pt x="816372" y="1881912"/>
                  </a:lnTo>
                  <a:lnTo>
                    <a:pt x="814388" y="1885883"/>
                  </a:lnTo>
                  <a:lnTo>
                    <a:pt x="813594" y="1889854"/>
                  </a:lnTo>
                  <a:lnTo>
                    <a:pt x="813197" y="1894222"/>
                  </a:lnTo>
                  <a:lnTo>
                    <a:pt x="810816" y="1920031"/>
                  </a:lnTo>
                  <a:lnTo>
                    <a:pt x="808038" y="1945444"/>
                  </a:lnTo>
                  <a:lnTo>
                    <a:pt x="804863" y="1970857"/>
                  </a:lnTo>
                  <a:lnTo>
                    <a:pt x="801688" y="1996270"/>
                  </a:lnTo>
                  <a:lnTo>
                    <a:pt x="801688" y="1998652"/>
                  </a:lnTo>
                  <a:lnTo>
                    <a:pt x="801291" y="2001035"/>
                  </a:lnTo>
                  <a:lnTo>
                    <a:pt x="800497" y="2003020"/>
                  </a:lnTo>
                  <a:lnTo>
                    <a:pt x="799703" y="2005005"/>
                  </a:lnTo>
                  <a:lnTo>
                    <a:pt x="798513" y="2007388"/>
                  </a:lnTo>
                  <a:lnTo>
                    <a:pt x="797322" y="2009373"/>
                  </a:lnTo>
                  <a:lnTo>
                    <a:pt x="793750" y="2012550"/>
                  </a:lnTo>
                  <a:lnTo>
                    <a:pt x="789384" y="2015329"/>
                  </a:lnTo>
                  <a:lnTo>
                    <a:pt x="784622" y="2017315"/>
                  </a:lnTo>
                  <a:lnTo>
                    <a:pt x="779463" y="2018903"/>
                  </a:lnTo>
                  <a:lnTo>
                    <a:pt x="773906" y="2019300"/>
                  </a:lnTo>
                  <a:lnTo>
                    <a:pt x="752078" y="2018506"/>
                  </a:lnTo>
                  <a:lnTo>
                    <a:pt x="731044" y="2017315"/>
                  </a:lnTo>
                  <a:lnTo>
                    <a:pt x="709613" y="2015727"/>
                  </a:lnTo>
                  <a:lnTo>
                    <a:pt x="688578" y="2013344"/>
                  </a:lnTo>
                  <a:lnTo>
                    <a:pt x="667147" y="2010167"/>
                  </a:lnTo>
                  <a:lnTo>
                    <a:pt x="646509" y="2006197"/>
                  </a:lnTo>
                  <a:lnTo>
                    <a:pt x="625475" y="2002226"/>
                  </a:lnTo>
                  <a:lnTo>
                    <a:pt x="604441" y="1997858"/>
                  </a:lnTo>
                  <a:lnTo>
                    <a:pt x="599281" y="1995873"/>
                  </a:lnTo>
                  <a:lnTo>
                    <a:pt x="594519" y="1993093"/>
                  </a:lnTo>
                  <a:lnTo>
                    <a:pt x="590550" y="1989917"/>
                  </a:lnTo>
                  <a:lnTo>
                    <a:pt x="586978" y="1986343"/>
                  </a:lnTo>
                  <a:lnTo>
                    <a:pt x="584597" y="1981975"/>
                  </a:lnTo>
                  <a:lnTo>
                    <a:pt x="583803" y="1979990"/>
                  </a:lnTo>
                  <a:lnTo>
                    <a:pt x="583009" y="1977607"/>
                  </a:lnTo>
                  <a:lnTo>
                    <a:pt x="583009" y="1975622"/>
                  </a:lnTo>
                  <a:lnTo>
                    <a:pt x="582612" y="1973239"/>
                  </a:lnTo>
                  <a:lnTo>
                    <a:pt x="583009" y="1970857"/>
                  </a:lnTo>
                  <a:lnTo>
                    <a:pt x="583406" y="1968872"/>
                  </a:lnTo>
                  <a:lnTo>
                    <a:pt x="586581" y="1943062"/>
                  </a:lnTo>
                  <a:lnTo>
                    <a:pt x="590153" y="1918046"/>
                  </a:lnTo>
                  <a:lnTo>
                    <a:pt x="598091" y="1866823"/>
                  </a:lnTo>
                  <a:lnTo>
                    <a:pt x="598884" y="1862456"/>
                  </a:lnTo>
                  <a:lnTo>
                    <a:pt x="598884" y="1858088"/>
                  </a:lnTo>
                  <a:lnTo>
                    <a:pt x="598487" y="1853720"/>
                  </a:lnTo>
                  <a:lnTo>
                    <a:pt x="596900" y="1849749"/>
                  </a:lnTo>
                  <a:lnTo>
                    <a:pt x="594916" y="1846175"/>
                  </a:lnTo>
                  <a:lnTo>
                    <a:pt x="592137" y="1842602"/>
                  </a:lnTo>
                  <a:lnTo>
                    <a:pt x="588962" y="1839822"/>
                  </a:lnTo>
                  <a:lnTo>
                    <a:pt x="585391" y="1837440"/>
                  </a:lnTo>
                  <a:lnTo>
                    <a:pt x="570309" y="1831881"/>
                  </a:lnTo>
                  <a:lnTo>
                    <a:pt x="556022" y="1826322"/>
                  </a:lnTo>
                  <a:lnTo>
                    <a:pt x="541734" y="1820366"/>
                  </a:lnTo>
                  <a:lnTo>
                    <a:pt x="527050" y="1814012"/>
                  </a:lnTo>
                  <a:lnTo>
                    <a:pt x="512762" y="1807659"/>
                  </a:lnTo>
                  <a:lnTo>
                    <a:pt x="498872" y="1800909"/>
                  </a:lnTo>
                  <a:lnTo>
                    <a:pt x="484584" y="1793762"/>
                  </a:lnTo>
                  <a:lnTo>
                    <a:pt x="471091" y="1786217"/>
                  </a:lnTo>
                  <a:lnTo>
                    <a:pt x="457597" y="1778276"/>
                  </a:lnTo>
                  <a:lnTo>
                    <a:pt x="444500" y="1769540"/>
                  </a:lnTo>
                  <a:lnTo>
                    <a:pt x="431006" y="1760804"/>
                  </a:lnTo>
                  <a:lnTo>
                    <a:pt x="418306" y="1752069"/>
                  </a:lnTo>
                  <a:lnTo>
                    <a:pt x="406003" y="1742936"/>
                  </a:lnTo>
                  <a:lnTo>
                    <a:pt x="392906" y="1733803"/>
                  </a:lnTo>
                  <a:lnTo>
                    <a:pt x="381000" y="1723479"/>
                  </a:lnTo>
                  <a:lnTo>
                    <a:pt x="369094" y="1713552"/>
                  </a:lnTo>
                  <a:lnTo>
                    <a:pt x="365125" y="1711567"/>
                  </a:lnTo>
                  <a:lnTo>
                    <a:pt x="360759" y="1710376"/>
                  </a:lnTo>
                  <a:lnTo>
                    <a:pt x="356791" y="1709979"/>
                  </a:lnTo>
                  <a:lnTo>
                    <a:pt x="352425" y="1709979"/>
                  </a:lnTo>
                  <a:lnTo>
                    <a:pt x="347662" y="1710773"/>
                  </a:lnTo>
                  <a:lnTo>
                    <a:pt x="343694" y="1712361"/>
                  </a:lnTo>
                  <a:lnTo>
                    <a:pt x="340122" y="1714744"/>
                  </a:lnTo>
                  <a:lnTo>
                    <a:pt x="336947" y="1717523"/>
                  </a:lnTo>
                  <a:lnTo>
                    <a:pt x="256778" y="1782246"/>
                  </a:lnTo>
                  <a:lnTo>
                    <a:pt x="254794" y="1783835"/>
                  </a:lnTo>
                  <a:lnTo>
                    <a:pt x="252809" y="1785026"/>
                  </a:lnTo>
                  <a:lnTo>
                    <a:pt x="250825" y="1786217"/>
                  </a:lnTo>
                  <a:lnTo>
                    <a:pt x="248840" y="1787011"/>
                  </a:lnTo>
                  <a:lnTo>
                    <a:pt x="246459" y="1787805"/>
                  </a:lnTo>
                  <a:lnTo>
                    <a:pt x="244475" y="1787805"/>
                  </a:lnTo>
                  <a:lnTo>
                    <a:pt x="239712" y="1788202"/>
                  </a:lnTo>
                  <a:lnTo>
                    <a:pt x="234553" y="1787011"/>
                  </a:lnTo>
                  <a:lnTo>
                    <a:pt x="229790" y="1785423"/>
                  </a:lnTo>
                  <a:lnTo>
                    <a:pt x="225028" y="1782643"/>
                  </a:lnTo>
                  <a:lnTo>
                    <a:pt x="222647" y="1780658"/>
                  </a:lnTo>
                  <a:lnTo>
                    <a:pt x="220662" y="1779070"/>
                  </a:lnTo>
                  <a:lnTo>
                    <a:pt x="205978" y="1762790"/>
                  </a:lnTo>
                  <a:lnTo>
                    <a:pt x="192087" y="1746907"/>
                  </a:lnTo>
                  <a:lnTo>
                    <a:pt x="178197" y="1731024"/>
                  </a:lnTo>
                  <a:lnTo>
                    <a:pt x="165100" y="1713949"/>
                  </a:lnTo>
                  <a:lnTo>
                    <a:pt x="152003" y="1696875"/>
                  </a:lnTo>
                  <a:lnTo>
                    <a:pt x="139700" y="1679404"/>
                  </a:lnTo>
                  <a:lnTo>
                    <a:pt x="127794" y="1661933"/>
                  </a:lnTo>
                  <a:lnTo>
                    <a:pt x="116284" y="1644064"/>
                  </a:lnTo>
                  <a:lnTo>
                    <a:pt x="113506" y="1638902"/>
                  </a:lnTo>
                  <a:lnTo>
                    <a:pt x="112315" y="1633343"/>
                  </a:lnTo>
                  <a:lnTo>
                    <a:pt x="111522" y="1628181"/>
                  </a:lnTo>
                  <a:lnTo>
                    <a:pt x="111919" y="1623019"/>
                  </a:lnTo>
                  <a:lnTo>
                    <a:pt x="113109" y="1618651"/>
                  </a:lnTo>
                  <a:lnTo>
                    <a:pt x="113903" y="1616269"/>
                  </a:lnTo>
                  <a:lnTo>
                    <a:pt x="115094" y="1614284"/>
                  </a:lnTo>
                  <a:lnTo>
                    <a:pt x="116284" y="1612695"/>
                  </a:lnTo>
                  <a:lnTo>
                    <a:pt x="117872" y="1610710"/>
                  </a:lnTo>
                  <a:lnTo>
                    <a:pt x="119856" y="1609519"/>
                  </a:lnTo>
                  <a:lnTo>
                    <a:pt x="121840" y="1608327"/>
                  </a:lnTo>
                  <a:lnTo>
                    <a:pt x="162322" y="1576958"/>
                  </a:lnTo>
                  <a:lnTo>
                    <a:pt x="183356" y="1561870"/>
                  </a:lnTo>
                  <a:lnTo>
                    <a:pt x="203994" y="1546781"/>
                  </a:lnTo>
                  <a:lnTo>
                    <a:pt x="207565" y="1544001"/>
                  </a:lnTo>
                  <a:lnTo>
                    <a:pt x="211137" y="1540825"/>
                  </a:lnTo>
                  <a:lnTo>
                    <a:pt x="213519" y="1537648"/>
                  </a:lnTo>
                  <a:lnTo>
                    <a:pt x="215503" y="1533677"/>
                  </a:lnTo>
                  <a:lnTo>
                    <a:pt x="216694" y="1529707"/>
                  </a:lnTo>
                  <a:lnTo>
                    <a:pt x="217090" y="1525339"/>
                  </a:lnTo>
                  <a:lnTo>
                    <a:pt x="217090" y="1520971"/>
                  </a:lnTo>
                  <a:lnTo>
                    <a:pt x="216297" y="1516603"/>
                  </a:lnTo>
                  <a:lnTo>
                    <a:pt x="209153" y="1502705"/>
                  </a:lnTo>
                  <a:lnTo>
                    <a:pt x="202803" y="1488014"/>
                  </a:lnTo>
                  <a:lnTo>
                    <a:pt x="196850" y="1473719"/>
                  </a:lnTo>
                  <a:lnTo>
                    <a:pt x="191294" y="1459027"/>
                  </a:lnTo>
                  <a:lnTo>
                    <a:pt x="186134" y="1444335"/>
                  </a:lnTo>
                  <a:lnTo>
                    <a:pt x="180975" y="1429644"/>
                  </a:lnTo>
                  <a:lnTo>
                    <a:pt x="176212" y="1414952"/>
                  </a:lnTo>
                  <a:lnTo>
                    <a:pt x="171847" y="1399466"/>
                  </a:lnTo>
                  <a:lnTo>
                    <a:pt x="167878" y="1384377"/>
                  </a:lnTo>
                  <a:lnTo>
                    <a:pt x="164703" y="1369288"/>
                  </a:lnTo>
                  <a:lnTo>
                    <a:pt x="161131" y="1353802"/>
                  </a:lnTo>
                  <a:lnTo>
                    <a:pt x="158353" y="1338713"/>
                  </a:lnTo>
                  <a:lnTo>
                    <a:pt x="155972" y="1323227"/>
                  </a:lnTo>
                  <a:lnTo>
                    <a:pt x="153987" y="1307344"/>
                  </a:lnTo>
                  <a:lnTo>
                    <a:pt x="152003" y="1291859"/>
                  </a:lnTo>
                  <a:lnTo>
                    <a:pt x="150812" y="1276373"/>
                  </a:lnTo>
                  <a:lnTo>
                    <a:pt x="149225" y="1272402"/>
                  </a:lnTo>
                  <a:lnTo>
                    <a:pt x="146844" y="1268034"/>
                  </a:lnTo>
                  <a:lnTo>
                    <a:pt x="144462" y="1264857"/>
                  </a:lnTo>
                  <a:lnTo>
                    <a:pt x="141287" y="1262078"/>
                  </a:lnTo>
                  <a:lnTo>
                    <a:pt x="137715" y="1259695"/>
                  </a:lnTo>
                  <a:lnTo>
                    <a:pt x="133747" y="1257710"/>
                  </a:lnTo>
                  <a:lnTo>
                    <a:pt x="129778" y="1256916"/>
                  </a:lnTo>
                  <a:lnTo>
                    <a:pt x="125015" y="1256519"/>
                  </a:lnTo>
                  <a:lnTo>
                    <a:pt x="99219" y="1254136"/>
                  </a:lnTo>
                  <a:lnTo>
                    <a:pt x="74215" y="1251357"/>
                  </a:lnTo>
                  <a:lnTo>
                    <a:pt x="22622" y="1245401"/>
                  </a:lnTo>
                  <a:lnTo>
                    <a:pt x="20240" y="1245401"/>
                  </a:lnTo>
                  <a:lnTo>
                    <a:pt x="18256" y="1245004"/>
                  </a:lnTo>
                  <a:lnTo>
                    <a:pt x="15875" y="1244209"/>
                  </a:lnTo>
                  <a:lnTo>
                    <a:pt x="13890" y="1243415"/>
                  </a:lnTo>
                  <a:lnTo>
                    <a:pt x="11906" y="1242224"/>
                  </a:lnTo>
                  <a:lnTo>
                    <a:pt x="9922" y="1241033"/>
                  </a:lnTo>
                  <a:lnTo>
                    <a:pt x="6747" y="1237459"/>
                  </a:lnTo>
                  <a:lnTo>
                    <a:pt x="3969" y="1233488"/>
                  </a:lnTo>
                  <a:lnTo>
                    <a:pt x="1984" y="1228724"/>
                  </a:lnTo>
                  <a:lnTo>
                    <a:pt x="397" y="1222767"/>
                  </a:lnTo>
                  <a:lnTo>
                    <a:pt x="0" y="1219988"/>
                  </a:lnTo>
                  <a:lnTo>
                    <a:pt x="0" y="1217208"/>
                  </a:lnTo>
                  <a:lnTo>
                    <a:pt x="794" y="1196163"/>
                  </a:lnTo>
                  <a:lnTo>
                    <a:pt x="1984" y="1174721"/>
                  </a:lnTo>
                  <a:lnTo>
                    <a:pt x="3572" y="1153676"/>
                  </a:lnTo>
                  <a:lnTo>
                    <a:pt x="6350" y="1132631"/>
                  </a:lnTo>
                  <a:lnTo>
                    <a:pt x="9128" y="1111189"/>
                  </a:lnTo>
                  <a:lnTo>
                    <a:pt x="12700" y="1090541"/>
                  </a:lnTo>
                  <a:lnTo>
                    <a:pt x="16669" y="1069099"/>
                  </a:lnTo>
                  <a:lnTo>
                    <a:pt x="21034" y="1048451"/>
                  </a:lnTo>
                  <a:lnTo>
                    <a:pt x="23019" y="1043289"/>
                  </a:lnTo>
                  <a:lnTo>
                    <a:pt x="25797" y="1038127"/>
                  </a:lnTo>
                  <a:lnTo>
                    <a:pt x="29369" y="1034157"/>
                  </a:lnTo>
                  <a:lnTo>
                    <a:pt x="32940" y="1030583"/>
                  </a:lnTo>
                  <a:lnTo>
                    <a:pt x="37306" y="1028201"/>
                  </a:lnTo>
                  <a:lnTo>
                    <a:pt x="39290" y="1027406"/>
                  </a:lnTo>
                  <a:lnTo>
                    <a:pt x="41672" y="1026612"/>
                  </a:lnTo>
                  <a:lnTo>
                    <a:pt x="44053" y="1026612"/>
                  </a:lnTo>
                  <a:lnTo>
                    <a:pt x="46037" y="1026215"/>
                  </a:lnTo>
                  <a:lnTo>
                    <a:pt x="48419" y="1026612"/>
                  </a:lnTo>
                  <a:lnTo>
                    <a:pt x="50800" y="1027009"/>
                  </a:lnTo>
                  <a:lnTo>
                    <a:pt x="101600" y="1033760"/>
                  </a:lnTo>
                  <a:lnTo>
                    <a:pt x="127000" y="1037730"/>
                  </a:lnTo>
                  <a:lnTo>
                    <a:pt x="152400" y="1042098"/>
                  </a:lnTo>
                  <a:lnTo>
                    <a:pt x="156765" y="1042892"/>
                  </a:lnTo>
                  <a:lnTo>
                    <a:pt x="161131" y="1042892"/>
                  </a:lnTo>
                  <a:lnTo>
                    <a:pt x="165497" y="1042495"/>
                  </a:lnTo>
                  <a:lnTo>
                    <a:pt x="169862" y="1040907"/>
                  </a:lnTo>
                  <a:lnTo>
                    <a:pt x="173434" y="1038525"/>
                  </a:lnTo>
                  <a:lnTo>
                    <a:pt x="177006" y="1035745"/>
                  </a:lnTo>
                  <a:lnTo>
                    <a:pt x="179784" y="1032568"/>
                  </a:lnTo>
                  <a:lnTo>
                    <a:pt x="182165" y="1028995"/>
                  </a:lnTo>
                  <a:lnTo>
                    <a:pt x="187325" y="1014303"/>
                  </a:lnTo>
                  <a:lnTo>
                    <a:pt x="192881" y="1000008"/>
                  </a:lnTo>
                  <a:lnTo>
                    <a:pt x="198834" y="985316"/>
                  </a:lnTo>
                  <a:lnTo>
                    <a:pt x="205184" y="971022"/>
                  </a:lnTo>
                  <a:lnTo>
                    <a:pt x="211931" y="957124"/>
                  </a:lnTo>
                  <a:lnTo>
                    <a:pt x="218678" y="942432"/>
                  </a:lnTo>
                  <a:lnTo>
                    <a:pt x="225822" y="928932"/>
                  </a:lnTo>
                  <a:lnTo>
                    <a:pt x="233362" y="915034"/>
                  </a:lnTo>
                  <a:lnTo>
                    <a:pt x="241300" y="901931"/>
                  </a:lnTo>
                  <a:lnTo>
                    <a:pt x="249634" y="888430"/>
                  </a:lnTo>
                  <a:lnTo>
                    <a:pt x="258762" y="875327"/>
                  </a:lnTo>
                  <a:lnTo>
                    <a:pt x="267494" y="862620"/>
                  </a:lnTo>
                  <a:lnTo>
                    <a:pt x="276622" y="849517"/>
                  </a:lnTo>
                  <a:lnTo>
                    <a:pt x="286147" y="837207"/>
                  </a:lnTo>
                  <a:lnTo>
                    <a:pt x="295672" y="825295"/>
                  </a:lnTo>
                  <a:lnTo>
                    <a:pt x="305990" y="812986"/>
                  </a:lnTo>
                  <a:lnTo>
                    <a:pt x="307975" y="809015"/>
                  </a:lnTo>
                  <a:lnTo>
                    <a:pt x="309165" y="804647"/>
                  </a:lnTo>
                  <a:lnTo>
                    <a:pt x="309562" y="800279"/>
                  </a:lnTo>
                  <a:lnTo>
                    <a:pt x="309562" y="796309"/>
                  </a:lnTo>
                  <a:lnTo>
                    <a:pt x="308769" y="791941"/>
                  </a:lnTo>
                  <a:lnTo>
                    <a:pt x="307181" y="787970"/>
                  </a:lnTo>
                  <a:lnTo>
                    <a:pt x="304800" y="784396"/>
                  </a:lnTo>
                  <a:lnTo>
                    <a:pt x="301625" y="780823"/>
                  </a:lnTo>
                  <a:lnTo>
                    <a:pt x="237331" y="700614"/>
                  </a:lnTo>
                  <a:lnTo>
                    <a:pt x="235744" y="699025"/>
                  </a:lnTo>
                  <a:lnTo>
                    <a:pt x="234553" y="697437"/>
                  </a:lnTo>
                  <a:lnTo>
                    <a:pt x="233362" y="695452"/>
                  </a:lnTo>
                  <a:lnTo>
                    <a:pt x="232569" y="693069"/>
                  </a:lnTo>
                  <a:lnTo>
                    <a:pt x="231775" y="691084"/>
                  </a:lnTo>
                  <a:lnTo>
                    <a:pt x="231775" y="688701"/>
                  </a:lnTo>
                  <a:lnTo>
                    <a:pt x="231775" y="683936"/>
                  </a:lnTo>
                  <a:lnTo>
                    <a:pt x="232569" y="678774"/>
                  </a:lnTo>
                  <a:lnTo>
                    <a:pt x="234156" y="674010"/>
                  </a:lnTo>
                  <a:lnTo>
                    <a:pt x="236934" y="668848"/>
                  </a:lnTo>
                  <a:lnTo>
                    <a:pt x="240506" y="664480"/>
                  </a:lnTo>
                  <a:lnTo>
                    <a:pt x="256778" y="650185"/>
                  </a:lnTo>
                  <a:lnTo>
                    <a:pt x="272653" y="636287"/>
                  </a:lnTo>
                  <a:lnTo>
                    <a:pt x="288925" y="622390"/>
                  </a:lnTo>
                  <a:lnTo>
                    <a:pt x="305594" y="609286"/>
                  </a:lnTo>
                  <a:lnTo>
                    <a:pt x="322659" y="596183"/>
                  </a:lnTo>
                  <a:lnTo>
                    <a:pt x="339725" y="583874"/>
                  </a:lnTo>
                  <a:lnTo>
                    <a:pt x="357584" y="571961"/>
                  </a:lnTo>
                  <a:lnTo>
                    <a:pt x="375841" y="560446"/>
                  </a:lnTo>
                  <a:lnTo>
                    <a:pt x="381000" y="558064"/>
                  </a:lnTo>
                  <a:lnTo>
                    <a:pt x="386159" y="556475"/>
                  </a:lnTo>
                  <a:lnTo>
                    <a:pt x="391319" y="556078"/>
                  </a:lnTo>
                  <a:lnTo>
                    <a:pt x="396478" y="556475"/>
                  </a:lnTo>
                  <a:lnTo>
                    <a:pt x="401241" y="557667"/>
                  </a:lnTo>
                  <a:lnTo>
                    <a:pt x="403225" y="558461"/>
                  </a:lnTo>
                  <a:lnTo>
                    <a:pt x="405606" y="559652"/>
                  </a:lnTo>
                  <a:lnTo>
                    <a:pt x="407194" y="560843"/>
                  </a:lnTo>
                  <a:lnTo>
                    <a:pt x="408781" y="562431"/>
                  </a:lnTo>
                  <a:lnTo>
                    <a:pt x="410369" y="564020"/>
                  </a:lnTo>
                  <a:lnTo>
                    <a:pt x="411559" y="566005"/>
                  </a:lnTo>
                  <a:lnTo>
                    <a:pt x="427037" y="586653"/>
                  </a:lnTo>
                  <a:lnTo>
                    <a:pt x="442912" y="606904"/>
                  </a:lnTo>
                  <a:lnTo>
                    <a:pt x="457994" y="627552"/>
                  </a:lnTo>
                  <a:lnTo>
                    <a:pt x="472678" y="648200"/>
                  </a:lnTo>
                  <a:lnTo>
                    <a:pt x="475456" y="652170"/>
                  </a:lnTo>
                  <a:lnTo>
                    <a:pt x="478234" y="654950"/>
                  </a:lnTo>
                  <a:lnTo>
                    <a:pt x="481806" y="657729"/>
                  </a:lnTo>
                  <a:lnTo>
                    <a:pt x="486172" y="659318"/>
                  </a:lnTo>
                  <a:lnTo>
                    <a:pt x="490141" y="660509"/>
                  </a:lnTo>
                  <a:lnTo>
                    <a:pt x="494506" y="661303"/>
                  </a:lnTo>
                  <a:lnTo>
                    <a:pt x="498872" y="660906"/>
                  </a:lnTo>
                  <a:lnTo>
                    <a:pt x="503237" y="660112"/>
                  </a:lnTo>
                  <a:lnTo>
                    <a:pt x="517128" y="653759"/>
                  </a:lnTo>
                  <a:lnTo>
                    <a:pt x="531416" y="647406"/>
                  </a:lnTo>
                  <a:lnTo>
                    <a:pt x="546100" y="641449"/>
                  </a:lnTo>
                  <a:lnTo>
                    <a:pt x="560387" y="635890"/>
                  </a:lnTo>
                  <a:lnTo>
                    <a:pt x="575072" y="630331"/>
                  </a:lnTo>
                  <a:lnTo>
                    <a:pt x="590153" y="625566"/>
                  </a:lnTo>
                  <a:lnTo>
                    <a:pt x="604837" y="620404"/>
                  </a:lnTo>
                  <a:lnTo>
                    <a:pt x="619919" y="615640"/>
                  </a:lnTo>
                  <a:lnTo>
                    <a:pt x="635397" y="612066"/>
                  </a:lnTo>
                  <a:lnTo>
                    <a:pt x="650478" y="608492"/>
                  </a:lnTo>
                  <a:lnTo>
                    <a:pt x="665956" y="605713"/>
                  </a:lnTo>
                  <a:lnTo>
                    <a:pt x="681434" y="602933"/>
                  </a:lnTo>
                  <a:lnTo>
                    <a:pt x="696913" y="600154"/>
                  </a:lnTo>
                  <a:lnTo>
                    <a:pt x="711994" y="598168"/>
                  </a:lnTo>
                  <a:lnTo>
                    <a:pt x="727869" y="596580"/>
                  </a:lnTo>
                  <a:lnTo>
                    <a:pt x="743347" y="594992"/>
                  </a:lnTo>
                  <a:lnTo>
                    <a:pt x="747713" y="593403"/>
                  </a:lnTo>
                  <a:lnTo>
                    <a:pt x="751284" y="591418"/>
                  </a:lnTo>
                  <a:lnTo>
                    <a:pt x="754856" y="588638"/>
                  </a:lnTo>
                  <a:lnTo>
                    <a:pt x="757634" y="585462"/>
                  </a:lnTo>
                  <a:lnTo>
                    <a:pt x="760016" y="582285"/>
                  </a:lnTo>
                  <a:lnTo>
                    <a:pt x="762397" y="577917"/>
                  </a:lnTo>
                  <a:lnTo>
                    <a:pt x="763191" y="573550"/>
                  </a:lnTo>
                  <a:lnTo>
                    <a:pt x="763588" y="569182"/>
                  </a:lnTo>
                  <a:lnTo>
                    <a:pt x="765969" y="543769"/>
                  </a:lnTo>
                  <a:lnTo>
                    <a:pt x="768747" y="517959"/>
                  </a:lnTo>
                  <a:lnTo>
                    <a:pt x="771525" y="492943"/>
                  </a:lnTo>
                  <a:lnTo>
                    <a:pt x="774700" y="467133"/>
                  </a:lnTo>
                  <a:lnTo>
                    <a:pt x="774700" y="464751"/>
                  </a:lnTo>
                  <a:lnTo>
                    <a:pt x="775097" y="462766"/>
                  </a:lnTo>
                  <a:lnTo>
                    <a:pt x="775891" y="460383"/>
                  </a:lnTo>
                  <a:lnTo>
                    <a:pt x="776684" y="458398"/>
                  </a:lnTo>
                  <a:lnTo>
                    <a:pt x="777875" y="456412"/>
                  </a:lnTo>
                  <a:lnTo>
                    <a:pt x="779066" y="454824"/>
                  </a:lnTo>
                  <a:lnTo>
                    <a:pt x="782638" y="451250"/>
                  </a:lnTo>
                  <a:lnTo>
                    <a:pt x="786606" y="448471"/>
                  </a:lnTo>
                  <a:lnTo>
                    <a:pt x="791369" y="446486"/>
                  </a:lnTo>
                  <a:lnTo>
                    <a:pt x="796925" y="444897"/>
                  </a:lnTo>
                  <a:lnTo>
                    <a:pt x="802481" y="444500"/>
                  </a:lnTo>
                  <a:close/>
                  <a:moveTo>
                    <a:pt x="1780579" y="266729"/>
                  </a:moveTo>
                  <a:lnTo>
                    <a:pt x="1770667" y="267126"/>
                  </a:lnTo>
                  <a:lnTo>
                    <a:pt x="1761944" y="267921"/>
                  </a:lnTo>
                  <a:lnTo>
                    <a:pt x="1752824" y="269113"/>
                  </a:lnTo>
                  <a:lnTo>
                    <a:pt x="1744101" y="270304"/>
                  </a:lnTo>
                  <a:lnTo>
                    <a:pt x="1735378" y="272688"/>
                  </a:lnTo>
                  <a:lnTo>
                    <a:pt x="1727052" y="275071"/>
                  </a:lnTo>
                  <a:lnTo>
                    <a:pt x="1718329" y="277852"/>
                  </a:lnTo>
                  <a:lnTo>
                    <a:pt x="1710399" y="281030"/>
                  </a:lnTo>
                  <a:lnTo>
                    <a:pt x="1702469" y="284605"/>
                  </a:lnTo>
                  <a:lnTo>
                    <a:pt x="1694539" y="288578"/>
                  </a:lnTo>
                  <a:lnTo>
                    <a:pt x="1687005" y="292550"/>
                  </a:lnTo>
                  <a:lnTo>
                    <a:pt x="1679472" y="297317"/>
                  </a:lnTo>
                  <a:lnTo>
                    <a:pt x="1672731" y="302482"/>
                  </a:lnTo>
                  <a:lnTo>
                    <a:pt x="1665991" y="308043"/>
                  </a:lnTo>
                  <a:lnTo>
                    <a:pt x="1659250" y="313605"/>
                  </a:lnTo>
                  <a:lnTo>
                    <a:pt x="1653303" y="319563"/>
                  </a:lnTo>
                  <a:lnTo>
                    <a:pt x="1647355" y="325919"/>
                  </a:lnTo>
                  <a:lnTo>
                    <a:pt x="1641804" y="332275"/>
                  </a:lnTo>
                  <a:lnTo>
                    <a:pt x="1636253" y="339029"/>
                  </a:lnTo>
                  <a:lnTo>
                    <a:pt x="1631098" y="346179"/>
                  </a:lnTo>
                  <a:lnTo>
                    <a:pt x="1626340" y="353727"/>
                  </a:lnTo>
                  <a:lnTo>
                    <a:pt x="1621979" y="361275"/>
                  </a:lnTo>
                  <a:lnTo>
                    <a:pt x="1618014" y="368822"/>
                  </a:lnTo>
                  <a:lnTo>
                    <a:pt x="1614445" y="376767"/>
                  </a:lnTo>
                  <a:lnTo>
                    <a:pt x="1611273" y="384712"/>
                  </a:lnTo>
                  <a:lnTo>
                    <a:pt x="1608498" y="393055"/>
                  </a:lnTo>
                  <a:lnTo>
                    <a:pt x="1606119" y="401794"/>
                  </a:lnTo>
                  <a:lnTo>
                    <a:pt x="1604136" y="410534"/>
                  </a:lnTo>
                  <a:lnTo>
                    <a:pt x="1602550" y="419273"/>
                  </a:lnTo>
                  <a:lnTo>
                    <a:pt x="1601361" y="428410"/>
                  </a:lnTo>
                  <a:lnTo>
                    <a:pt x="1600568" y="437547"/>
                  </a:lnTo>
                  <a:lnTo>
                    <a:pt x="1600171" y="447081"/>
                  </a:lnTo>
                  <a:lnTo>
                    <a:pt x="1600568" y="456218"/>
                  </a:lnTo>
                  <a:lnTo>
                    <a:pt x="1601361" y="465354"/>
                  </a:lnTo>
                  <a:lnTo>
                    <a:pt x="1602550" y="474094"/>
                  </a:lnTo>
                  <a:lnTo>
                    <a:pt x="1604136" y="482833"/>
                  </a:lnTo>
                  <a:lnTo>
                    <a:pt x="1606119" y="491970"/>
                  </a:lnTo>
                  <a:lnTo>
                    <a:pt x="1608498" y="500312"/>
                  </a:lnTo>
                  <a:lnTo>
                    <a:pt x="1611273" y="508655"/>
                  </a:lnTo>
                  <a:lnTo>
                    <a:pt x="1614445" y="516997"/>
                  </a:lnTo>
                  <a:lnTo>
                    <a:pt x="1618014" y="524545"/>
                  </a:lnTo>
                  <a:lnTo>
                    <a:pt x="1621979" y="532490"/>
                  </a:lnTo>
                  <a:lnTo>
                    <a:pt x="1626340" y="540435"/>
                  </a:lnTo>
                  <a:lnTo>
                    <a:pt x="1631098" y="547585"/>
                  </a:lnTo>
                  <a:lnTo>
                    <a:pt x="1636253" y="554338"/>
                  </a:lnTo>
                  <a:lnTo>
                    <a:pt x="1641804" y="561092"/>
                  </a:lnTo>
                  <a:lnTo>
                    <a:pt x="1647355" y="567845"/>
                  </a:lnTo>
                  <a:lnTo>
                    <a:pt x="1653303" y="573804"/>
                  </a:lnTo>
                  <a:lnTo>
                    <a:pt x="1659250" y="580160"/>
                  </a:lnTo>
                  <a:lnTo>
                    <a:pt x="1665991" y="585721"/>
                  </a:lnTo>
                  <a:lnTo>
                    <a:pt x="1672731" y="591283"/>
                  </a:lnTo>
                  <a:lnTo>
                    <a:pt x="1679472" y="596050"/>
                  </a:lnTo>
                  <a:lnTo>
                    <a:pt x="1687005" y="600817"/>
                  </a:lnTo>
                  <a:lnTo>
                    <a:pt x="1694539" y="605186"/>
                  </a:lnTo>
                  <a:lnTo>
                    <a:pt x="1702469" y="609159"/>
                  </a:lnTo>
                  <a:lnTo>
                    <a:pt x="1710399" y="612734"/>
                  </a:lnTo>
                  <a:lnTo>
                    <a:pt x="1718329" y="615912"/>
                  </a:lnTo>
                  <a:lnTo>
                    <a:pt x="1727052" y="618693"/>
                  </a:lnTo>
                  <a:lnTo>
                    <a:pt x="1735378" y="621076"/>
                  </a:lnTo>
                  <a:lnTo>
                    <a:pt x="1744101" y="623063"/>
                  </a:lnTo>
                  <a:lnTo>
                    <a:pt x="1752824" y="624652"/>
                  </a:lnTo>
                  <a:lnTo>
                    <a:pt x="1761944" y="626241"/>
                  </a:lnTo>
                  <a:lnTo>
                    <a:pt x="1770667" y="626638"/>
                  </a:lnTo>
                  <a:lnTo>
                    <a:pt x="1780579" y="627035"/>
                  </a:lnTo>
                  <a:lnTo>
                    <a:pt x="1789699" y="626638"/>
                  </a:lnTo>
                  <a:lnTo>
                    <a:pt x="1798819" y="626241"/>
                  </a:lnTo>
                  <a:lnTo>
                    <a:pt x="1807542" y="624652"/>
                  </a:lnTo>
                  <a:lnTo>
                    <a:pt x="1816265" y="623063"/>
                  </a:lnTo>
                  <a:lnTo>
                    <a:pt x="1825384" y="621076"/>
                  </a:lnTo>
                  <a:lnTo>
                    <a:pt x="1833711" y="618693"/>
                  </a:lnTo>
                  <a:lnTo>
                    <a:pt x="1842037" y="615912"/>
                  </a:lnTo>
                  <a:lnTo>
                    <a:pt x="1850364" y="612734"/>
                  </a:lnTo>
                  <a:lnTo>
                    <a:pt x="1858294" y="609159"/>
                  </a:lnTo>
                  <a:lnTo>
                    <a:pt x="1866224" y="605186"/>
                  </a:lnTo>
                  <a:lnTo>
                    <a:pt x="1873757" y="600817"/>
                  </a:lnTo>
                  <a:lnTo>
                    <a:pt x="1880894" y="596050"/>
                  </a:lnTo>
                  <a:lnTo>
                    <a:pt x="1888031" y="591283"/>
                  </a:lnTo>
                  <a:lnTo>
                    <a:pt x="1894772" y="585721"/>
                  </a:lnTo>
                  <a:lnTo>
                    <a:pt x="1901116" y="580160"/>
                  </a:lnTo>
                  <a:lnTo>
                    <a:pt x="1907460" y="573804"/>
                  </a:lnTo>
                  <a:lnTo>
                    <a:pt x="1913804" y="567845"/>
                  </a:lnTo>
                  <a:lnTo>
                    <a:pt x="1919355" y="561092"/>
                  </a:lnTo>
                  <a:lnTo>
                    <a:pt x="1924509" y="554338"/>
                  </a:lnTo>
                  <a:lnTo>
                    <a:pt x="1929664" y="547585"/>
                  </a:lnTo>
                  <a:lnTo>
                    <a:pt x="1934026" y="540435"/>
                  </a:lnTo>
                  <a:lnTo>
                    <a:pt x="1938387" y="532490"/>
                  </a:lnTo>
                  <a:lnTo>
                    <a:pt x="1942352" y="524545"/>
                  </a:lnTo>
                  <a:lnTo>
                    <a:pt x="1945921" y="516997"/>
                  </a:lnTo>
                  <a:lnTo>
                    <a:pt x="1949093" y="508655"/>
                  </a:lnTo>
                  <a:lnTo>
                    <a:pt x="1951868" y="500312"/>
                  </a:lnTo>
                  <a:lnTo>
                    <a:pt x="1954247" y="491970"/>
                  </a:lnTo>
                  <a:lnTo>
                    <a:pt x="1957023" y="482833"/>
                  </a:lnTo>
                  <a:lnTo>
                    <a:pt x="1958212" y="474094"/>
                  </a:lnTo>
                  <a:lnTo>
                    <a:pt x="1959402" y="465354"/>
                  </a:lnTo>
                  <a:lnTo>
                    <a:pt x="1960195" y="456218"/>
                  </a:lnTo>
                  <a:lnTo>
                    <a:pt x="1960591" y="447081"/>
                  </a:lnTo>
                  <a:lnTo>
                    <a:pt x="1960195" y="437547"/>
                  </a:lnTo>
                  <a:lnTo>
                    <a:pt x="1959402" y="428410"/>
                  </a:lnTo>
                  <a:lnTo>
                    <a:pt x="1958212" y="419273"/>
                  </a:lnTo>
                  <a:lnTo>
                    <a:pt x="1957023" y="410534"/>
                  </a:lnTo>
                  <a:lnTo>
                    <a:pt x="1954247" y="401794"/>
                  </a:lnTo>
                  <a:lnTo>
                    <a:pt x="1951868" y="393055"/>
                  </a:lnTo>
                  <a:lnTo>
                    <a:pt x="1949093" y="384712"/>
                  </a:lnTo>
                  <a:lnTo>
                    <a:pt x="1945921" y="376767"/>
                  </a:lnTo>
                  <a:lnTo>
                    <a:pt x="1942352" y="368822"/>
                  </a:lnTo>
                  <a:lnTo>
                    <a:pt x="1938387" y="361275"/>
                  </a:lnTo>
                  <a:lnTo>
                    <a:pt x="1934026" y="353727"/>
                  </a:lnTo>
                  <a:lnTo>
                    <a:pt x="1929664" y="346179"/>
                  </a:lnTo>
                  <a:lnTo>
                    <a:pt x="1924509" y="339029"/>
                  </a:lnTo>
                  <a:lnTo>
                    <a:pt x="1919355" y="332275"/>
                  </a:lnTo>
                  <a:lnTo>
                    <a:pt x="1913804" y="325919"/>
                  </a:lnTo>
                  <a:lnTo>
                    <a:pt x="1907460" y="319563"/>
                  </a:lnTo>
                  <a:lnTo>
                    <a:pt x="1901116" y="313605"/>
                  </a:lnTo>
                  <a:lnTo>
                    <a:pt x="1894772" y="308043"/>
                  </a:lnTo>
                  <a:lnTo>
                    <a:pt x="1888031" y="302482"/>
                  </a:lnTo>
                  <a:lnTo>
                    <a:pt x="1880894" y="297317"/>
                  </a:lnTo>
                  <a:lnTo>
                    <a:pt x="1873757" y="292550"/>
                  </a:lnTo>
                  <a:lnTo>
                    <a:pt x="1866224" y="288578"/>
                  </a:lnTo>
                  <a:lnTo>
                    <a:pt x="1858294" y="284605"/>
                  </a:lnTo>
                  <a:lnTo>
                    <a:pt x="1850364" y="281030"/>
                  </a:lnTo>
                  <a:lnTo>
                    <a:pt x="1842037" y="277852"/>
                  </a:lnTo>
                  <a:lnTo>
                    <a:pt x="1833711" y="275071"/>
                  </a:lnTo>
                  <a:lnTo>
                    <a:pt x="1825384" y="272688"/>
                  </a:lnTo>
                  <a:lnTo>
                    <a:pt x="1816265" y="270304"/>
                  </a:lnTo>
                  <a:lnTo>
                    <a:pt x="1807542" y="269113"/>
                  </a:lnTo>
                  <a:lnTo>
                    <a:pt x="1798819" y="267921"/>
                  </a:lnTo>
                  <a:lnTo>
                    <a:pt x="1789699" y="267126"/>
                  </a:lnTo>
                  <a:lnTo>
                    <a:pt x="1780579" y="266729"/>
                  </a:lnTo>
                  <a:close/>
                  <a:moveTo>
                    <a:pt x="1769477" y="236538"/>
                  </a:moveTo>
                  <a:lnTo>
                    <a:pt x="1780579" y="236538"/>
                  </a:lnTo>
                  <a:lnTo>
                    <a:pt x="1791285" y="236538"/>
                  </a:lnTo>
                  <a:lnTo>
                    <a:pt x="1801594" y="237333"/>
                  </a:lnTo>
                  <a:lnTo>
                    <a:pt x="1812300" y="238922"/>
                  </a:lnTo>
                  <a:lnTo>
                    <a:pt x="1823005" y="240511"/>
                  </a:lnTo>
                  <a:lnTo>
                    <a:pt x="1832918" y="242894"/>
                  </a:lnTo>
                  <a:lnTo>
                    <a:pt x="1842830" y="245675"/>
                  </a:lnTo>
                  <a:lnTo>
                    <a:pt x="1852346" y="248853"/>
                  </a:lnTo>
                  <a:lnTo>
                    <a:pt x="1861862" y="252825"/>
                  </a:lnTo>
                  <a:lnTo>
                    <a:pt x="1871775" y="256798"/>
                  </a:lnTo>
                  <a:lnTo>
                    <a:pt x="1880498" y="261962"/>
                  </a:lnTo>
                  <a:lnTo>
                    <a:pt x="1889221" y="267126"/>
                  </a:lnTo>
                  <a:lnTo>
                    <a:pt x="1897944" y="272291"/>
                  </a:lnTo>
                  <a:lnTo>
                    <a:pt x="1905874" y="278249"/>
                  </a:lnTo>
                  <a:lnTo>
                    <a:pt x="1914200" y="284208"/>
                  </a:lnTo>
                  <a:lnTo>
                    <a:pt x="1921734" y="290961"/>
                  </a:lnTo>
                  <a:lnTo>
                    <a:pt x="1929268" y="297715"/>
                  </a:lnTo>
                  <a:lnTo>
                    <a:pt x="1936008" y="305660"/>
                  </a:lnTo>
                  <a:lnTo>
                    <a:pt x="1942352" y="313207"/>
                  </a:lnTo>
                  <a:lnTo>
                    <a:pt x="1948696" y="320755"/>
                  </a:lnTo>
                  <a:lnTo>
                    <a:pt x="1954644" y="329097"/>
                  </a:lnTo>
                  <a:lnTo>
                    <a:pt x="1960195" y="337440"/>
                  </a:lnTo>
                  <a:lnTo>
                    <a:pt x="1965349" y="346179"/>
                  </a:lnTo>
                  <a:lnTo>
                    <a:pt x="1970107" y="355713"/>
                  </a:lnTo>
                  <a:lnTo>
                    <a:pt x="1974072" y="364850"/>
                  </a:lnTo>
                  <a:lnTo>
                    <a:pt x="1978037" y="374384"/>
                  </a:lnTo>
                  <a:lnTo>
                    <a:pt x="1981209" y="384315"/>
                  </a:lnTo>
                  <a:lnTo>
                    <a:pt x="1983985" y="393849"/>
                  </a:lnTo>
                  <a:lnTo>
                    <a:pt x="1986364" y="404575"/>
                  </a:lnTo>
                  <a:lnTo>
                    <a:pt x="1988346" y="414903"/>
                  </a:lnTo>
                  <a:lnTo>
                    <a:pt x="1989536" y="425232"/>
                  </a:lnTo>
                  <a:lnTo>
                    <a:pt x="1990329" y="435958"/>
                  </a:lnTo>
                  <a:lnTo>
                    <a:pt x="1990725" y="447081"/>
                  </a:lnTo>
                  <a:lnTo>
                    <a:pt x="1990329" y="457807"/>
                  </a:lnTo>
                  <a:lnTo>
                    <a:pt x="1989536" y="468135"/>
                  </a:lnTo>
                  <a:lnTo>
                    <a:pt x="1988346" y="478861"/>
                  </a:lnTo>
                  <a:lnTo>
                    <a:pt x="1986364" y="489587"/>
                  </a:lnTo>
                  <a:lnTo>
                    <a:pt x="1983985" y="499518"/>
                  </a:lnTo>
                  <a:lnTo>
                    <a:pt x="1981209" y="509449"/>
                  </a:lnTo>
                  <a:lnTo>
                    <a:pt x="1978037" y="518983"/>
                  </a:lnTo>
                  <a:lnTo>
                    <a:pt x="1974072" y="528517"/>
                  </a:lnTo>
                  <a:lnTo>
                    <a:pt x="1970107" y="538051"/>
                  </a:lnTo>
                  <a:lnTo>
                    <a:pt x="1965349" y="547188"/>
                  </a:lnTo>
                  <a:lnTo>
                    <a:pt x="1960195" y="555927"/>
                  </a:lnTo>
                  <a:lnTo>
                    <a:pt x="1954644" y="564270"/>
                  </a:lnTo>
                  <a:lnTo>
                    <a:pt x="1948696" y="572612"/>
                  </a:lnTo>
                  <a:lnTo>
                    <a:pt x="1942352" y="580954"/>
                  </a:lnTo>
                  <a:lnTo>
                    <a:pt x="1936008" y="588502"/>
                  </a:lnTo>
                  <a:lnTo>
                    <a:pt x="1929268" y="595652"/>
                  </a:lnTo>
                  <a:lnTo>
                    <a:pt x="1921734" y="602406"/>
                  </a:lnTo>
                  <a:lnTo>
                    <a:pt x="1914200" y="609159"/>
                  </a:lnTo>
                  <a:lnTo>
                    <a:pt x="1905874" y="615118"/>
                  </a:lnTo>
                  <a:lnTo>
                    <a:pt x="1897944" y="621076"/>
                  </a:lnTo>
                  <a:lnTo>
                    <a:pt x="1889221" y="627035"/>
                  </a:lnTo>
                  <a:lnTo>
                    <a:pt x="1880498" y="631802"/>
                  </a:lnTo>
                  <a:lnTo>
                    <a:pt x="1871775" y="636569"/>
                  </a:lnTo>
                  <a:lnTo>
                    <a:pt x="1861862" y="640542"/>
                  </a:lnTo>
                  <a:lnTo>
                    <a:pt x="1852346" y="644514"/>
                  </a:lnTo>
                  <a:lnTo>
                    <a:pt x="1842830" y="647692"/>
                  </a:lnTo>
                  <a:lnTo>
                    <a:pt x="1832918" y="650473"/>
                  </a:lnTo>
                  <a:lnTo>
                    <a:pt x="1823005" y="652856"/>
                  </a:lnTo>
                  <a:lnTo>
                    <a:pt x="1812300" y="654843"/>
                  </a:lnTo>
                  <a:lnTo>
                    <a:pt x="1801594" y="656034"/>
                  </a:lnTo>
                  <a:lnTo>
                    <a:pt x="1791285" y="656829"/>
                  </a:lnTo>
                  <a:lnTo>
                    <a:pt x="1780579" y="657226"/>
                  </a:lnTo>
                  <a:lnTo>
                    <a:pt x="1769477" y="656829"/>
                  </a:lnTo>
                  <a:lnTo>
                    <a:pt x="1758772" y="656034"/>
                  </a:lnTo>
                  <a:lnTo>
                    <a:pt x="1748463" y="654843"/>
                  </a:lnTo>
                  <a:lnTo>
                    <a:pt x="1738154" y="652856"/>
                  </a:lnTo>
                  <a:lnTo>
                    <a:pt x="1727845" y="650473"/>
                  </a:lnTo>
                  <a:lnTo>
                    <a:pt x="1717536" y="647692"/>
                  </a:lnTo>
                  <a:lnTo>
                    <a:pt x="1708020" y="644514"/>
                  </a:lnTo>
                  <a:lnTo>
                    <a:pt x="1698504" y="640542"/>
                  </a:lnTo>
                  <a:lnTo>
                    <a:pt x="1689384" y="636569"/>
                  </a:lnTo>
                  <a:lnTo>
                    <a:pt x="1680265" y="631802"/>
                  </a:lnTo>
                  <a:lnTo>
                    <a:pt x="1671145" y="627035"/>
                  </a:lnTo>
                  <a:lnTo>
                    <a:pt x="1662819" y="621076"/>
                  </a:lnTo>
                  <a:lnTo>
                    <a:pt x="1654492" y="615118"/>
                  </a:lnTo>
                  <a:lnTo>
                    <a:pt x="1646562" y="609159"/>
                  </a:lnTo>
                  <a:lnTo>
                    <a:pt x="1639028" y="602406"/>
                  </a:lnTo>
                  <a:lnTo>
                    <a:pt x="1631495" y="595652"/>
                  </a:lnTo>
                  <a:lnTo>
                    <a:pt x="1624358" y="588502"/>
                  </a:lnTo>
                  <a:lnTo>
                    <a:pt x="1618014" y="580954"/>
                  </a:lnTo>
                  <a:lnTo>
                    <a:pt x="1611670" y="572612"/>
                  </a:lnTo>
                  <a:lnTo>
                    <a:pt x="1606119" y="564270"/>
                  </a:lnTo>
                  <a:lnTo>
                    <a:pt x="1600568" y="555927"/>
                  </a:lnTo>
                  <a:lnTo>
                    <a:pt x="1595413" y="547188"/>
                  </a:lnTo>
                  <a:lnTo>
                    <a:pt x="1591052" y="538051"/>
                  </a:lnTo>
                  <a:lnTo>
                    <a:pt x="1586294" y="528517"/>
                  </a:lnTo>
                  <a:lnTo>
                    <a:pt x="1582725" y="518983"/>
                  </a:lnTo>
                  <a:lnTo>
                    <a:pt x="1579553" y="509449"/>
                  </a:lnTo>
                  <a:lnTo>
                    <a:pt x="1576381" y="499518"/>
                  </a:lnTo>
                  <a:lnTo>
                    <a:pt x="1574399" y="489587"/>
                  </a:lnTo>
                  <a:lnTo>
                    <a:pt x="1572416" y="478861"/>
                  </a:lnTo>
                  <a:lnTo>
                    <a:pt x="1571227" y="468135"/>
                  </a:lnTo>
                  <a:lnTo>
                    <a:pt x="1570434" y="457807"/>
                  </a:lnTo>
                  <a:lnTo>
                    <a:pt x="1570037" y="447081"/>
                  </a:lnTo>
                  <a:lnTo>
                    <a:pt x="1570434" y="435958"/>
                  </a:lnTo>
                  <a:lnTo>
                    <a:pt x="1571227" y="425232"/>
                  </a:lnTo>
                  <a:lnTo>
                    <a:pt x="1572416" y="414903"/>
                  </a:lnTo>
                  <a:lnTo>
                    <a:pt x="1574399" y="404575"/>
                  </a:lnTo>
                  <a:lnTo>
                    <a:pt x="1576381" y="393849"/>
                  </a:lnTo>
                  <a:lnTo>
                    <a:pt x="1579553" y="384315"/>
                  </a:lnTo>
                  <a:lnTo>
                    <a:pt x="1582725" y="374384"/>
                  </a:lnTo>
                  <a:lnTo>
                    <a:pt x="1586294" y="364850"/>
                  </a:lnTo>
                  <a:lnTo>
                    <a:pt x="1591052" y="355713"/>
                  </a:lnTo>
                  <a:lnTo>
                    <a:pt x="1595413" y="346179"/>
                  </a:lnTo>
                  <a:lnTo>
                    <a:pt x="1600568" y="337440"/>
                  </a:lnTo>
                  <a:lnTo>
                    <a:pt x="1606119" y="329097"/>
                  </a:lnTo>
                  <a:lnTo>
                    <a:pt x="1611670" y="320755"/>
                  </a:lnTo>
                  <a:lnTo>
                    <a:pt x="1618014" y="313207"/>
                  </a:lnTo>
                  <a:lnTo>
                    <a:pt x="1624358" y="305660"/>
                  </a:lnTo>
                  <a:lnTo>
                    <a:pt x="1631495" y="297715"/>
                  </a:lnTo>
                  <a:lnTo>
                    <a:pt x="1639028" y="290961"/>
                  </a:lnTo>
                  <a:lnTo>
                    <a:pt x="1646562" y="284208"/>
                  </a:lnTo>
                  <a:lnTo>
                    <a:pt x="1654492" y="278249"/>
                  </a:lnTo>
                  <a:lnTo>
                    <a:pt x="1662819" y="272291"/>
                  </a:lnTo>
                  <a:lnTo>
                    <a:pt x="1671145" y="267126"/>
                  </a:lnTo>
                  <a:lnTo>
                    <a:pt x="1680265" y="261962"/>
                  </a:lnTo>
                  <a:lnTo>
                    <a:pt x="1689384" y="256798"/>
                  </a:lnTo>
                  <a:lnTo>
                    <a:pt x="1698504" y="252825"/>
                  </a:lnTo>
                  <a:lnTo>
                    <a:pt x="1708020" y="248853"/>
                  </a:lnTo>
                  <a:lnTo>
                    <a:pt x="1717536" y="245675"/>
                  </a:lnTo>
                  <a:lnTo>
                    <a:pt x="1727845" y="242894"/>
                  </a:lnTo>
                  <a:lnTo>
                    <a:pt x="1738154" y="240511"/>
                  </a:lnTo>
                  <a:lnTo>
                    <a:pt x="1748463" y="238922"/>
                  </a:lnTo>
                  <a:lnTo>
                    <a:pt x="1758772" y="237333"/>
                  </a:lnTo>
                  <a:lnTo>
                    <a:pt x="1769477" y="236538"/>
                  </a:lnTo>
                  <a:close/>
                  <a:moveTo>
                    <a:pt x="1775815" y="217488"/>
                  </a:moveTo>
                  <a:lnTo>
                    <a:pt x="1764301" y="218281"/>
                  </a:lnTo>
                  <a:lnTo>
                    <a:pt x="1752786" y="219472"/>
                  </a:lnTo>
                  <a:lnTo>
                    <a:pt x="1741669" y="221059"/>
                  </a:lnTo>
                  <a:lnTo>
                    <a:pt x="1730154" y="223441"/>
                  </a:lnTo>
                  <a:lnTo>
                    <a:pt x="1718243" y="226219"/>
                  </a:lnTo>
                  <a:lnTo>
                    <a:pt x="1707125" y="229791"/>
                  </a:lnTo>
                  <a:lnTo>
                    <a:pt x="1696405" y="233759"/>
                  </a:lnTo>
                  <a:lnTo>
                    <a:pt x="1685684" y="238125"/>
                  </a:lnTo>
                  <a:lnTo>
                    <a:pt x="1674964" y="243285"/>
                  </a:lnTo>
                  <a:lnTo>
                    <a:pt x="1665038" y="248841"/>
                  </a:lnTo>
                  <a:lnTo>
                    <a:pt x="1655509" y="254794"/>
                  </a:lnTo>
                  <a:lnTo>
                    <a:pt x="1646376" y="261541"/>
                  </a:lnTo>
                  <a:lnTo>
                    <a:pt x="1637641" y="268288"/>
                  </a:lnTo>
                  <a:lnTo>
                    <a:pt x="1628906" y="275035"/>
                  </a:lnTo>
                  <a:lnTo>
                    <a:pt x="1620568" y="282575"/>
                  </a:lnTo>
                  <a:lnTo>
                    <a:pt x="1613024" y="290513"/>
                  </a:lnTo>
                  <a:lnTo>
                    <a:pt x="1605877" y="298847"/>
                  </a:lnTo>
                  <a:lnTo>
                    <a:pt x="1598730" y="307578"/>
                  </a:lnTo>
                  <a:lnTo>
                    <a:pt x="1592377" y="316707"/>
                  </a:lnTo>
                  <a:lnTo>
                    <a:pt x="1586025" y="325835"/>
                  </a:lnTo>
                  <a:lnTo>
                    <a:pt x="1580466" y="334963"/>
                  </a:lnTo>
                  <a:lnTo>
                    <a:pt x="1575304" y="344885"/>
                  </a:lnTo>
                  <a:lnTo>
                    <a:pt x="1570937" y="355203"/>
                  </a:lnTo>
                  <a:lnTo>
                    <a:pt x="1566569" y="365125"/>
                  </a:lnTo>
                  <a:lnTo>
                    <a:pt x="1562995" y="375444"/>
                  </a:lnTo>
                  <a:lnTo>
                    <a:pt x="1559819" y="385763"/>
                  </a:lnTo>
                  <a:lnTo>
                    <a:pt x="1557039" y="396875"/>
                  </a:lnTo>
                  <a:lnTo>
                    <a:pt x="1555054" y="407988"/>
                  </a:lnTo>
                  <a:lnTo>
                    <a:pt x="1553466" y="418703"/>
                  </a:lnTo>
                  <a:lnTo>
                    <a:pt x="1552275" y="429816"/>
                  </a:lnTo>
                  <a:lnTo>
                    <a:pt x="1551481" y="440929"/>
                  </a:lnTo>
                  <a:lnTo>
                    <a:pt x="1551481" y="452438"/>
                  </a:lnTo>
                  <a:lnTo>
                    <a:pt x="1552275" y="463947"/>
                  </a:lnTo>
                  <a:lnTo>
                    <a:pt x="1553466" y="475060"/>
                  </a:lnTo>
                  <a:lnTo>
                    <a:pt x="1555054" y="486569"/>
                  </a:lnTo>
                  <a:lnTo>
                    <a:pt x="1557437" y="498079"/>
                  </a:lnTo>
                  <a:lnTo>
                    <a:pt x="1560216" y="509588"/>
                  </a:lnTo>
                  <a:lnTo>
                    <a:pt x="1563789" y="520700"/>
                  </a:lnTo>
                  <a:lnTo>
                    <a:pt x="1567760" y="531416"/>
                  </a:lnTo>
                  <a:lnTo>
                    <a:pt x="1572525" y="542529"/>
                  </a:lnTo>
                  <a:lnTo>
                    <a:pt x="1577290" y="552847"/>
                  </a:lnTo>
                  <a:lnTo>
                    <a:pt x="1582848" y="562769"/>
                  </a:lnTo>
                  <a:lnTo>
                    <a:pt x="1589201" y="572294"/>
                  </a:lnTo>
                  <a:lnTo>
                    <a:pt x="1595554" y="581819"/>
                  </a:lnTo>
                  <a:lnTo>
                    <a:pt x="1602304" y="590550"/>
                  </a:lnTo>
                  <a:lnTo>
                    <a:pt x="1609451" y="598885"/>
                  </a:lnTo>
                  <a:lnTo>
                    <a:pt x="1616995" y="607219"/>
                  </a:lnTo>
                  <a:lnTo>
                    <a:pt x="1624936" y="614760"/>
                  </a:lnTo>
                  <a:lnTo>
                    <a:pt x="1632877" y="621904"/>
                  </a:lnTo>
                  <a:lnTo>
                    <a:pt x="1642009" y="629047"/>
                  </a:lnTo>
                  <a:lnTo>
                    <a:pt x="1650744" y="635794"/>
                  </a:lnTo>
                  <a:lnTo>
                    <a:pt x="1659876" y="641747"/>
                  </a:lnTo>
                  <a:lnTo>
                    <a:pt x="1669405" y="647304"/>
                  </a:lnTo>
                  <a:lnTo>
                    <a:pt x="1678935" y="652066"/>
                  </a:lnTo>
                  <a:lnTo>
                    <a:pt x="1689258" y="656829"/>
                  </a:lnTo>
                  <a:lnTo>
                    <a:pt x="1699581" y="661194"/>
                  </a:lnTo>
                  <a:lnTo>
                    <a:pt x="1709905" y="664766"/>
                  </a:lnTo>
                  <a:lnTo>
                    <a:pt x="1720228" y="667941"/>
                  </a:lnTo>
                  <a:lnTo>
                    <a:pt x="1731345" y="670719"/>
                  </a:lnTo>
                  <a:lnTo>
                    <a:pt x="1742066" y="673101"/>
                  </a:lnTo>
                  <a:lnTo>
                    <a:pt x="1753183" y="674688"/>
                  </a:lnTo>
                  <a:lnTo>
                    <a:pt x="1764301" y="675879"/>
                  </a:lnTo>
                  <a:lnTo>
                    <a:pt x="1775815" y="676276"/>
                  </a:lnTo>
                  <a:lnTo>
                    <a:pt x="1786932" y="676276"/>
                  </a:lnTo>
                  <a:lnTo>
                    <a:pt x="1798447" y="675879"/>
                  </a:lnTo>
                  <a:lnTo>
                    <a:pt x="1809564" y="674688"/>
                  </a:lnTo>
                  <a:lnTo>
                    <a:pt x="1821476" y="673101"/>
                  </a:lnTo>
                  <a:lnTo>
                    <a:pt x="1832593" y="670322"/>
                  </a:lnTo>
                  <a:lnTo>
                    <a:pt x="1844108" y="667544"/>
                  </a:lnTo>
                  <a:lnTo>
                    <a:pt x="1855225" y="663972"/>
                  </a:lnTo>
                  <a:lnTo>
                    <a:pt x="1866740" y="660004"/>
                  </a:lnTo>
                  <a:lnTo>
                    <a:pt x="1877063" y="655241"/>
                  </a:lnTo>
                  <a:lnTo>
                    <a:pt x="1887386" y="650479"/>
                  </a:lnTo>
                  <a:lnTo>
                    <a:pt x="1897313" y="644922"/>
                  </a:lnTo>
                  <a:lnTo>
                    <a:pt x="1906842" y="638969"/>
                  </a:lnTo>
                  <a:lnTo>
                    <a:pt x="1916371" y="632619"/>
                  </a:lnTo>
                  <a:lnTo>
                    <a:pt x="1925503" y="625872"/>
                  </a:lnTo>
                  <a:lnTo>
                    <a:pt x="1933841" y="618332"/>
                  </a:lnTo>
                  <a:lnTo>
                    <a:pt x="1941782" y="610791"/>
                  </a:lnTo>
                  <a:lnTo>
                    <a:pt x="1949723" y="603250"/>
                  </a:lnTo>
                  <a:lnTo>
                    <a:pt x="1957267" y="594916"/>
                  </a:lnTo>
                  <a:lnTo>
                    <a:pt x="1964017" y="586185"/>
                  </a:lnTo>
                  <a:lnTo>
                    <a:pt x="1970370" y="577057"/>
                  </a:lnTo>
                  <a:lnTo>
                    <a:pt x="1976326" y="567929"/>
                  </a:lnTo>
                  <a:lnTo>
                    <a:pt x="1981884" y="558404"/>
                  </a:lnTo>
                  <a:lnTo>
                    <a:pt x="1987046" y="548879"/>
                  </a:lnTo>
                  <a:lnTo>
                    <a:pt x="1991811" y="538957"/>
                  </a:lnTo>
                  <a:lnTo>
                    <a:pt x="1995781" y="528638"/>
                  </a:lnTo>
                  <a:lnTo>
                    <a:pt x="1999752" y="518319"/>
                  </a:lnTo>
                  <a:lnTo>
                    <a:pt x="2003325" y="507604"/>
                  </a:lnTo>
                  <a:lnTo>
                    <a:pt x="2005708" y="496888"/>
                  </a:lnTo>
                  <a:lnTo>
                    <a:pt x="2008090" y="485775"/>
                  </a:lnTo>
                  <a:lnTo>
                    <a:pt x="2009678" y="475060"/>
                  </a:lnTo>
                  <a:lnTo>
                    <a:pt x="2010869" y="463947"/>
                  </a:lnTo>
                  <a:lnTo>
                    <a:pt x="2011266" y="452835"/>
                  </a:lnTo>
                  <a:lnTo>
                    <a:pt x="2011266" y="441325"/>
                  </a:lnTo>
                  <a:lnTo>
                    <a:pt x="2010869" y="429816"/>
                  </a:lnTo>
                  <a:lnTo>
                    <a:pt x="2009678" y="418703"/>
                  </a:lnTo>
                  <a:lnTo>
                    <a:pt x="2007693" y="407194"/>
                  </a:lnTo>
                  <a:lnTo>
                    <a:pt x="2005311" y="395288"/>
                  </a:lnTo>
                  <a:lnTo>
                    <a:pt x="2002531" y="384175"/>
                  </a:lnTo>
                  <a:lnTo>
                    <a:pt x="1998561" y="373063"/>
                  </a:lnTo>
                  <a:lnTo>
                    <a:pt x="1994590" y="361950"/>
                  </a:lnTo>
                  <a:lnTo>
                    <a:pt x="1990223" y="351632"/>
                  </a:lnTo>
                  <a:lnTo>
                    <a:pt x="1985061" y="340916"/>
                  </a:lnTo>
                  <a:lnTo>
                    <a:pt x="1979899" y="330994"/>
                  </a:lnTo>
                  <a:lnTo>
                    <a:pt x="1973943" y="321469"/>
                  </a:lnTo>
                  <a:lnTo>
                    <a:pt x="1967591" y="312341"/>
                  </a:lnTo>
                  <a:lnTo>
                    <a:pt x="1960841" y="303213"/>
                  </a:lnTo>
                  <a:lnTo>
                    <a:pt x="1953297" y="294482"/>
                  </a:lnTo>
                  <a:lnTo>
                    <a:pt x="1945753" y="286544"/>
                  </a:lnTo>
                  <a:lnTo>
                    <a:pt x="1937812" y="279003"/>
                  </a:lnTo>
                  <a:lnTo>
                    <a:pt x="1929474" y="271860"/>
                  </a:lnTo>
                  <a:lnTo>
                    <a:pt x="1921136" y="264716"/>
                  </a:lnTo>
                  <a:lnTo>
                    <a:pt x="1912004" y="258366"/>
                  </a:lnTo>
                  <a:lnTo>
                    <a:pt x="1902474" y="252016"/>
                  </a:lnTo>
                  <a:lnTo>
                    <a:pt x="1893342" y="246460"/>
                  </a:lnTo>
                  <a:lnTo>
                    <a:pt x="1883416" y="241300"/>
                  </a:lnTo>
                  <a:lnTo>
                    <a:pt x="1873490" y="236935"/>
                  </a:lnTo>
                  <a:lnTo>
                    <a:pt x="1863166" y="232569"/>
                  </a:lnTo>
                  <a:lnTo>
                    <a:pt x="1852843" y="228997"/>
                  </a:lnTo>
                  <a:lnTo>
                    <a:pt x="1842123" y="225822"/>
                  </a:lnTo>
                  <a:lnTo>
                    <a:pt x="1831402" y="223044"/>
                  </a:lnTo>
                  <a:lnTo>
                    <a:pt x="1820682" y="221059"/>
                  </a:lnTo>
                  <a:lnTo>
                    <a:pt x="1809564" y="219472"/>
                  </a:lnTo>
                  <a:lnTo>
                    <a:pt x="1798447" y="218281"/>
                  </a:lnTo>
                  <a:lnTo>
                    <a:pt x="1787330" y="217488"/>
                  </a:lnTo>
                  <a:lnTo>
                    <a:pt x="1775815" y="217488"/>
                  </a:lnTo>
                  <a:close/>
                  <a:moveTo>
                    <a:pt x="1712287" y="0"/>
                  </a:moveTo>
                  <a:lnTo>
                    <a:pt x="1715860" y="0"/>
                  </a:lnTo>
                  <a:lnTo>
                    <a:pt x="1718640" y="397"/>
                  </a:lnTo>
                  <a:lnTo>
                    <a:pt x="1721816" y="1191"/>
                  </a:lnTo>
                  <a:lnTo>
                    <a:pt x="1724198" y="2778"/>
                  </a:lnTo>
                  <a:lnTo>
                    <a:pt x="1726978" y="4366"/>
                  </a:lnTo>
                  <a:lnTo>
                    <a:pt x="1728566" y="6350"/>
                  </a:lnTo>
                  <a:lnTo>
                    <a:pt x="1729757" y="8731"/>
                  </a:lnTo>
                  <a:lnTo>
                    <a:pt x="1730551" y="11112"/>
                  </a:lnTo>
                  <a:lnTo>
                    <a:pt x="1737698" y="39687"/>
                  </a:lnTo>
                  <a:lnTo>
                    <a:pt x="1744448" y="68262"/>
                  </a:lnTo>
                  <a:lnTo>
                    <a:pt x="1744845" y="70644"/>
                  </a:lnTo>
                  <a:lnTo>
                    <a:pt x="1746036" y="73025"/>
                  </a:lnTo>
                  <a:lnTo>
                    <a:pt x="1747227" y="75406"/>
                  </a:lnTo>
                  <a:lnTo>
                    <a:pt x="1748816" y="77391"/>
                  </a:lnTo>
                  <a:lnTo>
                    <a:pt x="1750801" y="78978"/>
                  </a:lnTo>
                  <a:lnTo>
                    <a:pt x="1752786" y="80169"/>
                  </a:lnTo>
                  <a:lnTo>
                    <a:pt x="1755168" y="80962"/>
                  </a:lnTo>
                  <a:lnTo>
                    <a:pt x="1757551" y="81756"/>
                  </a:lnTo>
                  <a:lnTo>
                    <a:pt x="1775815" y="80962"/>
                  </a:lnTo>
                  <a:lnTo>
                    <a:pt x="1793682" y="81359"/>
                  </a:lnTo>
                  <a:lnTo>
                    <a:pt x="1811550" y="82153"/>
                  </a:lnTo>
                  <a:lnTo>
                    <a:pt x="1829814" y="84137"/>
                  </a:lnTo>
                  <a:lnTo>
                    <a:pt x="1847284" y="86916"/>
                  </a:lnTo>
                  <a:lnTo>
                    <a:pt x="1865152" y="90487"/>
                  </a:lnTo>
                  <a:lnTo>
                    <a:pt x="1882225" y="94853"/>
                  </a:lnTo>
                  <a:lnTo>
                    <a:pt x="1899298" y="100012"/>
                  </a:lnTo>
                  <a:lnTo>
                    <a:pt x="1902077" y="100409"/>
                  </a:lnTo>
                  <a:lnTo>
                    <a:pt x="1904460" y="100012"/>
                  </a:lnTo>
                  <a:lnTo>
                    <a:pt x="1906842" y="99616"/>
                  </a:lnTo>
                  <a:lnTo>
                    <a:pt x="1908827" y="98425"/>
                  </a:lnTo>
                  <a:lnTo>
                    <a:pt x="1911606" y="97234"/>
                  </a:lnTo>
                  <a:lnTo>
                    <a:pt x="1913195" y="95250"/>
                  </a:lnTo>
                  <a:lnTo>
                    <a:pt x="1914783" y="93266"/>
                  </a:lnTo>
                  <a:lnTo>
                    <a:pt x="1915974" y="91281"/>
                  </a:lnTo>
                  <a:lnTo>
                    <a:pt x="1944165" y="39687"/>
                  </a:lnTo>
                  <a:lnTo>
                    <a:pt x="1945356" y="37306"/>
                  </a:lnTo>
                  <a:lnTo>
                    <a:pt x="1947341" y="35322"/>
                  </a:lnTo>
                  <a:lnTo>
                    <a:pt x="1949326" y="34131"/>
                  </a:lnTo>
                  <a:lnTo>
                    <a:pt x="1952106" y="32941"/>
                  </a:lnTo>
                  <a:lnTo>
                    <a:pt x="1954885" y="32147"/>
                  </a:lnTo>
                  <a:lnTo>
                    <a:pt x="1958061" y="32147"/>
                  </a:lnTo>
                  <a:lnTo>
                    <a:pt x="1961238" y="32544"/>
                  </a:lnTo>
                  <a:lnTo>
                    <a:pt x="1964414" y="33734"/>
                  </a:lnTo>
                  <a:lnTo>
                    <a:pt x="1975532" y="38894"/>
                  </a:lnTo>
                  <a:lnTo>
                    <a:pt x="1986252" y="44053"/>
                  </a:lnTo>
                  <a:lnTo>
                    <a:pt x="1996972" y="50006"/>
                  </a:lnTo>
                  <a:lnTo>
                    <a:pt x="2008090" y="55959"/>
                  </a:lnTo>
                  <a:lnTo>
                    <a:pt x="2018413" y="61912"/>
                  </a:lnTo>
                  <a:lnTo>
                    <a:pt x="2028737" y="68659"/>
                  </a:lnTo>
                  <a:lnTo>
                    <a:pt x="2039060" y="75803"/>
                  </a:lnTo>
                  <a:lnTo>
                    <a:pt x="2049383" y="82550"/>
                  </a:lnTo>
                  <a:lnTo>
                    <a:pt x="2051765" y="84931"/>
                  </a:lnTo>
                  <a:lnTo>
                    <a:pt x="2053751" y="87312"/>
                  </a:lnTo>
                  <a:lnTo>
                    <a:pt x="2054942" y="90091"/>
                  </a:lnTo>
                  <a:lnTo>
                    <a:pt x="2055736" y="92472"/>
                  </a:lnTo>
                  <a:lnTo>
                    <a:pt x="2056133" y="95250"/>
                  </a:lnTo>
                  <a:lnTo>
                    <a:pt x="2056133" y="98028"/>
                  </a:lnTo>
                  <a:lnTo>
                    <a:pt x="2055339" y="100409"/>
                  </a:lnTo>
                  <a:lnTo>
                    <a:pt x="2054148" y="102791"/>
                  </a:lnTo>
                  <a:lnTo>
                    <a:pt x="2038663" y="128191"/>
                  </a:lnTo>
                  <a:lnTo>
                    <a:pt x="2023575" y="153194"/>
                  </a:lnTo>
                  <a:lnTo>
                    <a:pt x="2021987" y="155178"/>
                  </a:lnTo>
                  <a:lnTo>
                    <a:pt x="2021193" y="157559"/>
                  </a:lnTo>
                  <a:lnTo>
                    <a:pt x="2020398" y="159941"/>
                  </a:lnTo>
                  <a:lnTo>
                    <a:pt x="2020398" y="162322"/>
                  </a:lnTo>
                  <a:lnTo>
                    <a:pt x="2020398" y="164703"/>
                  </a:lnTo>
                  <a:lnTo>
                    <a:pt x="2021193" y="167481"/>
                  </a:lnTo>
                  <a:lnTo>
                    <a:pt x="2022384" y="169863"/>
                  </a:lnTo>
                  <a:lnTo>
                    <a:pt x="2023575" y="171847"/>
                  </a:lnTo>
                  <a:lnTo>
                    <a:pt x="2036678" y="184150"/>
                  </a:lnTo>
                  <a:lnTo>
                    <a:pt x="2049383" y="196850"/>
                  </a:lnTo>
                  <a:lnTo>
                    <a:pt x="2061295" y="210344"/>
                  </a:lnTo>
                  <a:lnTo>
                    <a:pt x="2072809" y="224234"/>
                  </a:lnTo>
                  <a:lnTo>
                    <a:pt x="2083133" y="238919"/>
                  </a:lnTo>
                  <a:lnTo>
                    <a:pt x="2092662" y="253603"/>
                  </a:lnTo>
                  <a:lnTo>
                    <a:pt x="2102191" y="269478"/>
                  </a:lnTo>
                  <a:lnTo>
                    <a:pt x="2110529" y="284956"/>
                  </a:lnTo>
                  <a:lnTo>
                    <a:pt x="2112514" y="286941"/>
                  </a:lnTo>
                  <a:lnTo>
                    <a:pt x="2114102" y="288528"/>
                  </a:lnTo>
                  <a:lnTo>
                    <a:pt x="2116485" y="289719"/>
                  </a:lnTo>
                  <a:lnTo>
                    <a:pt x="2118867" y="290513"/>
                  </a:lnTo>
                  <a:lnTo>
                    <a:pt x="2121249" y="290910"/>
                  </a:lnTo>
                  <a:lnTo>
                    <a:pt x="2123632" y="291307"/>
                  </a:lnTo>
                  <a:lnTo>
                    <a:pt x="2126014" y="290910"/>
                  </a:lnTo>
                  <a:lnTo>
                    <a:pt x="2128396" y="290116"/>
                  </a:lnTo>
                  <a:lnTo>
                    <a:pt x="2156984" y="281781"/>
                  </a:lnTo>
                  <a:lnTo>
                    <a:pt x="2185572" y="273844"/>
                  </a:lnTo>
                  <a:lnTo>
                    <a:pt x="2187954" y="273447"/>
                  </a:lnTo>
                  <a:lnTo>
                    <a:pt x="2190733" y="273050"/>
                  </a:lnTo>
                  <a:lnTo>
                    <a:pt x="2193116" y="273844"/>
                  </a:lnTo>
                  <a:lnTo>
                    <a:pt x="2195498" y="274638"/>
                  </a:lnTo>
                  <a:lnTo>
                    <a:pt x="2197880" y="276225"/>
                  </a:lnTo>
                  <a:lnTo>
                    <a:pt x="2200263" y="278210"/>
                  </a:lnTo>
                  <a:lnTo>
                    <a:pt x="2202248" y="280988"/>
                  </a:lnTo>
                  <a:lnTo>
                    <a:pt x="2203439" y="283766"/>
                  </a:lnTo>
                  <a:lnTo>
                    <a:pt x="2207807" y="295275"/>
                  </a:lnTo>
                  <a:lnTo>
                    <a:pt x="2211777" y="307182"/>
                  </a:lnTo>
                  <a:lnTo>
                    <a:pt x="2215350" y="318691"/>
                  </a:lnTo>
                  <a:lnTo>
                    <a:pt x="2218527" y="330200"/>
                  </a:lnTo>
                  <a:lnTo>
                    <a:pt x="2221703" y="342107"/>
                  </a:lnTo>
                  <a:lnTo>
                    <a:pt x="2224086" y="354410"/>
                  </a:lnTo>
                  <a:lnTo>
                    <a:pt x="2226468" y="366316"/>
                  </a:lnTo>
                  <a:lnTo>
                    <a:pt x="2228850" y="378222"/>
                  </a:lnTo>
                  <a:lnTo>
                    <a:pt x="2228850" y="381397"/>
                  </a:lnTo>
                  <a:lnTo>
                    <a:pt x="2228453" y="384572"/>
                  </a:lnTo>
                  <a:lnTo>
                    <a:pt x="2227659" y="387350"/>
                  </a:lnTo>
                  <a:lnTo>
                    <a:pt x="2226468" y="390128"/>
                  </a:lnTo>
                  <a:lnTo>
                    <a:pt x="2224880" y="392113"/>
                  </a:lnTo>
                  <a:lnTo>
                    <a:pt x="2222894" y="393700"/>
                  </a:lnTo>
                  <a:lnTo>
                    <a:pt x="2220512" y="394891"/>
                  </a:lnTo>
                  <a:lnTo>
                    <a:pt x="2217733" y="396082"/>
                  </a:lnTo>
                  <a:lnTo>
                    <a:pt x="2189542" y="403225"/>
                  </a:lnTo>
                  <a:lnTo>
                    <a:pt x="2160557" y="409972"/>
                  </a:lnTo>
                  <a:lnTo>
                    <a:pt x="2158175" y="410766"/>
                  </a:lnTo>
                  <a:lnTo>
                    <a:pt x="2155793" y="411560"/>
                  </a:lnTo>
                  <a:lnTo>
                    <a:pt x="2153808" y="412750"/>
                  </a:lnTo>
                  <a:lnTo>
                    <a:pt x="2151822" y="414338"/>
                  </a:lnTo>
                  <a:lnTo>
                    <a:pt x="2150234" y="416322"/>
                  </a:lnTo>
                  <a:lnTo>
                    <a:pt x="2149043" y="418307"/>
                  </a:lnTo>
                  <a:lnTo>
                    <a:pt x="2148249" y="420688"/>
                  </a:lnTo>
                  <a:lnTo>
                    <a:pt x="2147852" y="423069"/>
                  </a:lnTo>
                  <a:lnTo>
                    <a:pt x="2148249" y="440929"/>
                  </a:lnTo>
                  <a:lnTo>
                    <a:pt x="2147852" y="459185"/>
                  </a:lnTo>
                  <a:lnTo>
                    <a:pt x="2147058" y="477044"/>
                  </a:lnTo>
                  <a:lnTo>
                    <a:pt x="2145072" y="494904"/>
                  </a:lnTo>
                  <a:lnTo>
                    <a:pt x="2142293" y="512763"/>
                  </a:lnTo>
                  <a:lnTo>
                    <a:pt x="2138323" y="530225"/>
                  </a:lnTo>
                  <a:lnTo>
                    <a:pt x="2133955" y="547688"/>
                  </a:lnTo>
                  <a:lnTo>
                    <a:pt x="2128793" y="564754"/>
                  </a:lnTo>
                  <a:lnTo>
                    <a:pt x="2128396" y="567135"/>
                  </a:lnTo>
                  <a:lnTo>
                    <a:pt x="2128793" y="569913"/>
                  </a:lnTo>
                  <a:lnTo>
                    <a:pt x="2129190" y="572294"/>
                  </a:lnTo>
                  <a:lnTo>
                    <a:pt x="2130382" y="574279"/>
                  </a:lnTo>
                  <a:lnTo>
                    <a:pt x="2131573" y="576263"/>
                  </a:lnTo>
                  <a:lnTo>
                    <a:pt x="2133558" y="578247"/>
                  </a:lnTo>
                  <a:lnTo>
                    <a:pt x="2135543" y="580232"/>
                  </a:lnTo>
                  <a:lnTo>
                    <a:pt x="2137926" y="581025"/>
                  </a:lnTo>
                  <a:lnTo>
                    <a:pt x="2189542" y="609600"/>
                  </a:lnTo>
                  <a:lnTo>
                    <a:pt x="2191924" y="610791"/>
                  </a:lnTo>
                  <a:lnTo>
                    <a:pt x="2193910" y="612379"/>
                  </a:lnTo>
                  <a:lnTo>
                    <a:pt x="2195498" y="614760"/>
                  </a:lnTo>
                  <a:lnTo>
                    <a:pt x="2196292" y="617141"/>
                  </a:lnTo>
                  <a:lnTo>
                    <a:pt x="2197086" y="619919"/>
                  </a:lnTo>
                  <a:lnTo>
                    <a:pt x="2197086" y="623094"/>
                  </a:lnTo>
                  <a:lnTo>
                    <a:pt x="2196689" y="626666"/>
                  </a:lnTo>
                  <a:lnTo>
                    <a:pt x="2195498" y="629841"/>
                  </a:lnTo>
                  <a:lnTo>
                    <a:pt x="2190336" y="640557"/>
                  </a:lnTo>
                  <a:lnTo>
                    <a:pt x="2184778" y="651669"/>
                  </a:lnTo>
                  <a:lnTo>
                    <a:pt x="2178822" y="662385"/>
                  </a:lnTo>
                  <a:lnTo>
                    <a:pt x="2173263" y="673101"/>
                  </a:lnTo>
                  <a:lnTo>
                    <a:pt x="2166910" y="683816"/>
                  </a:lnTo>
                  <a:lnTo>
                    <a:pt x="2160557" y="693738"/>
                  </a:lnTo>
                  <a:lnTo>
                    <a:pt x="2153808" y="704057"/>
                  </a:lnTo>
                  <a:lnTo>
                    <a:pt x="2146661" y="713979"/>
                  </a:lnTo>
                  <a:lnTo>
                    <a:pt x="2144278" y="716360"/>
                  </a:lnTo>
                  <a:lnTo>
                    <a:pt x="2141896" y="718741"/>
                  </a:lnTo>
                  <a:lnTo>
                    <a:pt x="2138720" y="719932"/>
                  </a:lnTo>
                  <a:lnTo>
                    <a:pt x="2136337" y="721122"/>
                  </a:lnTo>
                  <a:lnTo>
                    <a:pt x="2133558" y="721519"/>
                  </a:lnTo>
                  <a:lnTo>
                    <a:pt x="2130779" y="721122"/>
                  </a:lnTo>
                  <a:lnTo>
                    <a:pt x="2128396" y="720329"/>
                  </a:lnTo>
                  <a:lnTo>
                    <a:pt x="2126014" y="719138"/>
                  </a:lnTo>
                  <a:lnTo>
                    <a:pt x="2101000" y="703660"/>
                  </a:lnTo>
                  <a:lnTo>
                    <a:pt x="2075589" y="688579"/>
                  </a:lnTo>
                  <a:lnTo>
                    <a:pt x="2073603" y="686991"/>
                  </a:lnTo>
                  <a:lnTo>
                    <a:pt x="2071221" y="686197"/>
                  </a:lnTo>
                  <a:lnTo>
                    <a:pt x="2068839" y="685801"/>
                  </a:lnTo>
                  <a:lnTo>
                    <a:pt x="2066456" y="685404"/>
                  </a:lnTo>
                  <a:lnTo>
                    <a:pt x="2064074" y="685801"/>
                  </a:lnTo>
                  <a:lnTo>
                    <a:pt x="2061692" y="686197"/>
                  </a:lnTo>
                  <a:lnTo>
                    <a:pt x="2059309" y="687388"/>
                  </a:lnTo>
                  <a:lnTo>
                    <a:pt x="2057324" y="688579"/>
                  </a:lnTo>
                  <a:lnTo>
                    <a:pt x="2044619" y="701676"/>
                  </a:lnTo>
                  <a:lnTo>
                    <a:pt x="2031913" y="713979"/>
                  </a:lnTo>
                  <a:lnTo>
                    <a:pt x="2018413" y="726282"/>
                  </a:lnTo>
                  <a:lnTo>
                    <a:pt x="2004913" y="737791"/>
                  </a:lnTo>
                  <a:lnTo>
                    <a:pt x="1989826" y="748110"/>
                  </a:lnTo>
                  <a:lnTo>
                    <a:pt x="1974738" y="757635"/>
                  </a:lnTo>
                  <a:lnTo>
                    <a:pt x="1959650" y="767160"/>
                  </a:lnTo>
                  <a:lnTo>
                    <a:pt x="1943371" y="775494"/>
                  </a:lnTo>
                  <a:lnTo>
                    <a:pt x="1941385" y="777082"/>
                  </a:lnTo>
                  <a:lnTo>
                    <a:pt x="1939797" y="779066"/>
                  </a:lnTo>
                  <a:lnTo>
                    <a:pt x="1938606" y="781447"/>
                  </a:lnTo>
                  <a:lnTo>
                    <a:pt x="1937812" y="783432"/>
                  </a:lnTo>
                  <a:lnTo>
                    <a:pt x="1937415" y="785813"/>
                  </a:lnTo>
                  <a:lnTo>
                    <a:pt x="1937018" y="788591"/>
                  </a:lnTo>
                  <a:lnTo>
                    <a:pt x="1937415" y="790972"/>
                  </a:lnTo>
                  <a:lnTo>
                    <a:pt x="1938209" y="793354"/>
                  </a:lnTo>
                  <a:lnTo>
                    <a:pt x="1946547" y="821532"/>
                  </a:lnTo>
                  <a:lnTo>
                    <a:pt x="1954488" y="849710"/>
                  </a:lnTo>
                  <a:lnTo>
                    <a:pt x="1955282" y="852488"/>
                  </a:lnTo>
                  <a:lnTo>
                    <a:pt x="1955282" y="854869"/>
                  </a:lnTo>
                  <a:lnTo>
                    <a:pt x="1954885" y="858044"/>
                  </a:lnTo>
                  <a:lnTo>
                    <a:pt x="1953694" y="860426"/>
                  </a:lnTo>
                  <a:lnTo>
                    <a:pt x="1952106" y="862807"/>
                  </a:lnTo>
                  <a:lnTo>
                    <a:pt x="1950120" y="864791"/>
                  </a:lnTo>
                  <a:lnTo>
                    <a:pt x="1947341" y="866776"/>
                  </a:lnTo>
                  <a:lnTo>
                    <a:pt x="1944562" y="868363"/>
                  </a:lnTo>
                  <a:lnTo>
                    <a:pt x="1933047" y="872332"/>
                  </a:lnTo>
                  <a:lnTo>
                    <a:pt x="1921533" y="876301"/>
                  </a:lnTo>
                  <a:lnTo>
                    <a:pt x="1910018" y="879873"/>
                  </a:lnTo>
                  <a:lnTo>
                    <a:pt x="1898107" y="883444"/>
                  </a:lnTo>
                  <a:lnTo>
                    <a:pt x="1886195" y="886223"/>
                  </a:lnTo>
                  <a:lnTo>
                    <a:pt x="1874284" y="889001"/>
                  </a:lnTo>
                  <a:lnTo>
                    <a:pt x="1861975" y="891382"/>
                  </a:lnTo>
                  <a:lnTo>
                    <a:pt x="1850064" y="893366"/>
                  </a:lnTo>
                  <a:lnTo>
                    <a:pt x="1846887" y="893763"/>
                  </a:lnTo>
                  <a:lnTo>
                    <a:pt x="1843711" y="893366"/>
                  </a:lnTo>
                  <a:lnTo>
                    <a:pt x="1840931" y="892176"/>
                  </a:lnTo>
                  <a:lnTo>
                    <a:pt x="1838152" y="890985"/>
                  </a:lnTo>
                  <a:lnTo>
                    <a:pt x="1836167" y="889398"/>
                  </a:lnTo>
                  <a:lnTo>
                    <a:pt x="1834182" y="887413"/>
                  </a:lnTo>
                  <a:lnTo>
                    <a:pt x="1832990" y="885032"/>
                  </a:lnTo>
                  <a:lnTo>
                    <a:pt x="1832593" y="882651"/>
                  </a:lnTo>
                  <a:lnTo>
                    <a:pt x="1825049" y="853679"/>
                  </a:lnTo>
                  <a:lnTo>
                    <a:pt x="1818300" y="825501"/>
                  </a:lnTo>
                  <a:lnTo>
                    <a:pt x="1817902" y="823119"/>
                  </a:lnTo>
                  <a:lnTo>
                    <a:pt x="1816711" y="820738"/>
                  </a:lnTo>
                  <a:lnTo>
                    <a:pt x="1815520" y="818357"/>
                  </a:lnTo>
                  <a:lnTo>
                    <a:pt x="1813535" y="816769"/>
                  </a:lnTo>
                  <a:lnTo>
                    <a:pt x="1811947" y="815182"/>
                  </a:lnTo>
                  <a:lnTo>
                    <a:pt x="1809564" y="813991"/>
                  </a:lnTo>
                  <a:lnTo>
                    <a:pt x="1807182" y="812801"/>
                  </a:lnTo>
                  <a:lnTo>
                    <a:pt x="1804800" y="812404"/>
                  </a:lnTo>
                  <a:lnTo>
                    <a:pt x="1786932" y="813197"/>
                  </a:lnTo>
                  <a:lnTo>
                    <a:pt x="1769065" y="812801"/>
                  </a:lnTo>
                  <a:lnTo>
                    <a:pt x="1751198" y="812007"/>
                  </a:lnTo>
                  <a:lnTo>
                    <a:pt x="1733331" y="810022"/>
                  </a:lnTo>
                  <a:lnTo>
                    <a:pt x="1715463" y="806847"/>
                  </a:lnTo>
                  <a:lnTo>
                    <a:pt x="1697993" y="803276"/>
                  </a:lnTo>
                  <a:lnTo>
                    <a:pt x="1680523" y="798513"/>
                  </a:lnTo>
                  <a:lnTo>
                    <a:pt x="1663053" y="793354"/>
                  </a:lnTo>
                  <a:lnTo>
                    <a:pt x="1660670" y="793354"/>
                  </a:lnTo>
                  <a:lnTo>
                    <a:pt x="1658288" y="793751"/>
                  </a:lnTo>
                  <a:lnTo>
                    <a:pt x="1655906" y="794147"/>
                  </a:lnTo>
                  <a:lnTo>
                    <a:pt x="1653523" y="795338"/>
                  </a:lnTo>
                  <a:lnTo>
                    <a:pt x="1651538" y="796529"/>
                  </a:lnTo>
                  <a:lnTo>
                    <a:pt x="1649553" y="798116"/>
                  </a:lnTo>
                  <a:lnTo>
                    <a:pt x="1648362" y="800101"/>
                  </a:lnTo>
                  <a:lnTo>
                    <a:pt x="1647171" y="802482"/>
                  </a:lnTo>
                  <a:lnTo>
                    <a:pt x="1618186" y="854076"/>
                  </a:lnTo>
                  <a:lnTo>
                    <a:pt x="1616995" y="856854"/>
                  </a:lnTo>
                  <a:lnTo>
                    <a:pt x="1615406" y="858838"/>
                  </a:lnTo>
                  <a:lnTo>
                    <a:pt x="1613024" y="860029"/>
                  </a:lnTo>
                  <a:lnTo>
                    <a:pt x="1610642" y="861219"/>
                  </a:lnTo>
                  <a:lnTo>
                    <a:pt x="1607862" y="861616"/>
                  </a:lnTo>
                  <a:lnTo>
                    <a:pt x="1604686" y="861616"/>
                  </a:lnTo>
                  <a:lnTo>
                    <a:pt x="1601510" y="861219"/>
                  </a:lnTo>
                  <a:lnTo>
                    <a:pt x="1598333" y="860426"/>
                  </a:lnTo>
                  <a:lnTo>
                    <a:pt x="1587216" y="854869"/>
                  </a:lnTo>
                  <a:lnTo>
                    <a:pt x="1576098" y="849313"/>
                  </a:lnTo>
                  <a:lnTo>
                    <a:pt x="1565378" y="843757"/>
                  </a:lnTo>
                  <a:lnTo>
                    <a:pt x="1555054" y="837804"/>
                  </a:lnTo>
                  <a:lnTo>
                    <a:pt x="1544334" y="831454"/>
                  </a:lnTo>
                  <a:lnTo>
                    <a:pt x="1533613" y="825104"/>
                  </a:lnTo>
                  <a:lnTo>
                    <a:pt x="1523687" y="818357"/>
                  </a:lnTo>
                  <a:lnTo>
                    <a:pt x="1513761" y="811213"/>
                  </a:lnTo>
                  <a:lnTo>
                    <a:pt x="1511379" y="808832"/>
                  </a:lnTo>
                  <a:lnTo>
                    <a:pt x="1509393" y="806451"/>
                  </a:lnTo>
                  <a:lnTo>
                    <a:pt x="1507805" y="803672"/>
                  </a:lnTo>
                  <a:lnTo>
                    <a:pt x="1507011" y="800894"/>
                  </a:lnTo>
                  <a:lnTo>
                    <a:pt x="1506614" y="798116"/>
                  </a:lnTo>
                  <a:lnTo>
                    <a:pt x="1507011" y="795735"/>
                  </a:lnTo>
                  <a:lnTo>
                    <a:pt x="1507408" y="793354"/>
                  </a:lnTo>
                  <a:lnTo>
                    <a:pt x="1508996" y="790972"/>
                  </a:lnTo>
                  <a:lnTo>
                    <a:pt x="1523687" y="765969"/>
                  </a:lnTo>
                  <a:lnTo>
                    <a:pt x="1539172" y="740569"/>
                  </a:lnTo>
                  <a:lnTo>
                    <a:pt x="1540363" y="738585"/>
                  </a:lnTo>
                  <a:lnTo>
                    <a:pt x="1541554" y="736204"/>
                  </a:lnTo>
                  <a:lnTo>
                    <a:pt x="1542349" y="733822"/>
                  </a:lnTo>
                  <a:lnTo>
                    <a:pt x="1542746" y="731441"/>
                  </a:lnTo>
                  <a:lnTo>
                    <a:pt x="1542349" y="729060"/>
                  </a:lnTo>
                  <a:lnTo>
                    <a:pt x="1541554" y="726679"/>
                  </a:lnTo>
                  <a:lnTo>
                    <a:pt x="1540363" y="724297"/>
                  </a:lnTo>
                  <a:lnTo>
                    <a:pt x="1539172" y="722313"/>
                  </a:lnTo>
                  <a:lnTo>
                    <a:pt x="1526069" y="709613"/>
                  </a:lnTo>
                  <a:lnTo>
                    <a:pt x="1513364" y="696913"/>
                  </a:lnTo>
                  <a:lnTo>
                    <a:pt x="1501849" y="683419"/>
                  </a:lnTo>
                  <a:lnTo>
                    <a:pt x="1489938" y="669529"/>
                  </a:lnTo>
                  <a:lnTo>
                    <a:pt x="1479615" y="654844"/>
                  </a:lnTo>
                  <a:lnTo>
                    <a:pt x="1470085" y="640160"/>
                  </a:lnTo>
                  <a:lnTo>
                    <a:pt x="1460953" y="624285"/>
                  </a:lnTo>
                  <a:lnTo>
                    <a:pt x="1452218" y="608410"/>
                  </a:lnTo>
                  <a:lnTo>
                    <a:pt x="1450630" y="606822"/>
                  </a:lnTo>
                  <a:lnTo>
                    <a:pt x="1448247" y="605235"/>
                  </a:lnTo>
                  <a:lnTo>
                    <a:pt x="1446262" y="604044"/>
                  </a:lnTo>
                  <a:lnTo>
                    <a:pt x="1443880" y="602854"/>
                  </a:lnTo>
                  <a:lnTo>
                    <a:pt x="1441498" y="602457"/>
                  </a:lnTo>
                  <a:lnTo>
                    <a:pt x="1439115" y="602457"/>
                  </a:lnTo>
                  <a:lnTo>
                    <a:pt x="1436733" y="602854"/>
                  </a:lnTo>
                  <a:lnTo>
                    <a:pt x="1433954" y="603647"/>
                  </a:lnTo>
                  <a:lnTo>
                    <a:pt x="1406160" y="611982"/>
                  </a:lnTo>
                  <a:lnTo>
                    <a:pt x="1377572" y="619522"/>
                  </a:lnTo>
                  <a:lnTo>
                    <a:pt x="1375190" y="620316"/>
                  </a:lnTo>
                  <a:lnTo>
                    <a:pt x="1372411" y="620713"/>
                  </a:lnTo>
                  <a:lnTo>
                    <a:pt x="1369631" y="619919"/>
                  </a:lnTo>
                  <a:lnTo>
                    <a:pt x="1367249" y="619126"/>
                  </a:lnTo>
                  <a:lnTo>
                    <a:pt x="1364867" y="617538"/>
                  </a:lnTo>
                  <a:lnTo>
                    <a:pt x="1362882" y="615157"/>
                  </a:lnTo>
                  <a:lnTo>
                    <a:pt x="1360896" y="612775"/>
                  </a:lnTo>
                  <a:lnTo>
                    <a:pt x="1359308" y="609600"/>
                  </a:lnTo>
                  <a:lnTo>
                    <a:pt x="1354941" y="598488"/>
                  </a:lnTo>
                  <a:lnTo>
                    <a:pt x="1350970" y="586979"/>
                  </a:lnTo>
                  <a:lnTo>
                    <a:pt x="1347397" y="575072"/>
                  </a:lnTo>
                  <a:lnTo>
                    <a:pt x="1343823" y="563166"/>
                  </a:lnTo>
                  <a:lnTo>
                    <a:pt x="1341044" y="551657"/>
                  </a:lnTo>
                  <a:lnTo>
                    <a:pt x="1338264" y="539750"/>
                  </a:lnTo>
                  <a:lnTo>
                    <a:pt x="1335882" y="527447"/>
                  </a:lnTo>
                  <a:lnTo>
                    <a:pt x="1333897" y="515541"/>
                  </a:lnTo>
                  <a:lnTo>
                    <a:pt x="1333500" y="512366"/>
                  </a:lnTo>
                  <a:lnTo>
                    <a:pt x="1333897" y="509191"/>
                  </a:lnTo>
                  <a:lnTo>
                    <a:pt x="1335088" y="506413"/>
                  </a:lnTo>
                  <a:lnTo>
                    <a:pt x="1336279" y="503635"/>
                  </a:lnTo>
                  <a:lnTo>
                    <a:pt x="1337867" y="501650"/>
                  </a:lnTo>
                  <a:lnTo>
                    <a:pt x="1339853" y="499666"/>
                  </a:lnTo>
                  <a:lnTo>
                    <a:pt x="1342235" y="498475"/>
                  </a:lnTo>
                  <a:lnTo>
                    <a:pt x="1345014" y="498079"/>
                  </a:lnTo>
                  <a:lnTo>
                    <a:pt x="1373602" y="490538"/>
                  </a:lnTo>
                  <a:lnTo>
                    <a:pt x="1401793" y="483394"/>
                  </a:lnTo>
                  <a:lnTo>
                    <a:pt x="1404969" y="482997"/>
                  </a:lnTo>
                  <a:lnTo>
                    <a:pt x="1407351" y="482204"/>
                  </a:lnTo>
                  <a:lnTo>
                    <a:pt x="1409336" y="481013"/>
                  </a:lnTo>
                  <a:lnTo>
                    <a:pt x="1411322" y="479029"/>
                  </a:lnTo>
                  <a:lnTo>
                    <a:pt x="1412513" y="477441"/>
                  </a:lnTo>
                  <a:lnTo>
                    <a:pt x="1414101" y="475060"/>
                  </a:lnTo>
                  <a:lnTo>
                    <a:pt x="1414895" y="473075"/>
                  </a:lnTo>
                  <a:lnTo>
                    <a:pt x="1415292" y="470297"/>
                  </a:lnTo>
                  <a:lnTo>
                    <a:pt x="1414895" y="452835"/>
                  </a:lnTo>
                  <a:lnTo>
                    <a:pt x="1414895" y="434579"/>
                  </a:lnTo>
                  <a:lnTo>
                    <a:pt x="1416086" y="416719"/>
                  </a:lnTo>
                  <a:lnTo>
                    <a:pt x="1417675" y="398860"/>
                  </a:lnTo>
                  <a:lnTo>
                    <a:pt x="1420454" y="381000"/>
                  </a:lnTo>
                  <a:lnTo>
                    <a:pt x="1424424" y="363538"/>
                  </a:lnTo>
                  <a:lnTo>
                    <a:pt x="1428792" y="346075"/>
                  </a:lnTo>
                  <a:lnTo>
                    <a:pt x="1433954" y="329010"/>
                  </a:lnTo>
                  <a:lnTo>
                    <a:pt x="1434351" y="326232"/>
                  </a:lnTo>
                  <a:lnTo>
                    <a:pt x="1433954" y="323850"/>
                  </a:lnTo>
                  <a:lnTo>
                    <a:pt x="1433160" y="321469"/>
                  </a:lnTo>
                  <a:lnTo>
                    <a:pt x="1432365" y="319485"/>
                  </a:lnTo>
                  <a:lnTo>
                    <a:pt x="1430777" y="317103"/>
                  </a:lnTo>
                  <a:lnTo>
                    <a:pt x="1429189" y="315516"/>
                  </a:lnTo>
                  <a:lnTo>
                    <a:pt x="1427204" y="313928"/>
                  </a:lnTo>
                  <a:lnTo>
                    <a:pt x="1424821" y="312738"/>
                  </a:lnTo>
                  <a:lnTo>
                    <a:pt x="1373205" y="284163"/>
                  </a:lnTo>
                  <a:lnTo>
                    <a:pt x="1370823" y="282972"/>
                  </a:lnTo>
                  <a:lnTo>
                    <a:pt x="1369234" y="280988"/>
                  </a:lnTo>
                  <a:lnTo>
                    <a:pt x="1367646" y="279003"/>
                  </a:lnTo>
                  <a:lnTo>
                    <a:pt x="1366455" y="276225"/>
                  </a:lnTo>
                  <a:lnTo>
                    <a:pt x="1366058" y="273447"/>
                  </a:lnTo>
                  <a:lnTo>
                    <a:pt x="1366058" y="270669"/>
                  </a:lnTo>
                  <a:lnTo>
                    <a:pt x="1366455" y="267494"/>
                  </a:lnTo>
                  <a:lnTo>
                    <a:pt x="1367249" y="264319"/>
                  </a:lnTo>
                  <a:lnTo>
                    <a:pt x="1372411" y="252810"/>
                  </a:lnTo>
                  <a:lnTo>
                    <a:pt x="1377969" y="242094"/>
                  </a:lnTo>
                  <a:lnTo>
                    <a:pt x="1383528" y="231378"/>
                  </a:lnTo>
                  <a:lnTo>
                    <a:pt x="1389484" y="220663"/>
                  </a:lnTo>
                  <a:lnTo>
                    <a:pt x="1395837" y="209947"/>
                  </a:lnTo>
                  <a:lnTo>
                    <a:pt x="1402190" y="199628"/>
                  </a:lnTo>
                  <a:lnTo>
                    <a:pt x="1409336" y="189706"/>
                  </a:lnTo>
                  <a:lnTo>
                    <a:pt x="1416483" y="179784"/>
                  </a:lnTo>
                  <a:lnTo>
                    <a:pt x="1418469" y="177403"/>
                  </a:lnTo>
                  <a:lnTo>
                    <a:pt x="1421248" y="175419"/>
                  </a:lnTo>
                  <a:lnTo>
                    <a:pt x="1423630" y="173831"/>
                  </a:lnTo>
                  <a:lnTo>
                    <a:pt x="1426410" y="173038"/>
                  </a:lnTo>
                  <a:lnTo>
                    <a:pt x="1429189" y="172641"/>
                  </a:lnTo>
                  <a:lnTo>
                    <a:pt x="1431571" y="173038"/>
                  </a:lnTo>
                  <a:lnTo>
                    <a:pt x="1434351" y="173831"/>
                  </a:lnTo>
                  <a:lnTo>
                    <a:pt x="1436336" y="175022"/>
                  </a:lnTo>
                  <a:lnTo>
                    <a:pt x="1462144" y="189706"/>
                  </a:lnTo>
                  <a:lnTo>
                    <a:pt x="1486761" y="205184"/>
                  </a:lnTo>
                  <a:lnTo>
                    <a:pt x="1489144" y="206375"/>
                  </a:lnTo>
                  <a:lnTo>
                    <a:pt x="1491526" y="207566"/>
                  </a:lnTo>
                  <a:lnTo>
                    <a:pt x="1493908" y="207963"/>
                  </a:lnTo>
                  <a:lnTo>
                    <a:pt x="1496688" y="208359"/>
                  </a:lnTo>
                  <a:lnTo>
                    <a:pt x="1499070" y="207963"/>
                  </a:lnTo>
                  <a:lnTo>
                    <a:pt x="1501452" y="207169"/>
                  </a:lnTo>
                  <a:lnTo>
                    <a:pt x="1503835" y="206375"/>
                  </a:lnTo>
                  <a:lnTo>
                    <a:pt x="1505820" y="205184"/>
                  </a:lnTo>
                  <a:lnTo>
                    <a:pt x="1518128" y="192088"/>
                  </a:lnTo>
                  <a:lnTo>
                    <a:pt x="1530834" y="179784"/>
                  </a:lnTo>
                  <a:lnTo>
                    <a:pt x="1544731" y="167878"/>
                  </a:lnTo>
                  <a:lnTo>
                    <a:pt x="1558231" y="155972"/>
                  </a:lnTo>
                  <a:lnTo>
                    <a:pt x="1572922" y="145653"/>
                  </a:lnTo>
                  <a:lnTo>
                    <a:pt x="1587613" y="136128"/>
                  </a:lnTo>
                  <a:lnTo>
                    <a:pt x="1603495" y="127000"/>
                  </a:lnTo>
                  <a:lnTo>
                    <a:pt x="1619377" y="118269"/>
                  </a:lnTo>
                  <a:lnTo>
                    <a:pt x="1620965" y="116284"/>
                  </a:lnTo>
                  <a:lnTo>
                    <a:pt x="1622553" y="114300"/>
                  </a:lnTo>
                  <a:lnTo>
                    <a:pt x="1623745" y="112316"/>
                  </a:lnTo>
                  <a:lnTo>
                    <a:pt x="1624936" y="109934"/>
                  </a:lnTo>
                  <a:lnTo>
                    <a:pt x="1625333" y="107553"/>
                  </a:lnTo>
                  <a:lnTo>
                    <a:pt x="1625333" y="105172"/>
                  </a:lnTo>
                  <a:lnTo>
                    <a:pt x="1624936" y="102791"/>
                  </a:lnTo>
                  <a:lnTo>
                    <a:pt x="1624142" y="100409"/>
                  </a:lnTo>
                  <a:lnTo>
                    <a:pt x="1615803" y="71834"/>
                  </a:lnTo>
                  <a:lnTo>
                    <a:pt x="1608260" y="44053"/>
                  </a:lnTo>
                  <a:lnTo>
                    <a:pt x="1607465" y="41275"/>
                  </a:lnTo>
                  <a:lnTo>
                    <a:pt x="1607465" y="38894"/>
                  </a:lnTo>
                  <a:lnTo>
                    <a:pt x="1607862" y="36116"/>
                  </a:lnTo>
                  <a:lnTo>
                    <a:pt x="1609054" y="33734"/>
                  </a:lnTo>
                  <a:lnTo>
                    <a:pt x="1610245" y="31353"/>
                  </a:lnTo>
                  <a:lnTo>
                    <a:pt x="1612627" y="28972"/>
                  </a:lnTo>
                  <a:lnTo>
                    <a:pt x="1615009" y="26987"/>
                  </a:lnTo>
                  <a:lnTo>
                    <a:pt x="1617789" y="25400"/>
                  </a:lnTo>
                  <a:lnTo>
                    <a:pt x="1629303" y="21034"/>
                  </a:lnTo>
                  <a:lnTo>
                    <a:pt x="1641215" y="17066"/>
                  </a:lnTo>
                  <a:lnTo>
                    <a:pt x="1652729" y="13494"/>
                  </a:lnTo>
                  <a:lnTo>
                    <a:pt x="1664641" y="10319"/>
                  </a:lnTo>
                  <a:lnTo>
                    <a:pt x="1676155" y="7541"/>
                  </a:lnTo>
                  <a:lnTo>
                    <a:pt x="1688464" y="4762"/>
                  </a:lnTo>
                  <a:lnTo>
                    <a:pt x="1700375" y="2381"/>
                  </a:lnTo>
                  <a:lnTo>
                    <a:pt x="171228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98" name="MH_Other_11"/>
            <p:cNvSpPr>
              <a:spLocks noChangeAspect="1"/>
            </p:cNvSpPr>
            <p:nvPr>
              <p:custDataLst>
                <p:tags r:id="rId6"/>
              </p:custDataLst>
            </p:nvPr>
          </p:nvSpPr>
          <p:spPr bwMode="auto">
            <a:xfrm>
              <a:off x="7411119" y="4837868"/>
              <a:ext cx="348212" cy="343444"/>
            </a:xfrm>
            <a:custGeom>
              <a:avLst/>
              <a:gdLst>
                <a:gd name="T0" fmla="*/ 615878 w 2390775"/>
                <a:gd name="T1" fmla="*/ 1467970 h 2365376"/>
                <a:gd name="T2" fmla="*/ 587250 w 2390775"/>
                <a:gd name="T3" fmla="*/ 1401697 h 2365376"/>
                <a:gd name="T4" fmla="*/ 1282649 w 2390775"/>
                <a:gd name="T5" fmla="*/ 1393474 h 2365376"/>
                <a:gd name="T6" fmla="*/ 1180915 w 2390775"/>
                <a:gd name="T7" fmla="*/ 1446870 h 2365376"/>
                <a:gd name="T8" fmla="*/ 1210073 w 2390775"/>
                <a:gd name="T9" fmla="*/ 1382167 h 2365376"/>
                <a:gd name="T10" fmla="*/ 653657 w 2390775"/>
                <a:gd name="T11" fmla="*/ 1314699 h 2365376"/>
                <a:gd name="T12" fmla="*/ 646041 w 2390775"/>
                <a:gd name="T13" fmla="*/ 1180275 h 2365376"/>
                <a:gd name="T14" fmla="*/ 589870 w 2390775"/>
                <a:gd name="T15" fmla="*/ 1105327 h 2365376"/>
                <a:gd name="T16" fmla="*/ 599516 w 2390775"/>
                <a:gd name="T17" fmla="*/ 1141280 h 2365376"/>
                <a:gd name="T18" fmla="*/ 579914 w 2390775"/>
                <a:gd name="T19" fmla="*/ 1158779 h 2365376"/>
                <a:gd name="T20" fmla="*/ 541333 w 2390775"/>
                <a:gd name="T21" fmla="*/ 1105965 h 2365376"/>
                <a:gd name="T22" fmla="*/ 1137260 w 2390775"/>
                <a:gd name="T23" fmla="*/ 1009231 h 2365376"/>
                <a:gd name="T24" fmla="*/ 1143562 w 2390775"/>
                <a:gd name="T25" fmla="*/ 1026145 h 2365376"/>
                <a:gd name="T26" fmla="*/ 1096615 w 2390775"/>
                <a:gd name="T27" fmla="*/ 1069549 h 2365376"/>
                <a:gd name="T28" fmla="*/ 1102602 w 2390775"/>
                <a:gd name="T29" fmla="*/ 1001572 h 2365376"/>
                <a:gd name="T30" fmla="*/ 972739 w 2390775"/>
                <a:gd name="T31" fmla="*/ 835988 h 2365376"/>
                <a:gd name="T32" fmla="*/ 989500 w 2390775"/>
                <a:gd name="T33" fmla="*/ 1138672 h 2365376"/>
                <a:gd name="T34" fmla="*/ 639427 w 2390775"/>
                <a:gd name="T35" fmla="*/ 1423644 h 2365376"/>
                <a:gd name="T36" fmla="*/ 599898 w 2390775"/>
                <a:gd name="T37" fmla="*/ 1003302 h 2365376"/>
                <a:gd name="T38" fmla="*/ 529694 w 2390775"/>
                <a:gd name="T39" fmla="*/ 1090596 h 2365376"/>
                <a:gd name="T40" fmla="*/ 602428 w 2390775"/>
                <a:gd name="T41" fmla="*/ 868249 h 2365376"/>
                <a:gd name="T42" fmla="*/ 861740 w 2390775"/>
                <a:gd name="T43" fmla="*/ 924231 h 2365376"/>
                <a:gd name="T44" fmla="*/ 755609 w 2390775"/>
                <a:gd name="T45" fmla="*/ 542052 h 2365376"/>
                <a:gd name="T46" fmla="*/ 929665 w 2390775"/>
                <a:gd name="T47" fmla="*/ 525915 h 2365376"/>
                <a:gd name="T48" fmla="*/ 909019 w 2390775"/>
                <a:gd name="T49" fmla="*/ 571798 h 2365376"/>
                <a:gd name="T50" fmla="*/ 936652 w 2390775"/>
                <a:gd name="T51" fmla="*/ 586353 h 2365376"/>
                <a:gd name="T52" fmla="*/ 928394 w 2390775"/>
                <a:gd name="T53" fmla="*/ 688879 h 2365376"/>
                <a:gd name="T54" fmla="*/ 840414 w 2390775"/>
                <a:gd name="T55" fmla="*/ 772101 h 2365376"/>
                <a:gd name="T56" fmla="*/ 742269 w 2390775"/>
                <a:gd name="T57" fmla="*/ 675588 h 2365376"/>
                <a:gd name="T58" fmla="*/ 738139 w 2390775"/>
                <a:gd name="T59" fmla="*/ 608504 h 2365376"/>
                <a:gd name="T60" fmla="*/ 761643 w 2390775"/>
                <a:gd name="T61" fmla="*/ 510093 h 2365376"/>
                <a:gd name="T62" fmla="*/ 617010 w 2390775"/>
                <a:gd name="T63" fmla="*/ 449064 h 2365376"/>
                <a:gd name="T64" fmla="*/ 350272 w 2390775"/>
                <a:gd name="T65" fmla="*/ 638327 h 2365376"/>
                <a:gd name="T66" fmla="*/ 215163 w 2390775"/>
                <a:gd name="T67" fmla="*/ 939947 h 2365376"/>
                <a:gd name="T68" fmla="*/ 256613 w 2390775"/>
                <a:gd name="T69" fmla="*/ 1277331 h 2365376"/>
                <a:gd name="T70" fmla="*/ 458486 w 2390775"/>
                <a:gd name="T71" fmla="*/ 1534008 h 2365376"/>
                <a:gd name="T72" fmla="*/ 767308 w 2390775"/>
                <a:gd name="T73" fmla="*/ 1655225 h 2365376"/>
                <a:gd name="T74" fmla="*/ 1101127 w 2390775"/>
                <a:gd name="T75" fmla="*/ 1596674 h 2365376"/>
                <a:gd name="T76" fmla="*/ 1347614 w 2390775"/>
                <a:gd name="T77" fmla="*/ 1383040 h 2365376"/>
                <a:gd name="T78" fmla="*/ 1453614 w 2390775"/>
                <a:gd name="T79" fmla="*/ 1066861 h 2365376"/>
                <a:gd name="T80" fmla="*/ 1378939 w 2390775"/>
                <a:gd name="T81" fmla="*/ 738024 h 2365376"/>
                <a:gd name="T82" fmla="*/ 1153652 w 2390775"/>
                <a:gd name="T83" fmla="*/ 501602 h 2365376"/>
                <a:gd name="T84" fmla="*/ 831224 w 2390775"/>
                <a:gd name="T85" fmla="*/ 411085 h 2365376"/>
                <a:gd name="T86" fmla="*/ 989432 w 2390775"/>
                <a:gd name="T87" fmla="*/ 315187 h 2365376"/>
                <a:gd name="T88" fmla="*/ 1471649 w 2390775"/>
                <a:gd name="T89" fmla="*/ 671876 h 2365376"/>
                <a:gd name="T90" fmla="*/ 1554866 w 2390775"/>
                <a:gd name="T91" fmla="*/ 1171938 h 2365376"/>
                <a:gd name="T92" fmla="*/ 1239716 w 2390775"/>
                <a:gd name="T93" fmla="*/ 1647313 h 2365376"/>
                <a:gd name="T94" fmla="*/ 646121 w 2390775"/>
                <a:gd name="T95" fmla="*/ 1748275 h 2365376"/>
                <a:gd name="T96" fmla="*/ 110112 w 2390775"/>
                <a:gd name="T97" fmla="*/ 1186813 h 2365376"/>
                <a:gd name="T98" fmla="*/ 251551 w 2390775"/>
                <a:gd name="T99" fmla="*/ 580725 h 2365376"/>
                <a:gd name="T100" fmla="*/ 1549044 w 2390775"/>
                <a:gd name="T101" fmla="*/ 160116 h 2365376"/>
                <a:gd name="T102" fmla="*/ 1461002 w 2390775"/>
                <a:gd name="T103" fmla="*/ 284475 h 2365376"/>
                <a:gd name="T104" fmla="*/ 1550307 w 2390775"/>
                <a:gd name="T105" fmla="*/ 426554 h 2365376"/>
                <a:gd name="T106" fmla="*/ 1719764 w 2390775"/>
                <a:gd name="T107" fmla="*/ 380038 h 2365376"/>
                <a:gd name="T108" fmla="*/ 1735543 w 2390775"/>
                <a:gd name="T109" fmla="*/ 232579 h 2365376"/>
                <a:gd name="T110" fmla="*/ 1705909 w 2390775"/>
                <a:gd name="T111" fmla="*/ 94508 h 2365376"/>
                <a:gd name="T112" fmla="*/ 1774050 w 2390775"/>
                <a:gd name="T113" fmla="*/ 148403 h 2365376"/>
                <a:gd name="T114" fmla="*/ 1781614 w 2390775"/>
                <a:gd name="T115" fmla="*/ 428769 h 2365376"/>
                <a:gd name="T116" fmla="*/ 1600166 w 2390775"/>
                <a:gd name="T117" fmla="*/ 516104 h 2365376"/>
                <a:gd name="T118" fmla="*/ 1452167 w 2390775"/>
                <a:gd name="T119" fmla="*/ 455349 h 2365376"/>
                <a:gd name="T120" fmla="*/ 1310478 w 2390775"/>
                <a:gd name="T121" fmla="*/ 259477 h 2365376"/>
                <a:gd name="T122" fmla="*/ 1562614 w 2390775"/>
                <a:gd name="T123" fmla="*/ 74046 h 236537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2390775" h="2365376">
                  <a:moveTo>
                    <a:pt x="761351" y="1739900"/>
                  </a:moveTo>
                  <a:lnTo>
                    <a:pt x="791690" y="1805294"/>
                  </a:lnTo>
                  <a:lnTo>
                    <a:pt x="794883" y="1808051"/>
                  </a:lnTo>
                  <a:lnTo>
                    <a:pt x="797278" y="1811991"/>
                  </a:lnTo>
                  <a:lnTo>
                    <a:pt x="800871" y="1817112"/>
                  </a:lnTo>
                  <a:lnTo>
                    <a:pt x="803266" y="1822233"/>
                  </a:lnTo>
                  <a:lnTo>
                    <a:pt x="804065" y="1825384"/>
                  </a:lnTo>
                  <a:lnTo>
                    <a:pt x="804863" y="1828536"/>
                  </a:lnTo>
                  <a:lnTo>
                    <a:pt x="804863" y="1831687"/>
                  </a:lnTo>
                  <a:lnTo>
                    <a:pt x="804863" y="1834839"/>
                  </a:lnTo>
                  <a:lnTo>
                    <a:pt x="804065" y="1837990"/>
                  </a:lnTo>
                  <a:lnTo>
                    <a:pt x="802867" y="1841142"/>
                  </a:lnTo>
                  <a:lnTo>
                    <a:pt x="801670" y="1842718"/>
                  </a:lnTo>
                  <a:lnTo>
                    <a:pt x="799674" y="1844687"/>
                  </a:lnTo>
                  <a:lnTo>
                    <a:pt x="797278" y="1845475"/>
                  </a:lnTo>
                  <a:lnTo>
                    <a:pt x="794484" y="1845869"/>
                  </a:lnTo>
                  <a:lnTo>
                    <a:pt x="790891" y="1846263"/>
                  </a:lnTo>
                  <a:lnTo>
                    <a:pt x="787698" y="1845869"/>
                  </a:lnTo>
                  <a:lnTo>
                    <a:pt x="784105" y="1845475"/>
                  </a:lnTo>
                  <a:lnTo>
                    <a:pt x="780512" y="1844293"/>
                  </a:lnTo>
                  <a:lnTo>
                    <a:pt x="776520" y="1842718"/>
                  </a:lnTo>
                  <a:lnTo>
                    <a:pt x="772927" y="1841142"/>
                  </a:lnTo>
                  <a:lnTo>
                    <a:pt x="768935" y="1839172"/>
                  </a:lnTo>
                  <a:lnTo>
                    <a:pt x="765343" y="1836809"/>
                  </a:lnTo>
                  <a:lnTo>
                    <a:pt x="761750" y="1834051"/>
                  </a:lnTo>
                  <a:lnTo>
                    <a:pt x="758955" y="1831294"/>
                  </a:lnTo>
                  <a:lnTo>
                    <a:pt x="756161" y="1827748"/>
                  </a:lnTo>
                  <a:lnTo>
                    <a:pt x="754165" y="1824597"/>
                  </a:lnTo>
                  <a:lnTo>
                    <a:pt x="748975" y="1815536"/>
                  </a:lnTo>
                  <a:lnTo>
                    <a:pt x="745782" y="1808839"/>
                  </a:lnTo>
                  <a:lnTo>
                    <a:pt x="743387" y="1803718"/>
                  </a:lnTo>
                  <a:lnTo>
                    <a:pt x="742588" y="1799385"/>
                  </a:lnTo>
                  <a:lnTo>
                    <a:pt x="742588" y="1795051"/>
                  </a:lnTo>
                  <a:lnTo>
                    <a:pt x="743387" y="1790718"/>
                  </a:lnTo>
                  <a:lnTo>
                    <a:pt x="746181" y="1778112"/>
                  </a:lnTo>
                  <a:lnTo>
                    <a:pt x="746979" y="1774173"/>
                  </a:lnTo>
                  <a:lnTo>
                    <a:pt x="746979" y="1772203"/>
                  </a:lnTo>
                  <a:lnTo>
                    <a:pt x="746181" y="1771021"/>
                  </a:lnTo>
                  <a:lnTo>
                    <a:pt x="745383" y="1770627"/>
                  </a:lnTo>
                  <a:lnTo>
                    <a:pt x="742987" y="1770627"/>
                  </a:lnTo>
                  <a:lnTo>
                    <a:pt x="742189" y="1770233"/>
                  </a:lnTo>
                  <a:lnTo>
                    <a:pt x="741790" y="1769839"/>
                  </a:lnTo>
                  <a:lnTo>
                    <a:pt x="738596" y="1761961"/>
                  </a:lnTo>
                  <a:lnTo>
                    <a:pt x="736999" y="1758021"/>
                  </a:lnTo>
                  <a:lnTo>
                    <a:pt x="736600" y="1756052"/>
                  </a:lnTo>
                  <a:lnTo>
                    <a:pt x="736600" y="1754476"/>
                  </a:lnTo>
                  <a:lnTo>
                    <a:pt x="742189" y="1750536"/>
                  </a:lnTo>
                  <a:lnTo>
                    <a:pt x="747379" y="1747385"/>
                  </a:lnTo>
                  <a:lnTo>
                    <a:pt x="750971" y="1745021"/>
                  </a:lnTo>
                  <a:lnTo>
                    <a:pt x="754165" y="1743839"/>
                  </a:lnTo>
                  <a:lnTo>
                    <a:pt x="758556" y="1741870"/>
                  </a:lnTo>
                  <a:lnTo>
                    <a:pt x="759754" y="1741870"/>
                  </a:lnTo>
                  <a:lnTo>
                    <a:pt x="761351" y="1739900"/>
                  </a:lnTo>
                  <a:close/>
                  <a:moveTo>
                    <a:pt x="1554438" y="1730375"/>
                  </a:moveTo>
                  <a:lnTo>
                    <a:pt x="1565575" y="1730375"/>
                  </a:lnTo>
                  <a:lnTo>
                    <a:pt x="1575916" y="1730375"/>
                  </a:lnTo>
                  <a:lnTo>
                    <a:pt x="1586258" y="1731163"/>
                  </a:lnTo>
                  <a:lnTo>
                    <a:pt x="1591031" y="1731951"/>
                  </a:lnTo>
                  <a:lnTo>
                    <a:pt x="1595008" y="1733133"/>
                  </a:lnTo>
                  <a:lnTo>
                    <a:pt x="1598986" y="1734314"/>
                  </a:lnTo>
                  <a:lnTo>
                    <a:pt x="1602168" y="1735890"/>
                  </a:lnTo>
                  <a:lnTo>
                    <a:pt x="1605350" y="1737860"/>
                  </a:lnTo>
                  <a:lnTo>
                    <a:pt x="1607339" y="1739830"/>
                  </a:lnTo>
                  <a:lnTo>
                    <a:pt x="1608929" y="1741799"/>
                  </a:lnTo>
                  <a:lnTo>
                    <a:pt x="1609725" y="1744951"/>
                  </a:lnTo>
                  <a:lnTo>
                    <a:pt x="1609725" y="1747708"/>
                  </a:lnTo>
                  <a:lnTo>
                    <a:pt x="1608929" y="1751648"/>
                  </a:lnTo>
                  <a:lnTo>
                    <a:pt x="1607339" y="1755193"/>
                  </a:lnTo>
                  <a:lnTo>
                    <a:pt x="1604554" y="1759920"/>
                  </a:lnTo>
                  <a:lnTo>
                    <a:pt x="1600577" y="1764648"/>
                  </a:lnTo>
                  <a:lnTo>
                    <a:pt x="1595804" y="1769769"/>
                  </a:lnTo>
                  <a:lnTo>
                    <a:pt x="1589042" y="1776072"/>
                  </a:lnTo>
                  <a:lnTo>
                    <a:pt x="1582678" y="1781193"/>
                  </a:lnTo>
                  <a:lnTo>
                    <a:pt x="1576314" y="1786314"/>
                  </a:lnTo>
                  <a:lnTo>
                    <a:pt x="1570348" y="1790647"/>
                  </a:lnTo>
                  <a:lnTo>
                    <a:pt x="1563586" y="1794193"/>
                  </a:lnTo>
                  <a:lnTo>
                    <a:pt x="1557222" y="1797738"/>
                  </a:lnTo>
                  <a:lnTo>
                    <a:pt x="1550461" y="1800496"/>
                  </a:lnTo>
                  <a:lnTo>
                    <a:pt x="1544097" y="1802466"/>
                  </a:lnTo>
                  <a:lnTo>
                    <a:pt x="1537733" y="1804829"/>
                  </a:lnTo>
                  <a:lnTo>
                    <a:pt x="1530971" y="1806799"/>
                  </a:lnTo>
                  <a:lnTo>
                    <a:pt x="1524607" y="1807981"/>
                  </a:lnTo>
                  <a:lnTo>
                    <a:pt x="1518243" y="1809163"/>
                  </a:lnTo>
                  <a:lnTo>
                    <a:pt x="1505117" y="1811132"/>
                  </a:lnTo>
                  <a:lnTo>
                    <a:pt x="1491992" y="1812314"/>
                  </a:lnTo>
                  <a:lnTo>
                    <a:pt x="1486026" y="1813102"/>
                  </a:lnTo>
                  <a:lnTo>
                    <a:pt x="1483241" y="1813890"/>
                  </a:lnTo>
                  <a:lnTo>
                    <a:pt x="1482048" y="1814678"/>
                  </a:lnTo>
                  <a:lnTo>
                    <a:pt x="1481253" y="1815072"/>
                  </a:lnTo>
                  <a:lnTo>
                    <a:pt x="1480855" y="1815859"/>
                  </a:lnTo>
                  <a:lnTo>
                    <a:pt x="1480855" y="1817041"/>
                  </a:lnTo>
                  <a:lnTo>
                    <a:pt x="1481253" y="1818617"/>
                  </a:lnTo>
                  <a:lnTo>
                    <a:pt x="1482048" y="1819799"/>
                  </a:lnTo>
                  <a:lnTo>
                    <a:pt x="1482048" y="1821375"/>
                  </a:lnTo>
                  <a:lnTo>
                    <a:pt x="1482048" y="1821769"/>
                  </a:lnTo>
                  <a:lnTo>
                    <a:pt x="1480855" y="1822556"/>
                  </a:lnTo>
                  <a:lnTo>
                    <a:pt x="1471309" y="1830829"/>
                  </a:lnTo>
                  <a:lnTo>
                    <a:pt x="1465343" y="1834375"/>
                  </a:lnTo>
                  <a:lnTo>
                    <a:pt x="1463354" y="1835556"/>
                  </a:lnTo>
                  <a:lnTo>
                    <a:pt x="1461365" y="1836738"/>
                  </a:lnTo>
                  <a:lnTo>
                    <a:pt x="1452615" y="1830041"/>
                  </a:lnTo>
                  <a:lnTo>
                    <a:pt x="1445853" y="1824132"/>
                  </a:lnTo>
                  <a:lnTo>
                    <a:pt x="1440285" y="1819405"/>
                  </a:lnTo>
                  <a:lnTo>
                    <a:pt x="1437103" y="1815072"/>
                  </a:lnTo>
                  <a:lnTo>
                    <a:pt x="1434716" y="1812314"/>
                  </a:lnTo>
                  <a:lnTo>
                    <a:pt x="1433125" y="1810344"/>
                  </a:lnTo>
                  <a:lnTo>
                    <a:pt x="1432330" y="1808375"/>
                  </a:lnTo>
                  <a:lnTo>
                    <a:pt x="1428750" y="1806799"/>
                  </a:lnTo>
                  <a:lnTo>
                    <a:pt x="1512675" y="1734314"/>
                  </a:lnTo>
                  <a:lnTo>
                    <a:pt x="1518641" y="1733527"/>
                  </a:lnTo>
                  <a:lnTo>
                    <a:pt x="1533755" y="1731951"/>
                  </a:lnTo>
                  <a:lnTo>
                    <a:pt x="1543699" y="1731163"/>
                  </a:lnTo>
                  <a:lnTo>
                    <a:pt x="1554438" y="1730375"/>
                  </a:lnTo>
                  <a:close/>
                  <a:moveTo>
                    <a:pt x="588962" y="1535113"/>
                  </a:moveTo>
                  <a:lnTo>
                    <a:pt x="694496" y="1535113"/>
                  </a:lnTo>
                  <a:lnTo>
                    <a:pt x="694496" y="1557872"/>
                  </a:lnTo>
                  <a:lnTo>
                    <a:pt x="694894" y="1558271"/>
                  </a:lnTo>
                  <a:lnTo>
                    <a:pt x="696885" y="1560268"/>
                  </a:lnTo>
                  <a:lnTo>
                    <a:pt x="698478" y="1560667"/>
                  </a:lnTo>
                  <a:lnTo>
                    <a:pt x="700469" y="1561466"/>
                  </a:lnTo>
                  <a:lnTo>
                    <a:pt x="704053" y="1561865"/>
                  </a:lnTo>
                  <a:lnTo>
                    <a:pt x="707239" y="1561865"/>
                  </a:lnTo>
                  <a:lnTo>
                    <a:pt x="711222" y="1561865"/>
                  </a:lnTo>
                  <a:lnTo>
                    <a:pt x="714407" y="1561466"/>
                  </a:lnTo>
                  <a:lnTo>
                    <a:pt x="716797" y="1560667"/>
                  </a:lnTo>
                  <a:lnTo>
                    <a:pt x="718390" y="1560268"/>
                  </a:lnTo>
                  <a:lnTo>
                    <a:pt x="720381" y="1558271"/>
                  </a:lnTo>
                  <a:lnTo>
                    <a:pt x="720779" y="1557872"/>
                  </a:lnTo>
                  <a:lnTo>
                    <a:pt x="720779" y="1535113"/>
                  </a:lnTo>
                  <a:lnTo>
                    <a:pt x="820737" y="1535113"/>
                  </a:lnTo>
                  <a:lnTo>
                    <a:pt x="820737" y="1644117"/>
                  </a:lnTo>
                  <a:lnTo>
                    <a:pt x="820339" y="1648908"/>
                  </a:lnTo>
                  <a:lnTo>
                    <a:pt x="819144" y="1652901"/>
                  </a:lnTo>
                  <a:lnTo>
                    <a:pt x="816755" y="1656894"/>
                  </a:lnTo>
                  <a:lnTo>
                    <a:pt x="814365" y="1660088"/>
                  </a:lnTo>
                  <a:lnTo>
                    <a:pt x="810781" y="1663283"/>
                  </a:lnTo>
                  <a:lnTo>
                    <a:pt x="806799" y="1665279"/>
                  </a:lnTo>
                  <a:lnTo>
                    <a:pt x="802418" y="1666477"/>
                  </a:lnTo>
                  <a:lnTo>
                    <a:pt x="797639" y="1666876"/>
                  </a:lnTo>
                  <a:lnTo>
                    <a:pt x="612060" y="1666876"/>
                  </a:lnTo>
                  <a:lnTo>
                    <a:pt x="607281" y="1666477"/>
                  </a:lnTo>
                  <a:lnTo>
                    <a:pt x="602901" y="1665279"/>
                  </a:lnTo>
                  <a:lnTo>
                    <a:pt x="598918" y="1663283"/>
                  </a:lnTo>
                  <a:lnTo>
                    <a:pt x="595732" y="1660088"/>
                  </a:lnTo>
                  <a:lnTo>
                    <a:pt x="592546" y="1656894"/>
                  </a:lnTo>
                  <a:lnTo>
                    <a:pt x="590555" y="1652901"/>
                  </a:lnTo>
                  <a:lnTo>
                    <a:pt x="589360" y="1648908"/>
                  </a:lnTo>
                  <a:lnTo>
                    <a:pt x="588962" y="1644117"/>
                  </a:lnTo>
                  <a:lnTo>
                    <a:pt x="588962" y="1535113"/>
                  </a:lnTo>
                  <a:close/>
                  <a:moveTo>
                    <a:pt x="612060" y="1476375"/>
                  </a:moveTo>
                  <a:lnTo>
                    <a:pt x="797639" y="1476375"/>
                  </a:lnTo>
                  <a:lnTo>
                    <a:pt x="802418" y="1476769"/>
                  </a:lnTo>
                  <a:lnTo>
                    <a:pt x="806799" y="1477950"/>
                  </a:lnTo>
                  <a:lnTo>
                    <a:pt x="810781" y="1480312"/>
                  </a:lnTo>
                  <a:lnTo>
                    <a:pt x="814365" y="1483068"/>
                  </a:lnTo>
                  <a:lnTo>
                    <a:pt x="816755" y="1486611"/>
                  </a:lnTo>
                  <a:lnTo>
                    <a:pt x="819144" y="1490155"/>
                  </a:lnTo>
                  <a:lnTo>
                    <a:pt x="820339" y="1494485"/>
                  </a:lnTo>
                  <a:lnTo>
                    <a:pt x="820737" y="1498816"/>
                  </a:lnTo>
                  <a:lnTo>
                    <a:pt x="820737" y="1525588"/>
                  </a:lnTo>
                  <a:lnTo>
                    <a:pt x="588962" y="1525588"/>
                  </a:lnTo>
                  <a:lnTo>
                    <a:pt x="588962" y="1498816"/>
                  </a:lnTo>
                  <a:lnTo>
                    <a:pt x="589360" y="1494485"/>
                  </a:lnTo>
                  <a:lnTo>
                    <a:pt x="590555" y="1490155"/>
                  </a:lnTo>
                  <a:lnTo>
                    <a:pt x="592546" y="1486611"/>
                  </a:lnTo>
                  <a:lnTo>
                    <a:pt x="595732" y="1483068"/>
                  </a:lnTo>
                  <a:lnTo>
                    <a:pt x="598918" y="1480312"/>
                  </a:lnTo>
                  <a:lnTo>
                    <a:pt x="602901" y="1477950"/>
                  </a:lnTo>
                  <a:lnTo>
                    <a:pt x="607281" y="1476769"/>
                  </a:lnTo>
                  <a:lnTo>
                    <a:pt x="612060" y="1476375"/>
                  </a:lnTo>
                  <a:close/>
                  <a:moveTo>
                    <a:pt x="725449" y="1381125"/>
                  </a:moveTo>
                  <a:lnTo>
                    <a:pt x="730525" y="1381524"/>
                  </a:lnTo>
                  <a:lnTo>
                    <a:pt x="732087" y="1381524"/>
                  </a:lnTo>
                  <a:lnTo>
                    <a:pt x="734430" y="1382322"/>
                  </a:lnTo>
                  <a:lnTo>
                    <a:pt x="737554" y="1384317"/>
                  </a:lnTo>
                  <a:lnTo>
                    <a:pt x="740287" y="1386312"/>
                  </a:lnTo>
                  <a:lnTo>
                    <a:pt x="743411" y="1389505"/>
                  </a:lnTo>
                  <a:lnTo>
                    <a:pt x="746535" y="1393096"/>
                  </a:lnTo>
                  <a:lnTo>
                    <a:pt x="749659" y="1397486"/>
                  </a:lnTo>
                  <a:lnTo>
                    <a:pt x="755906" y="1407063"/>
                  </a:lnTo>
                  <a:lnTo>
                    <a:pt x="761373" y="1417837"/>
                  </a:lnTo>
                  <a:lnTo>
                    <a:pt x="766059" y="1427813"/>
                  </a:lnTo>
                  <a:lnTo>
                    <a:pt x="769182" y="1437390"/>
                  </a:lnTo>
                  <a:lnTo>
                    <a:pt x="770744" y="1441780"/>
                  </a:lnTo>
                  <a:lnTo>
                    <a:pt x="771525" y="1445770"/>
                  </a:lnTo>
                  <a:lnTo>
                    <a:pt x="771525" y="1448164"/>
                  </a:lnTo>
                  <a:lnTo>
                    <a:pt x="771525" y="1450159"/>
                  </a:lnTo>
                  <a:lnTo>
                    <a:pt x="770744" y="1451357"/>
                  </a:lnTo>
                  <a:lnTo>
                    <a:pt x="769182" y="1452155"/>
                  </a:lnTo>
                  <a:lnTo>
                    <a:pt x="768011" y="1452155"/>
                  </a:lnTo>
                  <a:lnTo>
                    <a:pt x="766449" y="1450958"/>
                  </a:lnTo>
                  <a:lnTo>
                    <a:pt x="764887" y="1449760"/>
                  </a:lnTo>
                  <a:lnTo>
                    <a:pt x="762544" y="1448563"/>
                  </a:lnTo>
                  <a:lnTo>
                    <a:pt x="759030" y="1444174"/>
                  </a:lnTo>
                  <a:lnTo>
                    <a:pt x="755516" y="1439784"/>
                  </a:lnTo>
                  <a:lnTo>
                    <a:pt x="753173" y="1434996"/>
                  </a:lnTo>
                  <a:lnTo>
                    <a:pt x="752392" y="1433400"/>
                  </a:lnTo>
                  <a:lnTo>
                    <a:pt x="752392" y="1431404"/>
                  </a:lnTo>
                  <a:lnTo>
                    <a:pt x="752001" y="1428611"/>
                  </a:lnTo>
                  <a:lnTo>
                    <a:pt x="750830" y="1426616"/>
                  </a:lnTo>
                  <a:lnTo>
                    <a:pt x="748878" y="1425419"/>
                  </a:lnTo>
                  <a:lnTo>
                    <a:pt x="746925" y="1425020"/>
                  </a:lnTo>
                  <a:lnTo>
                    <a:pt x="746144" y="1425419"/>
                  </a:lnTo>
                  <a:lnTo>
                    <a:pt x="745363" y="1425818"/>
                  </a:lnTo>
                  <a:lnTo>
                    <a:pt x="744582" y="1426616"/>
                  </a:lnTo>
                  <a:lnTo>
                    <a:pt x="743411" y="1427414"/>
                  </a:lnTo>
                  <a:lnTo>
                    <a:pt x="742630" y="1428611"/>
                  </a:lnTo>
                  <a:lnTo>
                    <a:pt x="742240" y="1430207"/>
                  </a:lnTo>
                  <a:lnTo>
                    <a:pt x="741849" y="1432602"/>
                  </a:lnTo>
                  <a:lnTo>
                    <a:pt x="741849" y="1434597"/>
                  </a:lnTo>
                  <a:lnTo>
                    <a:pt x="741459" y="1439385"/>
                  </a:lnTo>
                  <a:lnTo>
                    <a:pt x="740678" y="1443376"/>
                  </a:lnTo>
                  <a:lnTo>
                    <a:pt x="739897" y="1445371"/>
                  </a:lnTo>
                  <a:lnTo>
                    <a:pt x="739116" y="1446967"/>
                  </a:lnTo>
                  <a:lnTo>
                    <a:pt x="737944" y="1448164"/>
                  </a:lnTo>
                  <a:lnTo>
                    <a:pt x="735992" y="1449361"/>
                  </a:lnTo>
                  <a:lnTo>
                    <a:pt x="734430" y="1450558"/>
                  </a:lnTo>
                  <a:lnTo>
                    <a:pt x="732868" y="1452155"/>
                  </a:lnTo>
                  <a:lnTo>
                    <a:pt x="730525" y="1452953"/>
                  </a:lnTo>
                  <a:lnTo>
                    <a:pt x="727792" y="1453352"/>
                  </a:lnTo>
                  <a:lnTo>
                    <a:pt x="721935" y="1454150"/>
                  </a:lnTo>
                  <a:lnTo>
                    <a:pt x="715297" y="1454150"/>
                  </a:lnTo>
                  <a:lnTo>
                    <a:pt x="712173" y="1453751"/>
                  </a:lnTo>
                  <a:lnTo>
                    <a:pt x="709049" y="1452953"/>
                  </a:lnTo>
                  <a:lnTo>
                    <a:pt x="706706" y="1452155"/>
                  </a:lnTo>
                  <a:lnTo>
                    <a:pt x="703973" y="1450558"/>
                  </a:lnTo>
                  <a:lnTo>
                    <a:pt x="701240" y="1448962"/>
                  </a:lnTo>
                  <a:lnTo>
                    <a:pt x="699287" y="1447366"/>
                  </a:lnTo>
                  <a:lnTo>
                    <a:pt x="694992" y="1442977"/>
                  </a:lnTo>
                  <a:lnTo>
                    <a:pt x="691478" y="1438188"/>
                  </a:lnTo>
                  <a:lnTo>
                    <a:pt x="687963" y="1432602"/>
                  </a:lnTo>
                  <a:lnTo>
                    <a:pt x="685230" y="1427015"/>
                  </a:lnTo>
                  <a:lnTo>
                    <a:pt x="682497" y="1421029"/>
                  </a:lnTo>
                  <a:lnTo>
                    <a:pt x="680544" y="1415044"/>
                  </a:lnTo>
                  <a:lnTo>
                    <a:pt x="678982" y="1409058"/>
                  </a:lnTo>
                  <a:lnTo>
                    <a:pt x="676249" y="1399082"/>
                  </a:lnTo>
                  <a:lnTo>
                    <a:pt x="675078" y="1392298"/>
                  </a:lnTo>
                  <a:lnTo>
                    <a:pt x="674687" y="1389106"/>
                  </a:lnTo>
                  <a:lnTo>
                    <a:pt x="674687" y="1388707"/>
                  </a:lnTo>
                  <a:lnTo>
                    <a:pt x="675078" y="1388308"/>
                  </a:lnTo>
                  <a:lnTo>
                    <a:pt x="676249" y="1387909"/>
                  </a:lnTo>
                  <a:lnTo>
                    <a:pt x="679373" y="1387111"/>
                  </a:lnTo>
                  <a:lnTo>
                    <a:pt x="683278" y="1385913"/>
                  </a:lnTo>
                  <a:lnTo>
                    <a:pt x="689525" y="1384716"/>
                  </a:lnTo>
                  <a:lnTo>
                    <a:pt x="698897" y="1383120"/>
                  </a:lnTo>
                  <a:lnTo>
                    <a:pt x="715297" y="1381524"/>
                  </a:lnTo>
                  <a:lnTo>
                    <a:pt x="725449" y="1381125"/>
                  </a:lnTo>
                  <a:close/>
                  <a:moveTo>
                    <a:pt x="1433588" y="1247775"/>
                  </a:moveTo>
                  <a:lnTo>
                    <a:pt x="1439124" y="1247775"/>
                  </a:lnTo>
                  <a:lnTo>
                    <a:pt x="1444264" y="1248175"/>
                  </a:lnTo>
                  <a:lnTo>
                    <a:pt x="1448614" y="1248976"/>
                  </a:lnTo>
                  <a:lnTo>
                    <a:pt x="1451382" y="1249776"/>
                  </a:lnTo>
                  <a:lnTo>
                    <a:pt x="1453359" y="1250977"/>
                  </a:lnTo>
                  <a:lnTo>
                    <a:pt x="1454150" y="1252178"/>
                  </a:lnTo>
                  <a:lnTo>
                    <a:pt x="1454150" y="1253779"/>
                  </a:lnTo>
                  <a:lnTo>
                    <a:pt x="1453359" y="1255380"/>
                  </a:lnTo>
                  <a:lnTo>
                    <a:pt x="1452173" y="1256981"/>
                  </a:lnTo>
                  <a:lnTo>
                    <a:pt x="1450196" y="1258582"/>
                  </a:lnTo>
                  <a:lnTo>
                    <a:pt x="1447428" y="1260183"/>
                  </a:lnTo>
                  <a:lnTo>
                    <a:pt x="1441892" y="1262985"/>
                  </a:lnTo>
                  <a:lnTo>
                    <a:pt x="1435565" y="1264986"/>
                  </a:lnTo>
                  <a:lnTo>
                    <a:pt x="1432402" y="1265387"/>
                  </a:lnTo>
                  <a:lnTo>
                    <a:pt x="1429634" y="1265787"/>
                  </a:lnTo>
                  <a:lnTo>
                    <a:pt x="1427261" y="1265787"/>
                  </a:lnTo>
                  <a:lnTo>
                    <a:pt x="1425284" y="1265387"/>
                  </a:lnTo>
                  <a:lnTo>
                    <a:pt x="1423703" y="1264986"/>
                  </a:lnTo>
                  <a:lnTo>
                    <a:pt x="1422516" y="1264586"/>
                  </a:lnTo>
                  <a:lnTo>
                    <a:pt x="1420539" y="1264586"/>
                  </a:lnTo>
                  <a:lnTo>
                    <a:pt x="1419353" y="1264986"/>
                  </a:lnTo>
                  <a:lnTo>
                    <a:pt x="1418562" y="1265787"/>
                  </a:lnTo>
                  <a:lnTo>
                    <a:pt x="1417376" y="1266588"/>
                  </a:lnTo>
                  <a:lnTo>
                    <a:pt x="1416980" y="1267388"/>
                  </a:lnTo>
                  <a:lnTo>
                    <a:pt x="1416585" y="1268589"/>
                  </a:lnTo>
                  <a:lnTo>
                    <a:pt x="1416190" y="1269790"/>
                  </a:lnTo>
                  <a:lnTo>
                    <a:pt x="1416585" y="1270990"/>
                  </a:lnTo>
                  <a:lnTo>
                    <a:pt x="1416585" y="1272191"/>
                  </a:lnTo>
                  <a:lnTo>
                    <a:pt x="1417376" y="1273392"/>
                  </a:lnTo>
                  <a:lnTo>
                    <a:pt x="1418562" y="1274993"/>
                  </a:lnTo>
                  <a:lnTo>
                    <a:pt x="1419748" y="1276194"/>
                  </a:lnTo>
                  <a:lnTo>
                    <a:pt x="1422121" y="1277395"/>
                  </a:lnTo>
                  <a:lnTo>
                    <a:pt x="1424098" y="1278596"/>
                  </a:lnTo>
                  <a:lnTo>
                    <a:pt x="1428843" y="1280597"/>
                  </a:lnTo>
                  <a:lnTo>
                    <a:pt x="1430820" y="1282198"/>
                  </a:lnTo>
                  <a:lnTo>
                    <a:pt x="1432402" y="1283799"/>
                  </a:lnTo>
                  <a:lnTo>
                    <a:pt x="1433588" y="1285000"/>
                  </a:lnTo>
                  <a:lnTo>
                    <a:pt x="1435170" y="1287001"/>
                  </a:lnTo>
                  <a:lnTo>
                    <a:pt x="1436356" y="1289003"/>
                  </a:lnTo>
                  <a:lnTo>
                    <a:pt x="1436751" y="1291404"/>
                  </a:lnTo>
                  <a:lnTo>
                    <a:pt x="1437542" y="1293406"/>
                  </a:lnTo>
                  <a:lnTo>
                    <a:pt x="1437542" y="1296608"/>
                  </a:lnTo>
                  <a:lnTo>
                    <a:pt x="1437542" y="1299009"/>
                  </a:lnTo>
                  <a:lnTo>
                    <a:pt x="1437147" y="1302612"/>
                  </a:lnTo>
                  <a:lnTo>
                    <a:pt x="1436356" y="1305414"/>
                  </a:lnTo>
                  <a:lnTo>
                    <a:pt x="1435170" y="1309416"/>
                  </a:lnTo>
                  <a:lnTo>
                    <a:pt x="1431611" y="1317422"/>
                  </a:lnTo>
                  <a:lnTo>
                    <a:pt x="1430029" y="1320624"/>
                  </a:lnTo>
                  <a:lnTo>
                    <a:pt x="1428052" y="1323826"/>
                  </a:lnTo>
                  <a:lnTo>
                    <a:pt x="1425680" y="1326628"/>
                  </a:lnTo>
                  <a:lnTo>
                    <a:pt x="1423307" y="1328629"/>
                  </a:lnTo>
                  <a:lnTo>
                    <a:pt x="1420539" y="1331431"/>
                  </a:lnTo>
                  <a:lnTo>
                    <a:pt x="1417771" y="1333032"/>
                  </a:lnTo>
                  <a:lnTo>
                    <a:pt x="1414608" y="1334633"/>
                  </a:lnTo>
                  <a:lnTo>
                    <a:pt x="1411445" y="1336635"/>
                  </a:lnTo>
                  <a:lnTo>
                    <a:pt x="1404722" y="1338636"/>
                  </a:lnTo>
                  <a:lnTo>
                    <a:pt x="1397605" y="1340237"/>
                  </a:lnTo>
                  <a:lnTo>
                    <a:pt x="1390487" y="1341038"/>
                  </a:lnTo>
                  <a:lnTo>
                    <a:pt x="1383370" y="1341438"/>
                  </a:lnTo>
                  <a:lnTo>
                    <a:pt x="1376252" y="1341438"/>
                  </a:lnTo>
                  <a:lnTo>
                    <a:pt x="1369530" y="1341038"/>
                  </a:lnTo>
                  <a:lnTo>
                    <a:pt x="1358063" y="1339437"/>
                  </a:lnTo>
                  <a:lnTo>
                    <a:pt x="1350154" y="1338236"/>
                  </a:lnTo>
                  <a:lnTo>
                    <a:pt x="1347386" y="1337435"/>
                  </a:lnTo>
                  <a:lnTo>
                    <a:pt x="1347386" y="1337835"/>
                  </a:lnTo>
                  <a:lnTo>
                    <a:pt x="1346991" y="1337435"/>
                  </a:lnTo>
                  <a:lnTo>
                    <a:pt x="1346200" y="1337035"/>
                  </a:lnTo>
                  <a:lnTo>
                    <a:pt x="1346200" y="1334633"/>
                  </a:lnTo>
                  <a:lnTo>
                    <a:pt x="1346991" y="1331831"/>
                  </a:lnTo>
                  <a:lnTo>
                    <a:pt x="1347782" y="1326228"/>
                  </a:lnTo>
                  <a:lnTo>
                    <a:pt x="1349363" y="1318623"/>
                  </a:lnTo>
                  <a:lnTo>
                    <a:pt x="1351736" y="1307415"/>
                  </a:lnTo>
                  <a:lnTo>
                    <a:pt x="1355295" y="1296608"/>
                  </a:lnTo>
                  <a:lnTo>
                    <a:pt x="1357667" y="1287402"/>
                  </a:lnTo>
                  <a:lnTo>
                    <a:pt x="1361621" y="1275794"/>
                  </a:lnTo>
                  <a:lnTo>
                    <a:pt x="1363994" y="1270190"/>
                  </a:lnTo>
                  <a:lnTo>
                    <a:pt x="1364785" y="1268589"/>
                  </a:lnTo>
                  <a:lnTo>
                    <a:pt x="1366762" y="1265787"/>
                  </a:lnTo>
                  <a:lnTo>
                    <a:pt x="1369925" y="1262985"/>
                  </a:lnTo>
                  <a:lnTo>
                    <a:pt x="1373484" y="1260183"/>
                  </a:lnTo>
                  <a:lnTo>
                    <a:pt x="1378229" y="1258182"/>
                  </a:lnTo>
                  <a:lnTo>
                    <a:pt x="1383765" y="1256181"/>
                  </a:lnTo>
                  <a:lnTo>
                    <a:pt x="1389301" y="1253779"/>
                  </a:lnTo>
                  <a:lnTo>
                    <a:pt x="1395628" y="1252578"/>
                  </a:lnTo>
                  <a:lnTo>
                    <a:pt x="1401954" y="1250977"/>
                  </a:lnTo>
                  <a:lnTo>
                    <a:pt x="1415399" y="1248976"/>
                  </a:lnTo>
                  <a:lnTo>
                    <a:pt x="1428052" y="1248175"/>
                  </a:lnTo>
                  <a:lnTo>
                    <a:pt x="1433588" y="1247775"/>
                  </a:lnTo>
                  <a:close/>
                  <a:moveTo>
                    <a:pt x="1155700" y="965200"/>
                  </a:moveTo>
                  <a:lnTo>
                    <a:pt x="1161653" y="965597"/>
                  </a:lnTo>
                  <a:lnTo>
                    <a:pt x="1167209" y="966787"/>
                  </a:lnTo>
                  <a:lnTo>
                    <a:pt x="1172766" y="968770"/>
                  </a:lnTo>
                  <a:lnTo>
                    <a:pt x="1177925" y="971944"/>
                  </a:lnTo>
                  <a:lnTo>
                    <a:pt x="1182687" y="975514"/>
                  </a:lnTo>
                  <a:lnTo>
                    <a:pt x="1187450" y="980274"/>
                  </a:lnTo>
                  <a:lnTo>
                    <a:pt x="1192213" y="985431"/>
                  </a:lnTo>
                  <a:lnTo>
                    <a:pt x="1196181" y="991381"/>
                  </a:lnTo>
                  <a:lnTo>
                    <a:pt x="1200150" y="998125"/>
                  </a:lnTo>
                  <a:lnTo>
                    <a:pt x="1204119" y="1005265"/>
                  </a:lnTo>
                  <a:lnTo>
                    <a:pt x="1207691" y="1012802"/>
                  </a:lnTo>
                  <a:lnTo>
                    <a:pt x="1211659" y="1021133"/>
                  </a:lnTo>
                  <a:lnTo>
                    <a:pt x="1214437" y="1029860"/>
                  </a:lnTo>
                  <a:lnTo>
                    <a:pt x="1217613" y="1038984"/>
                  </a:lnTo>
                  <a:lnTo>
                    <a:pt x="1220787" y="1048504"/>
                  </a:lnTo>
                  <a:lnTo>
                    <a:pt x="1225947" y="1068338"/>
                  </a:lnTo>
                  <a:lnTo>
                    <a:pt x="1230313" y="1089363"/>
                  </a:lnTo>
                  <a:lnTo>
                    <a:pt x="1234678" y="1111180"/>
                  </a:lnTo>
                  <a:lnTo>
                    <a:pt x="1237853" y="1133792"/>
                  </a:lnTo>
                  <a:lnTo>
                    <a:pt x="1241028" y="1155609"/>
                  </a:lnTo>
                  <a:lnTo>
                    <a:pt x="1243013" y="1177824"/>
                  </a:lnTo>
                  <a:lnTo>
                    <a:pt x="1245394" y="1198848"/>
                  </a:lnTo>
                  <a:lnTo>
                    <a:pt x="1246981" y="1219476"/>
                  </a:lnTo>
                  <a:lnTo>
                    <a:pt x="1246187" y="1186551"/>
                  </a:lnTo>
                  <a:lnTo>
                    <a:pt x="1342231" y="1244467"/>
                  </a:lnTo>
                  <a:lnTo>
                    <a:pt x="1323181" y="1340465"/>
                  </a:lnTo>
                  <a:lnTo>
                    <a:pt x="1248966" y="1309524"/>
                  </a:lnTo>
                  <a:lnTo>
                    <a:pt x="1245394" y="1284929"/>
                  </a:lnTo>
                  <a:lnTo>
                    <a:pt x="1239441" y="1242087"/>
                  </a:lnTo>
                  <a:lnTo>
                    <a:pt x="1231106" y="1373787"/>
                  </a:lnTo>
                  <a:lnTo>
                    <a:pt x="1230709" y="1379737"/>
                  </a:lnTo>
                  <a:lnTo>
                    <a:pt x="1230313" y="1386084"/>
                  </a:lnTo>
                  <a:lnTo>
                    <a:pt x="1230709" y="1392431"/>
                  </a:lnTo>
                  <a:lnTo>
                    <a:pt x="1232297" y="1399968"/>
                  </a:lnTo>
                  <a:lnTo>
                    <a:pt x="1234281" y="1407902"/>
                  </a:lnTo>
                  <a:lnTo>
                    <a:pt x="1237059" y="1417422"/>
                  </a:lnTo>
                  <a:lnTo>
                    <a:pt x="1241822" y="1428133"/>
                  </a:lnTo>
                  <a:lnTo>
                    <a:pt x="1247775" y="1440430"/>
                  </a:lnTo>
                  <a:lnTo>
                    <a:pt x="1231106" y="1440430"/>
                  </a:lnTo>
                  <a:lnTo>
                    <a:pt x="1242219" y="1446380"/>
                  </a:lnTo>
                  <a:lnTo>
                    <a:pt x="1256109" y="1453124"/>
                  </a:lnTo>
                  <a:lnTo>
                    <a:pt x="1287066" y="1467405"/>
                  </a:lnTo>
                  <a:lnTo>
                    <a:pt x="1313259" y="1479305"/>
                  </a:lnTo>
                  <a:lnTo>
                    <a:pt x="1323975" y="1483669"/>
                  </a:lnTo>
                  <a:lnTo>
                    <a:pt x="1501775" y="1720491"/>
                  </a:lnTo>
                  <a:lnTo>
                    <a:pt x="1401763" y="1798638"/>
                  </a:lnTo>
                  <a:lnTo>
                    <a:pt x="1210469" y="1576494"/>
                  </a:lnTo>
                  <a:lnTo>
                    <a:pt x="1080294" y="1561816"/>
                  </a:lnTo>
                  <a:lnTo>
                    <a:pt x="1080294" y="1563800"/>
                  </a:lnTo>
                  <a:lnTo>
                    <a:pt x="1080294" y="1567370"/>
                  </a:lnTo>
                  <a:lnTo>
                    <a:pt x="1079500" y="1575700"/>
                  </a:lnTo>
                  <a:lnTo>
                    <a:pt x="1077516" y="1587601"/>
                  </a:lnTo>
                  <a:lnTo>
                    <a:pt x="1074341" y="1601088"/>
                  </a:lnTo>
                  <a:lnTo>
                    <a:pt x="1066403" y="1633220"/>
                  </a:lnTo>
                  <a:lnTo>
                    <a:pt x="1056878" y="1669318"/>
                  </a:lnTo>
                  <a:lnTo>
                    <a:pt x="1046956" y="1703830"/>
                  </a:lnTo>
                  <a:lnTo>
                    <a:pt x="1038622" y="1733582"/>
                  </a:lnTo>
                  <a:lnTo>
                    <a:pt x="1030288" y="1762540"/>
                  </a:lnTo>
                  <a:lnTo>
                    <a:pt x="802481" y="1785548"/>
                  </a:lnTo>
                  <a:lnTo>
                    <a:pt x="770731" y="1731201"/>
                  </a:lnTo>
                  <a:lnTo>
                    <a:pt x="904081" y="1706210"/>
                  </a:lnTo>
                  <a:lnTo>
                    <a:pt x="903685" y="1489619"/>
                  </a:lnTo>
                  <a:lnTo>
                    <a:pt x="871935" y="1482479"/>
                  </a:lnTo>
                  <a:lnTo>
                    <a:pt x="869950" y="1471768"/>
                  </a:lnTo>
                  <a:lnTo>
                    <a:pt x="867966" y="1461851"/>
                  </a:lnTo>
                  <a:lnTo>
                    <a:pt x="866378" y="1453124"/>
                  </a:lnTo>
                  <a:lnTo>
                    <a:pt x="864791" y="1445190"/>
                  </a:lnTo>
                  <a:lnTo>
                    <a:pt x="863600" y="1428926"/>
                  </a:lnTo>
                  <a:lnTo>
                    <a:pt x="862806" y="1413455"/>
                  </a:lnTo>
                  <a:lnTo>
                    <a:pt x="862013" y="1373787"/>
                  </a:lnTo>
                  <a:lnTo>
                    <a:pt x="860822" y="1346812"/>
                  </a:lnTo>
                  <a:lnTo>
                    <a:pt x="858044" y="1312697"/>
                  </a:lnTo>
                  <a:lnTo>
                    <a:pt x="854472" y="1175444"/>
                  </a:lnTo>
                  <a:lnTo>
                    <a:pt x="843756" y="1181791"/>
                  </a:lnTo>
                  <a:lnTo>
                    <a:pt x="818753" y="1197658"/>
                  </a:lnTo>
                  <a:lnTo>
                    <a:pt x="802878" y="1208369"/>
                  </a:lnTo>
                  <a:lnTo>
                    <a:pt x="786606" y="1219476"/>
                  </a:lnTo>
                  <a:lnTo>
                    <a:pt x="770731" y="1230980"/>
                  </a:lnTo>
                  <a:lnTo>
                    <a:pt x="756841" y="1242087"/>
                  </a:lnTo>
                  <a:lnTo>
                    <a:pt x="754460" y="1250021"/>
                  </a:lnTo>
                  <a:lnTo>
                    <a:pt x="752872" y="1258351"/>
                  </a:lnTo>
                  <a:lnTo>
                    <a:pt x="752078" y="1266681"/>
                  </a:lnTo>
                  <a:lnTo>
                    <a:pt x="751285" y="1275805"/>
                  </a:lnTo>
                  <a:lnTo>
                    <a:pt x="751285" y="1284532"/>
                  </a:lnTo>
                  <a:lnTo>
                    <a:pt x="751681" y="1292863"/>
                  </a:lnTo>
                  <a:lnTo>
                    <a:pt x="752078" y="1301590"/>
                  </a:lnTo>
                  <a:lnTo>
                    <a:pt x="752872" y="1310317"/>
                  </a:lnTo>
                  <a:lnTo>
                    <a:pt x="754856" y="1325788"/>
                  </a:lnTo>
                  <a:lnTo>
                    <a:pt x="756444" y="1339275"/>
                  </a:lnTo>
                  <a:lnTo>
                    <a:pt x="758031" y="1350382"/>
                  </a:lnTo>
                  <a:lnTo>
                    <a:pt x="758031" y="1354349"/>
                  </a:lnTo>
                  <a:lnTo>
                    <a:pt x="756841" y="1357523"/>
                  </a:lnTo>
                  <a:lnTo>
                    <a:pt x="727869" y="1355539"/>
                  </a:lnTo>
                  <a:lnTo>
                    <a:pt x="715566" y="1354746"/>
                  </a:lnTo>
                  <a:lnTo>
                    <a:pt x="709613" y="1354746"/>
                  </a:lnTo>
                  <a:lnTo>
                    <a:pt x="704453" y="1355143"/>
                  </a:lnTo>
                  <a:lnTo>
                    <a:pt x="698897" y="1355539"/>
                  </a:lnTo>
                  <a:lnTo>
                    <a:pt x="693341" y="1356729"/>
                  </a:lnTo>
                  <a:lnTo>
                    <a:pt x="687785" y="1357919"/>
                  </a:lnTo>
                  <a:lnTo>
                    <a:pt x="682228" y="1359903"/>
                  </a:lnTo>
                  <a:lnTo>
                    <a:pt x="677069" y="1361886"/>
                  </a:lnTo>
                  <a:lnTo>
                    <a:pt x="671116" y="1364663"/>
                  </a:lnTo>
                  <a:lnTo>
                    <a:pt x="664766" y="1367836"/>
                  </a:lnTo>
                  <a:lnTo>
                    <a:pt x="658416" y="1372200"/>
                  </a:lnTo>
                  <a:lnTo>
                    <a:pt x="657225" y="1367043"/>
                  </a:lnTo>
                  <a:lnTo>
                    <a:pt x="655241" y="1361093"/>
                  </a:lnTo>
                  <a:lnTo>
                    <a:pt x="654050" y="1355143"/>
                  </a:lnTo>
                  <a:lnTo>
                    <a:pt x="653256" y="1348399"/>
                  </a:lnTo>
                  <a:lnTo>
                    <a:pt x="651669" y="1333325"/>
                  </a:lnTo>
                  <a:lnTo>
                    <a:pt x="650875" y="1316267"/>
                  </a:lnTo>
                  <a:lnTo>
                    <a:pt x="650875" y="1296830"/>
                  </a:lnTo>
                  <a:lnTo>
                    <a:pt x="651272" y="1274615"/>
                  </a:lnTo>
                  <a:lnTo>
                    <a:pt x="652066" y="1251211"/>
                  </a:lnTo>
                  <a:lnTo>
                    <a:pt x="653653" y="1225029"/>
                  </a:lnTo>
                  <a:lnTo>
                    <a:pt x="660797" y="1208369"/>
                  </a:lnTo>
                  <a:lnTo>
                    <a:pt x="667147" y="1194881"/>
                  </a:lnTo>
                  <a:lnTo>
                    <a:pt x="670322" y="1188931"/>
                  </a:lnTo>
                  <a:lnTo>
                    <a:pt x="673497" y="1183774"/>
                  </a:lnTo>
                  <a:lnTo>
                    <a:pt x="680244" y="1174254"/>
                  </a:lnTo>
                  <a:lnTo>
                    <a:pt x="687388" y="1164733"/>
                  </a:lnTo>
                  <a:lnTo>
                    <a:pt x="696119" y="1155213"/>
                  </a:lnTo>
                  <a:lnTo>
                    <a:pt x="706438" y="1143312"/>
                  </a:lnTo>
                  <a:lnTo>
                    <a:pt x="718741" y="1129031"/>
                  </a:lnTo>
                  <a:lnTo>
                    <a:pt x="738585" y="1108007"/>
                  </a:lnTo>
                  <a:lnTo>
                    <a:pt x="756047" y="1088966"/>
                  </a:lnTo>
                  <a:lnTo>
                    <a:pt x="785416" y="1057231"/>
                  </a:lnTo>
                  <a:lnTo>
                    <a:pt x="797719" y="1043744"/>
                  </a:lnTo>
                  <a:lnTo>
                    <a:pt x="809228" y="1032240"/>
                  </a:lnTo>
                  <a:lnTo>
                    <a:pt x="820738" y="1021926"/>
                  </a:lnTo>
                  <a:lnTo>
                    <a:pt x="831056" y="1012802"/>
                  </a:lnTo>
                  <a:lnTo>
                    <a:pt x="836613" y="1008439"/>
                  </a:lnTo>
                  <a:lnTo>
                    <a:pt x="842169" y="1004869"/>
                  </a:lnTo>
                  <a:lnTo>
                    <a:pt x="848122" y="1000902"/>
                  </a:lnTo>
                  <a:lnTo>
                    <a:pt x="854075" y="997331"/>
                  </a:lnTo>
                  <a:lnTo>
                    <a:pt x="860028" y="994555"/>
                  </a:lnTo>
                  <a:lnTo>
                    <a:pt x="866378" y="991381"/>
                  </a:lnTo>
                  <a:lnTo>
                    <a:pt x="873125" y="988208"/>
                  </a:lnTo>
                  <a:lnTo>
                    <a:pt x="880269" y="985828"/>
                  </a:lnTo>
                  <a:lnTo>
                    <a:pt x="895350" y="980274"/>
                  </a:lnTo>
                  <a:lnTo>
                    <a:pt x="912416" y="975117"/>
                  </a:lnTo>
                  <a:lnTo>
                    <a:pt x="932260" y="970753"/>
                  </a:lnTo>
                  <a:lnTo>
                    <a:pt x="954881" y="965597"/>
                  </a:lnTo>
                  <a:lnTo>
                    <a:pt x="963613" y="965993"/>
                  </a:lnTo>
                  <a:lnTo>
                    <a:pt x="979488" y="966787"/>
                  </a:lnTo>
                  <a:lnTo>
                    <a:pt x="1004491" y="968373"/>
                  </a:lnTo>
                  <a:lnTo>
                    <a:pt x="1089819" y="1240103"/>
                  </a:lnTo>
                  <a:lnTo>
                    <a:pt x="1081484" y="1159179"/>
                  </a:lnTo>
                  <a:lnTo>
                    <a:pt x="1077516" y="1013199"/>
                  </a:lnTo>
                  <a:lnTo>
                    <a:pt x="1071959" y="999315"/>
                  </a:lnTo>
                  <a:lnTo>
                    <a:pt x="1083072" y="980671"/>
                  </a:lnTo>
                  <a:lnTo>
                    <a:pt x="1107281" y="980671"/>
                  </a:lnTo>
                  <a:lnTo>
                    <a:pt x="1117600" y="999315"/>
                  </a:lnTo>
                  <a:lnTo>
                    <a:pt x="1112837" y="1015579"/>
                  </a:lnTo>
                  <a:lnTo>
                    <a:pt x="1142206" y="1228203"/>
                  </a:lnTo>
                  <a:lnTo>
                    <a:pt x="1137841" y="971944"/>
                  </a:lnTo>
                  <a:lnTo>
                    <a:pt x="1146572" y="967580"/>
                  </a:lnTo>
                  <a:lnTo>
                    <a:pt x="1148953" y="966390"/>
                  </a:lnTo>
                  <a:lnTo>
                    <a:pt x="1149350" y="965597"/>
                  </a:lnTo>
                  <a:lnTo>
                    <a:pt x="1155700" y="965200"/>
                  </a:lnTo>
                  <a:close/>
                  <a:moveTo>
                    <a:pt x="931148" y="736601"/>
                  </a:moveTo>
                  <a:lnTo>
                    <a:pt x="929554" y="751285"/>
                  </a:lnTo>
                  <a:lnTo>
                    <a:pt x="928757" y="762794"/>
                  </a:lnTo>
                  <a:lnTo>
                    <a:pt x="929155" y="762794"/>
                  </a:lnTo>
                  <a:lnTo>
                    <a:pt x="929554" y="751285"/>
                  </a:lnTo>
                  <a:lnTo>
                    <a:pt x="930351" y="746126"/>
                  </a:lnTo>
                  <a:lnTo>
                    <a:pt x="931148" y="741363"/>
                  </a:lnTo>
                  <a:lnTo>
                    <a:pt x="931148" y="736601"/>
                  </a:lnTo>
                  <a:close/>
                  <a:moveTo>
                    <a:pt x="949086" y="679054"/>
                  </a:moveTo>
                  <a:lnTo>
                    <a:pt x="948289" y="679847"/>
                  </a:lnTo>
                  <a:lnTo>
                    <a:pt x="945499" y="681435"/>
                  </a:lnTo>
                  <a:lnTo>
                    <a:pt x="943904" y="683419"/>
                  </a:lnTo>
                  <a:lnTo>
                    <a:pt x="941911" y="686991"/>
                  </a:lnTo>
                  <a:lnTo>
                    <a:pt x="945897" y="682625"/>
                  </a:lnTo>
                  <a:lnTo>
                    <a:pt x="948289" y="681038"/>
                  </a:lnTo>
                  <a:lnTo>
                    <a:pt x="950282" y="679054"/>
                  </a:lnTo>
                  <a:lnTo>
                    <a:pt x="949086" y="679054"/>
                  </a:lnTo>
                  <a:close/>
                  <a:moveTo>
                    <a:pt x="1038375" y="620713"/>
                  </a:moveTo>
                  <a:lnTo>
                    <a:pt x="1049138" y="620713"/>
                  </a:lnTo>
                  <a:lnTo>
                    <a:pt x="1059502" y="621110"/>
                  </a:lnTo>
                  <a:lnTo>
                    <a:pt x="1069866" y="622300"/>
                  </a:lnTo>
                  <a:lnTo>
                    <a:pt x="1079432" y="623491"/>
                  </a:lnTo>
                  <a:lnTo>
                    <a:pt x="1088999" y="625872"/>
                  </a:lnTo>
                  <a:lnTo>
                    <a:pt x="1098167" y="627857"/>
                  </a:lnTo>
                  <a:lnTo>
                    <a:pt x="1106937" y="630238"/>
                  </a:lnTo>
                  <a:lnTo>
                    <a:pt x="1115307" y="633413"/>
                  </a:lnTo>
                  <a:lnTo>
                    <a:pt x="1123678" y="636191"/>
                  </a:lnTo>
                  <a:lnTo>
                    <a:pt x="1130853" y="639763"/>
                  </a:lnTo>
                  <a:lnTo>
                    <a:pt x="1138028" y="642938"/>
                  </a:lnTo>
                  <a:lnTo>
                    <a:pt x="1144805" y="646510"/>
                  </a:lnTo>
                  <a:lnTo>
                    <a:pt x="1156365" y="652860"/>
                  </a:lnTo>
                  <a:lnTo>
                    <a:pt x="1166729" y="659607"/>
                  </a:lnTo>
                  <a:lnTo>
                    <a:pt x="1174701" y="664766"/>
                  </a:lnTo>
                  <a:lnTo>
                    <a:pt x="1180680" y="669529"/>
                  </a:lnTo>
                  <a:lnTo>
                    <a:pt x="1185862" y="673497"/>
                  </a:lnTo>
                  <a:lnTo>
                    <a:pt x="1185862" y="676275"/>
                  </a:lnTo>
                  <a:lnTo>
                    <a:pt x="1185862" y="684213"/>
                  </a:lnTo>
                  <a:lnTo>
                    <a:pt x="1185065" y="688975"/>
                  </a:lnTo>
                  <a:lnTo>
                    <a:pt x="1183869" y="694532"/>
                  </a:lnTo>
                  <a:lnTo>
                    <a:pt x="1182274" y="700088"/>
                  </a:lnTo>
                  <a:lnTo>
                    <a:pt x="1180281" y="704850"/>
                  </a:lnTo>
                  <a:lnTo>
                    <a:pt x="1179086" y="707629"/>
                  </a:lnTo>
                  <a:lnTo>
                    <a:pt x="1177093" y="710010"/>
                  </a:lnTo>
                  <a:lnTo>
                    <a:pt x="1175498" y="711994"/>
                  </a:lnTo>
                  <a:lnTo>
                    <a:pt x="1173505" y="713979"/>
                  </a:lnTo>
                  <a:lnTo>
                    <a:pt x="1170715" y="715963"/>
                  </a:lnTo>
                  <a:lnTo>
                    <a:pt x="1168323" y="717154"/>
                  </a:lnTo>
                  <a:lnTo>
                    <a:pt x="1165533" y="718344"/>
                  </a:lnTo>
                  <a:lnTo>
                    <a:pt x="1161945" y="719138"/>
                  </a:lnTo>
                  <a:lnTo>
                    <a:pt x="1158756" y="719535"/>
                  </a:lnTo>
                  <a:lnTo>
                    <a:pt x="1154770" y="719535"/>
                  </a:lnTo>
                  <a:lnTo>
                    <a:pt x="1150784" y="719138"/>
                  </a:lnTo>
                  <a:lnTo>
                    <a:pt x="1146001" y="718344"/>
                  </a:lnTo>
                  <a:lnTo>
                    <a:pt x="1140819" y="717154"/>
                  </a:lnTo>
                  <a:lnTo>
                    <a:pt x="1135238" y="715566"/>
                  </a:lnTo>
                  <a:lnTo>
                    <a:pt x="1129259" y="712788"/>
                  </a:lnTo>
                  <a:lnTo>
                    <a:pt x="1123678" y="710010"/>
                  </a:lnTo>
                  <a:lnTo>
                    <a:pt x="1120091" y="708819"/>
                  </a:lnTo>
                  <a:lnTo>
                    <a:pt x="1114112" y="707629"/>
                  </a:lnTo>
                  <a:lnTo>
                    <a:pt x="1098964" y="704850"/>
                  </a:lnTo>
                  <a:lnTo>
                    <a:pt x="1083418" y="702072"/>
                  </a:lnTo>
                  <a:lnTo>
                    <a:pt x="1077439" y="700882"/>
                  </a:lnTo>
                  <a:lnTo>
                    <a:pt x="1073852" y="700088"/>
                  </a:lnTo>
                  <a:lnTo>
                    <a:pt x="1104545" y="714772"/>
                  </a:lnTo>
                  <a:lnTo>
                    <a:pt x="1118895" y="721122"/>
                  </a:lnTo>
                  <a:lnTo>
                    <a:pt x="1125671" y="723504"/>
                  </a:lnTo>
                  <a:lnTo>
                    <a:pt x="1132448" y="725885"/>
                  </a:lnTo>
                  <a:lnTo>
                    <a:pt x="1138826" y="728266"/>
                  </a:lnTo>
                  <a:lnTo>
                    <a:pt x="1144805" y="729457"/>
                  </a:lnTo>
                  <a:lnTo>
                    <a:pt x="1150784" y="730647"/>
                  </a:lnTo>
                  <a:lnTo>
                    <a:pt x="1155966" y="731044"/>
                  </a:lnTo>
                  <a:lnTo>
                    <a:pt x="1161148" y="730647"/>
                  </a:lnTo>
                  <a:lnTo>
                    <a:pt x="1165931" y="729457"/>
                  </a:lnTo>
                  <a:lnTo>
                    <a:pt x="1170316" y="727869"/>
                  </a:lnTo>
                  <a:lnTo>
                    <a:pt x="1174302" y="725091"/>
                  </a:lnTo>
                  <a:lnTo>
                    <a:pt x="1175498" y="735410"/>
                  </a:lnTo>
                  <a:lnTo>
                    <a:pt x="1175897" y="744935"/>
                  </a:lnTo>
                  <a:lnTo>
                    <a:pt x="1175498" y="753666"/>
                  </a:lnTo>
                  <a:lnTo>
                    <a:pt x="1175099" y="762397"/>
                  </a:lnTo>
                  <a:lnTo>
                    <a:pt x="1176694" y="761207"/>
                  </a:lnTo>
                  <a:lnTo>
                    <a:pt x="1177491" y="760413"/>
                  </a:lnTo>
                  <a:lnTo>
                    <a:pt x="1178687" y="760016"/>
                  </a:lnTo>
                  <a:lnTo>
                    <a:pt x="1179086" y="760413"/>
                  </a:lnTo>
                  <a:lnTo>
                    <a:pt x="1179484" y="761207"/>
                  </a:lnTo>
                  <a:lnTo>
                    <a:pt x="1179883" y="763985"/>
                  </a:lnTo>
                  <a:lnTo>
                    <a:pt x="1180281" y="767954"/>
                  </a:lnTo>
                  <a:lnTo>
                    <a:pt x="1180281" y="773113"/>
                  </a:lnTo>
                  <a:lnTo>
                    <a:pt x="1179086" y="785813"/>
                  </a:lnTo>
                  <a:lnTo>
                    <a:pt x="1177491" y="800498"/>
                  </a:lnTo>
                  <a:lnTo>
                    <a:pt x="1175498" y="814388"/>
                  </a:lnTo>
                  <a:lnTo>
                    <a:pt x="1173505" y="826294"/>
                  </a:lnTo>
                  <a:lnTo>
                    <a:pt x="1171911" y="833438"/>
                  </a:lnTo>
                  <a:lnTo>
                    <a:pt x="1170715" y="834629"/>
                  </a:lnTo>
                  <a:lnTo>
                    <a:pt x="1170316" y="834232"/>
                  </a:lnTo>
                  <a:lnTo>
                    <a:pt x="1169519" y="842169"/>
                  </a:lnTo>
                  <a:lnTo>
                    <a:pt x="1168323" y="849710"/>
                  </a:lnTo>
                  <a:lnTo>
                    <a:pt x="1166729" y="856854"/>
                  </a:lnTo>
                  <a:lnTo>
                    <a:pt x="1165134" y="863998"/>
                  </a:lnTo>
                  <a:lnTo>
                    <a:pt x="1162742" y="870744"/>
                  </a:lnTo>
                  <a:lnTo>
                    <a:pt x="1160351" y="877491"/>
                  </a:lnTo>
                  <a:lnTo>
                    <a:pt x="1157959" y="883841"/>
                  </a:lnTo>
                  <a:lnTo>
                    <a:pt x="1154770" y="890191"/>
                  </a:lnTo>
                  <a:lnTo>
                    <a:pt x="1151980" y="896541"/>
                  </a:lnTo>
                  <a:lnTo>
                    <a:pt x="1148791" y="902098"/>
                  </a:lnTo>
                  <a:lnTo>
                    <a:pt x="1145602" y="907654"/>
                  </a:lnTo>
                  <a:lnTo>
                    <a:pt x="1141616" y="913210"/>
                  </a:lnTo>
                  <a:lnTo>
                    <a:pt x="1138028" y="918370"/>
                  </a:lnTo>
                  <a:lnTo>
                    <a:pt x="1134042" y="923529"/>
                  </a:lnTo>
                  <a:lnTo>
                    <a:pt x="1126070" y="932260"/>
                  </a:lnTo>
                  <a:lnTo>
                    <a:pt x="1117699" y="940595"/>
                  </a:lnTo>
                  <a:lnTo>
                    <a:pt x="1108531" y="947738"/>
                  </a:lnTo>
                  <a:lnTo>
                    <a:pt x="1099762" y="954088"/>
                  </a:lnTo>
                  <a:lnTo>
                    <a:pt x="1090593" y="959248"/>
                  </a:lnTo>
                  <a:lnTo>
                    <a:pt x="1081027" y="963216"/>
                  </a:lnTo>
                  <a:lnTo>
                    <a:pt x="1077041" y="964804"/>
                  </a:lnTo>
                  <a:lnTo>
                    <a:pt x="1072257" y="966391"/>
                  </a:lnTo>
                  <a:lnTo>
                    <a:pt x="1067474" y="967185"/>
                  </a:lnTo>
                  <a:lnTo>
                    <a:pt x="1063488" y="967979"/>
                  </a:lnTo>
                  <a:lnTo>
                    <a:pt x="1059103" y="968376"/>
                  </a:lnTo>
                  <a:lnTo>
                    <a:pt x="1054719" y="968376"/>
                  </a:lnTo>
                  <a:lnTo>
                    <a:pt x="1051530" y="968376"/>
                  </a:lnTo>
                  <a:lnTo>
                    <a:pt x="1047543" y="967979"/>
                  </a:lnTo>
                  <a:lnTo>
                    <a:pt x="1043956" y="967185"/>
                  </a:lnTo>
                  <a:lnTo>
                    <a:pt x="1039970" y="965995"/>
                  </a:lnTo>
                  <a:lnTo>
                    <a:pt x="1031998" y="962820"/>
                  </a:lnTo>
                  <a:lnTo>
                    <a:pt x="1023627" y="958851"/>
                  </a:lnTo>
                  <a:lnTo>
                    <a:pt x="1014857" y="953295"/>
                  </a:lnTo>
                  <a:lnTo>
                    <a:pt x="1006088" y="947341"/>
                  </a:lnTo>
                  <a:lnTo>
                    <a:pt x="997318" y="939801"/>
                  </a:lnTo>
                  <a:lnTo>
                    <a:pt x="988549" y="931863"/>
                  </a:lnTo>
                  <a:lnTo>
                    <a:pt x="979779" y="922338"/>
                  </a:lnTo>
                  <a:lnTo>
                    <a:pt x="971807" y="912813"/>
                  </a:lnTo>
                  <a:lnTo>
                    <a:pt x="963835" y="902098"/>
                  </a:lnTo>
                  <a:lnTo>
                    <a:pt x="956660" y="890985"/>
                  </a:lnTo>
                  <a:lnTo>
                    <a:pt x="949883" y="878682"/>
                  </a:lnTo>
                  <a:lnTo>
                    <a:pt x="943904" y="865982"/>
                  </a:lnTo>
                  <a:lnTo>
                    <a:pt x="941512" y="859632"/>
                  </a:lnTo>
                  <a:lnTo>
                    <a:pt x="938722" y="852885"/>
                  </a:lnTo>
                  <a:lnTo>
                    <a:pt x="936729" y="846138"/>
                  </a:lnTo>
                  <a:lnTo>
                    <a:pt x="934736" y="839391"/>
                  </a:lnTo>
                  <a:lnTo>
                    <a:pt x="933540" y="843757"/>
                  </a:lnTo>
                  <a:lnTo>
                    <a:pt x="931547" y="847329"/>
                  </a:lnTo>
                  <a:lnTo>
                    <a:pt x="929554" y="849710"/>
                  </a:lnTo>
                  <a:lnTo>
                    <a:pt x="928757" y="850107"/>
                  </a:lnTo>
                  <a:lnTo>
                    <a:pt x="927960" y="850504"/>
                  </a:lnTo>
                  <a:lnTo>
                    <a:pt x="926764" y="850107"/>
                  </a:lnTo>
                  <a:lnTo>
                    <a:pt x="925568" y="849710"/>
                  </a:lnTo>
                  <a:lnTo>
                    <a:pt x="924372" y="848123"/>
                  </a:lnTo>
                  <a:lnTo>
                    <a:pt x="923575" y="846535"/>
                  </a:lnTo>
                  <a:lnTo>
                    <a:pt x="921582" y="842963"/>
                  </a:lnTo>
                  <a:lnTo>
                    <a:pt x="920386" y="837407"/>
                  </a:lnTo>
                  <a:lnTo>
                    <a:pt x="918791" y="831057"/>
                  </a:lnTo>
                  <a:lnTo>
                    <a:pt x="917596" y="823516"/>
                  </a:lnTo>
                  <a:lnTo>
                    <a:pt x="917197" y="815182"/>
                  </a:lnTo>
                  <a:lnTo>
                    <a:pt x="916798" y="806054"/>
                  </a:lnTo>
                  <a:lnTo>
                    <a:pt x="917197" y="798116"/>
                  </a:lnTo>
                  <a:lnTo>
                    <a:pt x="917596" y="790576"/>
                  </a:lnTo>
                  <a:lnTo>
                    <a:pt x="918393" y="783829"/>
                  </a:lnTo>
                  <a:lnTo>
                    <a:pt x="919987" y="777479"/>
                  </a:lnTo>
                  <a:lnTo>
                    <a:pt x="921183" y="772319"/>
                  </a:lnTo>
                  <a:lnTo>
                    <a:pt x="922379" y="767954"/>
                  </a:lnTo>
                  <a:lnTo>
                    <a:pt x="924372" y="764779"/>
                  </a:lnTo>
                  <a:lnTo>
                    <a:pt x="925169" y="763588"/>
                  </a:lnTo>
                  <a:lnTo>
                    <a:pt x="926365" y="763191"/>
                  </a:lnTo>
                  <a:lnTo>
                    <a:pt x="923176" y="759619"/>
                  </a:lnTo>
                  <a:lnTo>
                    <a:pt x="920785" y="756444"/>
                  </a:lnTo>
                  <a:lnTo>
                    <a:pt x="918393" y="752476"/>
                  </a:lnTo>
                  <a:lnTo>
                    <a:pt x="916798" y="748507"/>
                  </a:lnTo>
                  <a:lnTo>
                    <a:pt x="915204" y="744538"/>
                  </a:lnTo>
                  <a:lnTo>
                    <a:pt x="914407" y="739776"/>
                  </a:lnTo>
                  <a:lnTo>
                    <a:pt x="913609" y="735807"/>
                  </a:lnTo>
                  <a:lnTo>
                    <a:pt x="913211" y="731044"/>
                  </a:lnTo>
                  <a:lnTo>
                    <a:pt x="912812" y="727076"/>
                  </a:lnTo>
                  <a:lnTo>
                    <a:pt x="912812" y="721916"/>
                  </a:lnTo>
                  <a:lnTo>
                    <a:pt x="913609" y="712391"/>
                  </a:lnTo>
                  <a:lnTo>
                    <a:pt x="915204" y="703263"/>
                  </a:lnTo>
                  <a:lnTo>
                    <a:pt x="917197" y="694135"/>
                  </a:lnTo>
                  <a:lnTo>
                    <a:pt x="920386" y="685007"/>
                  </a:lnTo>
                  <a:lnTo>
                    <a:pt x="923575" y="676672"/>
                  </a:lnTo>
                  <a:lnTo>
                    <a:pt x="927162" y="668735"/>
                  </a:lnTo>
                  <a:lnTo>
                    <a:pt x="930750" y="661988"/>
                  </a:lnTo>
                  <a:lnTo>
                    <a:pt x="934337" y="656035"/>
                  </a:lnTo>
                  <a:lnTo>
                    <a:pt x="937526" y="651272"/>
                  </a:lnTo>
                  <a:lnTo>
                    <a:pt x="940715" y="647700"/>
                  </a:lnTo>
                  <a:lnTo>
                    <a:pt x="943107" y="646113"/>
                  </a:lnTo>
                  <a:lnTo>
                    <a:pt x="955862" y="639763"/>
                  </a:lnTo>
                  <a:lnTo>
                    <a:pt x="968219" y="634604"/>
                  </a:lnTo>
                  <a:lnTo>
                    <a:pt x="980178" y="630238"/>
                  </a:lnTo>
                  <a:lnTo>
                    <a:pt x="992535" y="627063"/>
                  </a:lnTo>
                  <a:lnTo>
                    <a:pt x="1004493" y="624285"/>
                  </a:lnTo>
                  <a:lnTo>
                    <a:pt x="1016053" y="622300"/>
                  </a:lnTo>
                  <a:lnTo>
                    <a:pt x="1027214" y="621110"/>
                  </a:lnTo>
                  <a:lnTo>
                    <a:pt x="1038375" y="620713"/>
                  </a:lnTo>
                  <a:close/>
                  <a:moveTo>
                    <a:pt x="1043186" y="515586"/>
                  </a:moveTo>
                  <a:lnTo>
                    <a:pt x="1022934" y="515983"/>
                  </a:lnTo>
                  <a:lnTo>
                    <a:pt x="1002682" y="516777"/>
                  </a:lnTo>
                  <a:lnTo>
                    <a:pt x="982827" y="518364"/>
                  </a:lnTo>
                  <a:lnTo>
                    <a:pt x="962972" y="519952"/>
                  </a:lnTo>
                  <a:lnTo>
                    <a:pt x="943514" y="521937"/>
                  </a:lnTo>
                  <a:lnTo>
                    <a:pt x="924056" y="525113"/>
                  </a:lnTo>
                  <a:lnTo>
                    <a:pt x="904598" y="527891"/>
                  </a:lnTo>
                  <a:lnTo>
                    <a:pt x="885140" y="531861"/>
                  </a:lnTo>
                  <a:lnTo>
                    <a:pt x="866476" y="535830"/>
                  </a:lnTo>
                  <a:lnTo>
                    <a:pt x="847812" y="540594"/>
                  </a:lnTo>
                  <a:lnTo>
                    <a:pt x="829148" y="545754"/>
                  </a:lnTo>
                  <a:lnTo>
                    <a:pt x="810485" y="550914"/>
                  </a:lnTo>
                  <a:lnTo>
                    <a:pt x="792218" y="556869"/>
                  </a:lnTo>
                  <a:lnTo>
                    <a:pt x="774348" y="563220"/>
                  </a:lnTo>
                  <a:lnTo>
                    <a:pt x="756082" y="569968"/>
                  </a:lnTo>
                  <a:lnTo>
                    <a:pt x="738609" y="577113"/>
                  </a:lnTo>
                  <a:lnTo>
                    <a:pt x="721137" y="585449"/>
                  </a:lnTo>
                  <a:lnTo>
                    <a:pt x="704061" y="593388"/>
                  </a:lnTo>
                  <a:lnTo>
                    <a:pt x="686986" y="601724"/>
                  </a:lnTo>
                  <a:lnTo>
                    <a:pt x="670308" y="610457"/>
                  </a:lnTo>
                  <a:lnTo>
                    <a:pt x="653630" y="619587"/>
                  </a:lnTo>
                  <a:lnTo>
                    <a:pt x="637745" y="629114"/>
                  </a:lnTo>
                  <a:lnTo>
                    <a:pt x="621861" y="639037"/>
                  </a:lnTo>
                  <a:lnTo>
                    <a:pt x="605977" y="649755"/>
                  </a:lnTo>
                  <a:lnTo>
                    <a:pt x="590490" y="660473"/>
                  </a:lnTo>
                  <a:lnTo>
                    <a:pt x="575400" y="671190"/>
                  </a:lnTo>
                  <a:lnTo>
                    <a:pt x="559913" y="682702"/>
                  </a:lnTo>
                  <a:lnTo>
                    <a:pt x="545617" y="694610"/>
                  </a:lnTo>
                  <a:lnTo>
                    <a:pt x="531322" y="706519"/>
                  </a:lnTo>
                  <a:lnTo>
                    <a:pt x="517026" y="719221"/>
                  </a:lnTo>
                  <a:lnTo>
                    <a:pt x="503525" y="731924"/>
                  </a:lnTo>
                  <a:lnTo>
                    <a:pt x="490023" y="745023"/>
                  </a:lnTo>
                  <a:lnTo>
                    <a:pt x="476919" y="758520"/>
                  </a:lnTo>
                  <a:lnTo>
                    <a:pt x="464212" y="772413"/>
                  </a:lnTo>
                  <a:lnTo>
                    <a:pt x="451504" y="786306"/>
                  </a:lnTo>
                  <a:lnTo>
                    <a:pt x="439591" y="800596"/>
                  </a:lnTo>
                  <a:lnTo>
                    <a:pt x="427678" y="815680"/>
                  </a:lnTo>
                  <a:lnTo>
                    <a:pt x="416162" y="830368"/>
                  </a:lnTo>
                  <a:lnTo>
                    <a:pt x="405441" y="845452"/>
                  </a:lnTo>
                  <a:lnTo>
                    <a:pt x="394322" y="860933"/>
                  </a:lnTo>
                  <a:lnTo>
                    <a:pt x="383997" y="876811"/>
                  </a:lnTo>
                  <a:lnTo>
                    <a:pt x="374070" y="892689"/>
                  </a:lnTo>
                  <a:lnTo>
                    <a:pt x="364539" y="908964"/>
                  </a:lnTo>
                  <a:lnTo>
                    <a:pt x="355009" y="925636"/>
                  </a:lnTo>
                  <a:lnTo>
                    <a:pt x="346272" y="941911"/>
                  </a:lnTo>
                  <a:lnTo>
                    <a:pt x="337933" y="959377"/>
                  </a:lnTo>
                  <a:lnTo>
                    <a:pt x="329594" y="976048"/>
                  </a:lnTo>
                  <a:lnTo>
                    <a:pt x="322049" y="993911"/>
                  </a:lnTo>
                  <a:lnTo>
                    <a:pt x="314901" y="1011377"/>
                  </a:lnTo>
                  <a:lnTo>
                    <a:pt x="308151" y="1029240"/>
                  </a:lnTo>
                  <a:lnTo>
                    <a:pt x="301797" y="1047500"/>
                  </a:lnTo>
                  <a:lnTo>
                    <a:pt x="295840" y="1065362"/>
                  </a:lnTo>
                  <a:lnTo>
                    <a:pt x="290678" y="1084019"/>
                  </a:lnTo>
                  <a:lnTo>
                    <a:pt x="285516" y="1102676"/>
                  </a:lnTo>
                  <a:lnTo>
                    <a:pt x="280751" y="1121729"/>
                  </a:lnTo>
                  <a:lnTo>
                    <a:pt x="276780" y="1140783"/>
                  </a:lnTo>
                  <a:lnTo>
                    <a:pt x="272809" y="1159440"/>
                  </a:lnTo>
                  <a:lnTo>
                    <a:pt x="270029" y="1178890"/>
                  </a:lnTo>
                  <a:lnTo>
                    <a:pt x="266852" y="1198341"/>
                  </a:lnTo>
                  <a:lnTo>
                    <a:pt x="264867" y="1218188"/>
                  </a:lnTo>
                  <a:lnTo>
                    <a:pt x="263278" y="1237639"/>
                  </a:lnTo>
                  <a:lnTo>
                    <a:pt x="261690" y="1257883"/>
                  </a:lnTo>
                  <a:lnTo>
                    <a:pt x="260896" y="1277731"/>
                  </a:lnTo>
                  <a:lnTo>
                    <a:pt x="260498" y="1297975"/>
                  </a:lnTo>
                  <a:lnTo>
                    <a:pt x="260896" y="1318220"/>
                  </a:lnTo>
                  <a:lnTo>
                    <a:pt x="261690" y="1338067"/>
                  </a:lnTo>
                  <a:lnTo>
                    <a:pt x="263278" y="1357915"/>
                  </a:lnTo>
                  <a:lnTo>
                    <a:pt x="264867" y="1377763"/>
                  </a:lnTo>
                  <a:lnTo>
                    <a:pt x="266852" y="1397213"/>
                  </a:lnTo>
                  <a:lnTo>
                    <a:pt x="270029" y="1416664"/>
                  </a:lnTo>
                  <a:lnTo>
                    <a:pt x="272809" y="1436114"/>
                  </a:lnTo>
                  <a:lnTo>
                    <a:pt x="276780" y="1455168"/>
                  </a:lnTo>
                  <a:lnTo>
                    <a:pt x="280751" y="1474222"/>
                  </a:lnTo>
                  <a:lnTo>
                    <a:pt x="285516" y="1493275"/>
                  </a:lnTo>
                  <a:lnTo>
                    <a:pt x="290678" y="1511535"/>
                  </a:lnTo>
                  <a:lnTo>
                    <a:pt x="295840" y="1530192"/>
                  </a:lnTo>
                  <a:lnTo>
                    <a:pt x="301797" y="1548452"/>
                  </a:lnTo>
                  <a:lnTo>
                    <a:pt x="308151" y="1566314"/>
                  </a:lnTo>
                  <a:lnTo>
                    <a:pt x="314901" y="1584177"/>
                  </a:lnTo>
                  <a:lnTo>
                    <a:pt x="322049" y="1602040"/>
                  </a:lnTo>
                  <a:lnTo>
                    <a:pt x="329594" y="1619109"/>
                  </a:lnTo>
                  <a:lnTo>
                    <a:pt x="337933" y="1636575"/>
                  </a:lnTo>
                  <a:lnTo>
                    <a:pt x="346272" y="1653247"/>
                  </a:lnTo>
                  <a:lnTo>
                    <a:pt x="355009" y="1670316"/>
                  </a:lnTo>
                  <a:lnTo>
                    <a:pt x="364539" y="1686591"/>
                  </a:lnTo>
                  <a:lnTo>
                    <a:pt x="374070" y="1703262"/>
                  </a:lnTo>
                  <a:lnTo>
                    <a:pt x="383997" y="1719140"/>
                  </a:lnTo>
                  <a:lnTo>
                    <a:pt x="394322" y="1734622"/>
                  </a:lnTo>
                  <a:lnTo>
                    <a:pt x="405441" y="1750500"/>
                  </a:lnTo>
                  <a:lnTo>
                    <a:pt x="416162" y="1765584"/>
                  </a:lnTo>
                  <a:lnTo>
                    <a:pt x="427678" y="1780271"/>
                  </a:lnTo>
                  <a:lnTo>
                    <a:pt x="439591" y="1794958"/>
                  </a:lnTo>
                  <a:lnTo>
                    <a:pt x="451504" y="1809248"/>
                  </a:lnTo>
                  <a:lnTo>
                    <a:pt x="464212" y="1823142"/>
                  </a:lnTo>
                  <a:lnTo>
                    <a:pt x="476919" y="1837035"/>
                  </a:lnTo>
                  <a:lnTo>
                    <a:pt x="490023" y="1850531"/>
                  </a:lnTo>
                  <a:lnTo>
                    <a:pt x="503525" y="1863631"/>
                  </a:lnTo>
                  <a:lnTo>
                    <a:pt x="517026" y="1876333"/>
                  </a:lnTo>
                  <a:lnTo>
                    <a:pt x="531322" y="1889035"/>
                  </a:lnTo>
                  <a:lnTo>
                    <a:pt x="545617" y="1900944"/>
                  </a:lnTo>
                  <a:lnTo>
                    <a:pt x="559913" y="1912852"/>
                  </a:lnTo>
                  <a:lnTo>
                    <a:pt x="575400" y="1923967"/>
                  </a:lnTo>
                  <a:lnTo>
                    <a:pt x="590490" y="1935479"/>
                  </a:lnTo>
                  <a:lnTo>
                    <a:pt x="605977" y="1945799"/>
                  </a:lnTo>
                  <a:lnTo>
                    <a:pt x="621861" y="1956517"/>
                  </a:lnTo>
                  <a:lnTo>
                    <a:pt x="637745" y="1966044"/>
                  </a:lnTo>
                  <a:lnTo>
                    <a:pt x="653630" y="1975968"/>
                  </a:lnTo>
                  <a:lnTo>
                    <a:pt x="670308" y="1985097"/>
                  </a:lnTo>
                  <a:lnTo>
                    <a:pt x="686986" y="1994227"/>
                  </a:lnTo>
                  <a:lnTo>
                    <a:pt x="704061" y="2002563"/>
                  </a:lnTo>
                  <a:lnTo>
                    <a:pt x="721137" y="2010502"/>
                  </a:lnTo>
                  <a:lnTo>
                    <a:pt x="738609" y="2018044"/>
                  </a:lnTo>
                  <a:lnTo>
                    <a:pt x="756082" y="2025189"/>
                  </a:lnTo>
                  <a:lnTo>
                    <a:pt x="774348" y="2032335"/>
                  </a:lnTo>
                  <a:lnTo>
                    <a:pt x="792218" y="2038686"/>
                  </a:lnTo>
                  <a:lnTo>
                    <a:pt x="810485" y="2044640"/>
                  </a:lnTo>
                  <a:lnTo>
                    <a:pt x="829148" y="2050197"/>
                  </a:lnTo>
                  <a:lnTo>
                    <a:pt x="847812" y="2055358"/>
                  </a:lnTo>
                  <a:lnTo>
                    <a:pt x="866476" y="2059724"/>
                  </a:lnTo>
                  <a:lnTo>
                    <a:pt x="885140" y="2064091"/>
                  </a:lnTo>
                  <a:lnTo>
                    <a:pt x="904598" y="2067266"/>
                  </a:lnTo>
                  <a:lnTo>
                    <a:pt x="924056" y="2070839"/>
                  </a:lnTo>
                  <a:lnTo>
                    <a:pt x="943514" y="2073220"/>
                  </a:lnTo>
                  <a:lnTo>
                    <a:pt x="962972" y="2075999"/>
                  </a:lnTo>
                  <a:lnTo>
                    <a:pt x="982827" y="2077587"/>
                  </a:lnTo>
                  <a:lnTo>
                    <a:pt x="1002682" y="2078778"/>
                  </a:lnTo>
                  <a:lnTo>
                    <a:pt x="1022934" y="2079572"/>
                  </a:lnTo>
                  <a:lnTo>
                    <a:pt x="1043186" y="2079572"/>
                  </a:lnTo>
                  <a:lnTo>
                    <a:pt x="1063041" y="2079572"/>
                  </a:lnTo>
                  <a:lnTo>
                    <a:pt x="1083293" y="2078778"/>
                  </a:lnTo>
                  <a:lnTo>
                    <a:pt x="1103148" y="2077587"/>
                  </a:lnTo>
                  <a:lnTo>
                    <a:pt x="1122606" y="2075999"/>
                  </a:lnTo>
                  <a:lnTo>
                    <a:pt x="1142064" y="2073220"/>
                  </a:lnTo>
                  <a:lnTo>
                    <a:pt x="1161919" y="2070839"/>
                  </a:lnTo>
                  <a:lnTo>
                    <a:pt x="1180980" y="2067266"/>
                  </a:lnTo>
                  <a:lnTo>
                    <a:pt x="1200438" y="2064091"/>
                  </a:lnTo>
                  <a:lnTo>
                    <a:pt x="1219499" y="2059724"/>
                  </a:lnTo>
                  <a:lnTo>
                    <a:pt x="1237766" y="2055358"/>
                  </a:lnTo>
                  <a:lnTo>
                    <a:pt x="1256827" y="2050197"/>
                  </a:lnTo>
                  <a:lnTo>
                    <a:pt x="1275093" y="2044640"/>
                  </a:lnTo>
                  <a:lnTo>
                    <a:pt x="1293757" y="2038686"/>
                  </a:lnTo>
                  <a:lnTo>
                    <a:pt x="1311627" y="2032335"/>
                  </a:lnTo>
                  <a:lnTo>
                    <a:pt x="1329496" y="2025189"/>
                  </a:lnTo>
                  <a:lnTo>
                    <a:pt x="1347366" y="2018044"/>
                  </a:lnTo>
                  <a:lnTo>
                    <a:pt x="1364441" y="2010502"/>
                  </a:lnTo>
                  <a:lnTo>
                    <a:pt x="1381914" y="2002563"/>
                  </a:lnTo>
                  <a:lnTo>
                    <a:pt x="1398592" y="1994227"/>
                  </a:lnTo>
                  <a:lnTo>
                    <a:pt x="1415667" y="1985097"/>
                  </a:lnTo>
                  <a:lnTo>
                    <a:pt x="1431949" y="1975968"/>
                  </a:lnTo>
                  <a:lnTo>
                    <a:pt x="1447833" y="1966044"/>
                  </a:lnTo>
                  <a:lnTo>
                    <a:pt x="1464114" y="1956517"/>
                  </a:lnTo>
                  <a:lnTo>
                    <a:pt x="1479998" y="1945799"/>
                  </a:lnTo>
                  <a:lnTo>
                    <a:pt x="1495088" y="1935479"/>
                  </a:lnTo>
                  <a:lnTo>
                    <a:pt x="1510575" y="1923967"/>
                  </a:lnTo>
                  <a:lnTo>
                    <a:pt x="1525665" y="1912852"/>
                  </a:lnTo>
                  <a:lnTo>
                    <a:pt x="1539960" y="1900944"/>
                  </a:lnTo>
                  <a:lnTo>
                    <a:pt x="1554256" y="1889035"/>
                  </a:lnTo>
                  <a:lnTo>
                    <a:pt x="1568551" y="1876333"/>
                  </a:lnTo>
                  <a:lnTo>
                    <a:pt x="1582053" y="1863631"/>
                  </a:lnTo>
                  <a:lnTo>
                    <a:pt x="1595555" y="1850531"/>
                  </a:lnTo>
                  <a:lnTo>
                    <a:pt x="1608659" y="1837035"/>
                  </a:lnTo>
                  <a:lnTo>
                    <a:pt x="1621763" y="1823142"/>
                  </a:lnTo>
                  <a:lnTo>
                    <a:pt x="1634073" y="1809248"/>
                  </a:lnTo>
                  <a:lnTo>
                    <a:pt x="1646383" y="1794958"/>
                  </a:lnTo>
                  <a:lnTo>
                    <a:pt x="1657899" y="1780271"/>
                  </a:lnTo>
                  <a:lnTo>
                    <a:pt x="1669415" y="1765584"/>
                  </a:lnTo>
                  <a:lnTo>
                    <a:pt x="1680534" y="1750500"/>
                  </a:lnTo>
                  <a:lnTo>
                    <a:pt x="1691256" y="1734622"/>
                  </a:lnTo>
                  <a:lnTo>
                    <a:pt x="1701581" y="1719140"/>
                  </a:lnTo>
                  <a:lnTo>
                    <a:pt x="1711508" y="1703262"/>
                  </a:lnTo>
                  <a:lnTo>
                    <a:pt x="1721436" y="1686591"/>
                  </a:lnTo>
                  <a:lnTo>
                    <a:pt x="1730569" y="1670316"/>
                  </a:lnTo>
                  <a:lnTo>
                    <a:pt x="1739305" y="1653247"/>
                  </a:lnTo>
                  <a:lnTo>
                    <a:pt x="1748041" y="1636575"/>
                  </a:lnTo>
                  <a:lnTo>
                    <a:pt x="1755983" y="1619109"/>
                  </a:lnTo>
                  <a:lnTo>
                    <a:pt x="1763529" y="1602040"/>
                  </a:lnTo>
                  <a:lnTo>
                    <a:pt x="1770676" y="1584177"/>
                  </a:lnTo>
                  <a:lnTo>
                    <a:pt x="1777427" y="1566314"/>
                  </a:lnTo>
                  <a:lnTo>
                    <a:pt x="1783781" y="1548452"/>
                  </a:lnTo>
                  <a:lnTo>
                    <a:pt x="1789737" y="1530192"/>
                  </a:lnTo>
                  <a:lnTo>
                    <a:pt x="1795694" y="1511535"/>
                  </a:lnTo>
                  <a:lnTo>
                    <a:pt x="1800459" y="1493275"/>
                  </a:lnTo>
                  <a:lnTo>
                    <a:pt x="1804827" y="1474222"/>
                  </a:lnTo>
                  <a:lnTo>
                    <a:pt x="1809195" y="1455168"/>
                  </a:lnTo>
                  <a:lnTo>
                    <a:pt x="1812769" y="1436114"/>
                  </a:lnTo>
                  <a:lnTo>
                    <a:pt x="1816343" y="1416664"/>
                  </a:lnTo>
                  <a:lnTo>
                    <a:pt x="1818726" y="1397213"/>
                  </a:lnTo>
                  <a:lnTo>
                    <a:pt x="1820711" y="1377763"/>
                  </a:lnTo>
                  <a:lnTo>
                    <a:pt x="1823094" y="1357915"/>
                  </a:lnTo>
                  <a:lnTo>
                    <a:pt x="1824285" y="1338067"/>
                  </a:lnTo>
                  <a:lnTo>
                    <a:pt x="1824682" y="1318220"/>
                  </a:lnTo>
                  <a:lnTo>
                    <a:pt x="1825079" y="1297975"/>
                  </a:lnTo>
                  <a:lnTo>
                    <a:pt x="1824682" y="1277731"/>
                  </a:lnTo>
                  <a:lnTo>
                    <a:pt x="1824285" y="1257883"/>
                  </a:lnTo>
                  <a:lnTo>
                    <a:pt x="1823094" y="1237639"/>
                  </a:lnTo>
                  <a:lnTo>
                    <a:pt x="1820711" y="1218188"/>
                  </a:lnTo>
                  <a:lnTo>
                    <a:pt x="1818726" y="1198341"/>
                  </a:lnTo>
                  <a:lnTo>
                    <a:pt x="1816343" y="1178890"/>
                  </a:lnTo>
                  <a:lnTo>
                    <a:pt x="1812769" y="1159440"/>
                  </a:lnTo>
                  <a:lnTo>
                    <a:pt x="1809195" y="1140783"/>
                  </a:lnTo>
                  <a:lnTo>
                    <a:pt x="1804827" y="1121729"/>
                  </a:lnTo>
                  <a:lnTo>
                    <a:pt x="1800459" y="1102676"/>
                  </a:lnTo>
                  <a:lnTo>
                    <a:pt x="1795694" y="1084019"/>
                  </a:lnTo>
                  <a:lnTo>
                    <a:pt x="1789737" y="1065362"/>
                  </a:lnTo>
                  <a:lnTo>
                    <a:pt x="1783781" y="1047500"/>
                  </a:lnTo>
                  <a:lnTo>
                    <a:pt x="1777427" y="1029240"/>
                  </a:lnTo>
                  <a:lnTo>
                    <a:pt x="1770676" y="1011377"/>
                  </a:lnTo>
                  <a:lnTo>
                    <a:pt x="1763529" y="993911"/>
                  </a:lnTo>
                  <a:lnTo>
                    <a:pt x="1755983" y="976048"/>
                  </a:lnTo>
                  <a:lnTo>
                    <a:pt x="1748041" y="959377"/>
                  </a:lnTo>
                  <a:lnTo>
                    <a:pt x="1739305" y="941911"/>
                  </a:lnTo>
                  <a:lnTo>
                    <a:pt x="1730569" y="925636"/>
                  </a:lnTo>
                  <a:lnTo>
                    <a:pt x="1721436" y="908964"/>
                  </a:lnTo>
                  <a:lnTo>
                    <a:pt x="1711508" y="892689"/>
                  </a:lnTo>
                  <a:lnTo>
                    <a:pt x="1701581" y="876811"/>
                  </a:lnTo>
                  <a:lnTo>
                    <a:pt x="1691256" y="860933"/>
                  </a:lnTo>
                  <a:lnTo>
                    <a:pt x="1680534" y="845452"/>
                  </a:lnTo>
                  <a:lnTo>
                    <a:pt x="1669415" y="830368"/>
                  </a:lnTo>
                  <a:lnTo>
                    <a:pt x="1657899" y="815680"/>
                  </a:lnTo>
                  <a:lnTo>
                    <a:pt x="1646383" y="800596"/>
                  </a:lnTo>
                  <a:lnTo>
                    <a:pt x="1634073" y="786306"/>
                  </a:lnTo>
                  <a:lnTo>
                    <a:pt x="1621763" y="772413"/>
                  </a:lnTo>
                  <a:lnTo>
                    <a:pt x="1608659" y="758520"/>
                  </a:lnTo>
                  <a:lnTo>
                    <a:pt x="1595555" y="745023"/>
                  </a:lnTo>
                  <a:lnTo>
                    <a:pt x="1582053" y="731924"/>
                  </a:lnTo>
                  <a:lnTo>
                    <a:pt x="1568551" y="719221"/>
                  </a:lnTo>
                  <a:lnTo>
                    <a:pt x="1554256" y="706519"/>
                  </a:lnTo>
                  <a:lnTo>
                    <a:pt x="1539960" y="694610"/>
                  </a:lnTo>
                  <a:lnTo>
                    <a:pt x="1525665" y="682702"/>
                  </a:lnTo>
                  <a:lnTo>
                    <a:pt x="1510575" y="671190"/>
                  </a:lnTo>
                  <a:lnTo>
                    <a:pt x="1495088" y="660473"/>
                  </a:lnTo>
                  <a:lnTo>
                    <a:pt x="1479998" y="649755"/>
                  </a:lnTo>
                  <a:lnTo>
                    <a:pt x="1464114" y="639037"/>
                  </a:lnTo>
                  <a:lnTo>
                    <a:pt x="1447833" y="629114"/>
                  </a:lnTo>
                  <a:lnTo>
                    <a:pt x="1431949" y="619587"/>
                  </a:lnTo>
                  <a:lnTo>
                    <a:pt x="1415667" y="610457"/>
                  </a:lnTo>
                  <a:lnTo>
                    <a:pt x="1398592" y="601724"/>
                  </a:lnTo>
                  <a:lnTo>
                    <a:pt x="1381914" y="593388"/>
                  </a:lnTo>
                  <a:lnTo>
                    <a:pt x="1364441" y="585449"/>
                  </a:lnTo>
                  <a:lnTo>
                    <a:pt x="1347366" y="577113"/>
                  </a:lnTo>
                  <a:lnTo>
                    <a:pt x="1329496" y="569968"/>
                  </a:lnTo>
                  <a:lnTo>
                    <a:pt x="1311627" y="563220"/>
                  </a:lnTo>
                  <a:lnTo>
                    <a:pt x="1293757" y="556869"/>
                  </a:lnTo>
                  <a:lnTo>
                    <a:pt x="1275093" y="550914"/>
                  </a:lnTo>
                  <a:lnTo>
                    <a:pt x="1256827" y="545754"/>
                  </a:lnTo>
                  <a:lnTo>
                    <a:pt x="1237766" y="540594"/>
                  </a:lnTo>
                  <a:lnTo>
                    <a:pt x="1219499" y="535830"/>
                  </a:lnTo>
                  <a:lnTo>
                    <a:pt x="1200438" y="531861"/>
                  </a:lnTo>
                  <a:lnTo>
                    <a:pt x="1180980" y="527891"/>
                  </a:lnTo>
                  <a:lnTo>
                    <a:pt x="1161919" y="525113"/>
                  </a:lnTo>
                  <a:lnTo>
                    <a:pt x="1142064" y="521937"/>
                  </a:lnTo>
                  <a:lnTo>
                    <a:pt x="1122606" y="519952"/>
                  </a:lnTo>
                  <a:lnTo>
                    <a:pt x="1103148" y="518364"/>
                  </a:lnTo>
                  <a:lnTo>
                    <a:pt x="1083293" y="516777"/>
                  </a:lnTo>
                  <a:lnTo>
                    <a:pt x="1063041" y="515983"/>
                  </a:lnTo>
                  <a:lnTo>
                    <a:pt x="1043186" y="515586"/>
                  </a:lnTo>
                  <a:close/>
                  <a:moveTo>
                    <a:pt x="803734" y="280988"/>
                  </a:moveTo>
                  <a:lnTo>
                    <a:pt x="862902" y="391340"/>
                  </a:lnTo>
                  <a:lnTo>
                    <a:pt x="884743" y="387371"/>
                  </a:lnTo>
                  <a:lnTo>
                    <a:pt x="906980" y="383798"/>
                  </a:lnTo>
                  <a:lnTo>
                    <a:pt x="929218" y="380622"/>
                  </a:lnTo>
                  <a:lnTo>
                    <a:pt x="951456" y="378241"/>
                  </a:lnTo>
                  <a:lnTo>
                    <a:pt x="974488" y="376256"/>
                  </a:lnTo>
                  <a:lnTo>
                    <a:pt x="997122" y="374668"/>
                  </a:lnTo>
                  <a:lnTo>
                    <a:pt x="1019757" y="373874"/>
                  </a:lnTo>
                  <a:lnTo>
                    <a:pt x="1043186" y="373477"/>
                  </a:lnTo>
                  <a:lnTo>
                    <a:pt x="1059865" y="373874"/>
                  </a:lnTo>
                  <a:lnTo>
                    <a:pt x="1076940" y="374271"/>
                  </a:lnTo>
                  <a:lnTo>
                    <a:pt x="1093618" y="375462"/>
                  </a:lnTo>
                  <a:lnTo>
                    <a:pt x="1110693" y="376256"/>
                  </a:lnTo>
                  <a:lnTo>
                    <a:pt x="1127372" y="377844"/>
                  </a:lnTo>
                  <a:lnTo>
                    <a:pt x="1144050" y="379432"/>
                  </a:lnTo>
                  <a:lnTo>
                    <a:pt x="1160331" y="381019"/>
                  </a:lnTo>
                  <a:lnTo>
                    <a:pt x="1176612" y="383798"/>
                  </a:lnTo>
                  <a:lnTo>
                    <a:pt x="1193291" y="386180"/>
                  </a:lnTo>
                  <a:lnTo>
                    <a:pt x="1209572" y="388958"/>
                  </a:lnTo>
                  <a:lnTo>
                    <a:pt x="1225853" y="392134"/>
                  </a:lnTo>
                  <a:lnTo>
                    <a:pt x="1241737" y="395310"/>
                  </a:lnTo>
                  <a:lnTo>
                    <a:pt x="1257621" y="399279"/>
                  </a:lnTo>
                  <a:lnTo>
                    <a:pt x="1273505" y="403249"/>
                  </a:lnTo>
                  <a:lnTo>
                    <a:pt x="1289389" y="407218"/>
                  </a:lnTo>
                  <a:lnTo>
                    <a:pt x="1304876" y="411982"/>
                  </a:lnTo>
                  <a:lnTo>
                    <a:pt x="1370398" y="304805"/>
                  </a:lnTo>
                  <a:lnTo>
                    <a:pt x="1611439" y="417142"/>
                  </a:lnTo>
                  <a:lnTo>
                    <a:pt x="1570140" y="539800"/>
                  </a:lnTo>
                  <a:lnTo>
                    <a:pt x="1592775" y="555678"/>
                  </a:lnTo>
                  <a:lnTo>
                    <a:pt x="1614615" y="572747"/>
                  </a:lnTo>
                  <a:lnTo>
                    <a:pt x="1636059" y="589815"/>
                  </a:lnTo>
                  <a:lnTo>
                    <a:pt x="1656708" y="608075"/>
                  </a:lnTo>
                  <a:lnTo>
                    <a:pt x="1676960" y="626732"/>
                  </a:lnTo>
                  <a:lnTo>
                    <a:pt x="1696815" y="645389"/>
                  </a:lnTo>
                  <a:lnTo>
                    <a:pt x="1715876" y="665236"/>
                  </a:lnTo>
                  <a:lnTo>
                    <a:pt x="1734540" y="685481"/>
                  </a:lnTo>
                  <a:lnTo>
                    <a:pt x="1752410" y="706519"/>
                  </a:lnTo>
                  <a:lnTo>
                    <a:pt x="1769882" y="728351"/>
                  </a:lnTo>
                  <a:lnTo>
                    <a:pt x="1786560" y="750184"/>
                  </a:lnTo>
                  <a:lnTo>
                    <a:pt x="1802841" y="772413"/>
                  </a:lnTo>
                  <a:lnTo>
                    <a:pt x="1818329" y="795436"/>
                  </a:lnTo>
                  <a:lnTo>
                    <a:pt x="1832624" y="818856"/>
                  </a:lnTo>
                  <a:lnTo>
                    <a:pt x="1846920" y="842673"/>
                  </a:lnTo>
                  <a:lnTo>
                    <a:pt x="1860024" y="866887"/>
                  </a:lnTo>
                  <a:lnTo>
                    <a:pt x="1994642" y="834337"/>
                  </a:lnTo>
                  <a:lnTo>
                    <a:pt x="2085975" y="1084019"/>
                  </a:lnTo>
                  <a:lnTo>
                    <a:pt x="1954931" y="1149516"/>
                  </a:lnTo>
                  <a:lnTo>
                    <a:pt x="1958108" y="1167776"/>
                  </a:lnTo>
                  <a:lnTo>
                    <a:pt x="1960491" y="1185638"/>
                  </a:lnTo>
                  <a:lnTo>
                    <a:pt x="1962476" y="1204295"/>
                  </a:lnTo>
                  <a:lnTo>
                    <a:pt x="1964462" y="1222952"/>
                  </a:lnTo>
                  <a:lnTo>
                    <a:pt x="1965653" y="1241212"/>
                  </a:lnTo>
                  <a:lnTo>
                    <a:pt x="1966447" y="1259868"/>
                  </a:lnTo>
                  <a:lnTo>
                    <a:pt x="1967242" y="1278922"/>
                  </a:lnTo>
                  <a:lnTo>
                    <a:pt x="1967242" y="1297975"/>
                  </a:lnTo>
                  <a:lnTo>
                    <a:pt x="1967242" y="1315441"/>
                  </a:lnTo>
                  <a:lnTo>
                    <a:pt x="1966845" y="1332907"/>
                  </a:lnTo>
                  <a:lnTo>
                    <a:pt x="1966050" y="1349976"/>
                  </a:lnTo>
                  <a:lnTo>
                    <a:pt x="1964859" y="1367839"/>
                  </a:lnTo>
                  <a:lnTo>
                    <a:pt x="1962873" y="1385305"/>
                  </a:lnTo>
                  <a:lnTo>
                    <a:pt x="1961285" y="1401977"/>
                  </a:lnTo>
                  <a:lnTo>
                    <a:pt x="1959300" y="1419442"/>
                  </a:lnTo>
                  <a:lnTo>
                    <a:pt x="1957314" y="1436114"/>
                  </a:lnTo>
                  <a:lnTo>
                    <a:pt x="1954137" y="1453183"/>
                  </a:lnTo>
                  <a:lnTo>
                    <a:pt x="1951357" y="1469855"/>
                  </a:lnTo>
                  <a:lnTo>
                    <a:pt x="1947784" y="1486527"/>
                  </a:lnTo>
                  <a:lnTo>
                    <a:pt x="1944210" y="1503199"/>
                  </a:lnTo>
                  <a:lnTo>
                    <a:pt x="1940239" y="1519871"/>
                  </a:lnTo>
                  <a:lnTo>
                    <a:pt x="1935871" y="1535749"/>
                  </a:lnTo>
                  <a:lnTo>
                    <a:pt x="1931899" y="1552024"/>
                  </a:lnTo>
                  <a:lnTo>
                    <a:pt x="1926737" y="1568299"/>
                  </a:lnTo>
                  <a:lnTo>
                    <a:pt x="2061355" y="1650468"/>
                  </a:lnTo>
                  <a:lnTo>
                    <a:pt x="1949372" y="1891020"/>
                  </a:lnTo>
                  <a:lnTo>
                    <a:pt x="1791723" y="1838623"/>
                  </a:lnTo>
                  <a:lnTo>
                    <a:pt x="1776633" y="1859264"/>
                  </a:lnTo>
                  <a:lnTo>
                    <a:pt x="1761146" y="1879112"/>
                  </a:lnTo>
                  <a:lnTo>
                    <a:pt x="1744468" y="1898165"/>
                  </a:lnTo>
                  <a:lnTo>
                    <a:pt x="1728186" y="1917219"/>
                  </a:lnTo>
                  <a:lnTo>
                    <a:pt x="1710714" y="1935876"/>
                  </a:lnTo>
                  <a:lnTo>
                    <a:pt x="1693241" y="1954135"/>
                  </a:lnTo>
                  <a:lnTo>
                    <a:pt x="1674975" y="1971204"/>
                  </a:lnTo>
                  <a:lnTo>
                    <a:pt x="1655914" y="1988670"/>
                  </a:lnTo>
                  <a:lnTo>
                    <a:pt x="1636853" y="2004945"/>
                  </a:lnTo>
                  <a:lnTo>
                    <a:pt x="1616998" y="2021220"/>
                  </a:lnTo>
                  <a:lnTo>
                    <a:pt x="1597143" y="2036701"/>
                  </a:lnTo>
                  <a:lnTo>
                    <a:pt x="1576494" y="2051388"/>
                  </a:lnTo>
                  <a:lnTo>
                    <a:pt x="1555844" y="2066075"/>
                  </a:lnTo>
                  <a:lnTo>
                    <a:pt x="1534401" y="2079572"/>
                  </a:lnTo>
                  <a:lnTo>
                    <a:pt x="1512957" y="2093068"/>
                  </a:lnTo>
                  <a:lnTo>
                    <a:pt x="1491117" y="2105770"/>
                  </a:lnTo>
                  <a:lnTo>
                    <a:pt x="1531621" y="2274474"/>
                  </a:lnTo>
                  <a:lnTo>
                    <a:pt x="1281844" y="2365376"/>
                  </a:lnTo>
                  <a:lnTo>
                    <a:pt x="1202821" y="2207787"/>
                  </a:lnTo>
                  <a:lnTo>
                    <a:pt x="1183363" y="2210962"/>
                  </a:lnTo>
                  <a:lnTo>
                    <a:pt x="1163508" y="2213741"/>
                  </a:lnTo>
                  <a:lnTo>
                    <a:pt x="1144050" y="2216123"/>
                  </a:lnTo>
                  <a:lnTo>
                    <a:pt x="1124195" y="2218504"/>
                  </a:lnTo>
                  <a:lnTo>
                    <a:pt x="1103943" y="2219695"/>
                  </a:lnTo>
                  <a:lnTo>
                    <a:pt x="1083690" y="2220886"/>
                  </a:lnTo>
                  <a:lnTo>
                    <a:pt x="1063438" y="2221680"/>
                  </a:lnTo>
                  <a:lnTo>
                    <a:pt x="1043186" y="2221680"/>
                  </a:lnTo>
                  <a:lnTo>
                    <a:pt x="1013007" y="2221283"/>
                  </a:lnTo>
                  <a:lnTo>
                    <a:pt x="983224" y="2220092"/>
                  </a:lnTo>
                  <a:lnTo>
                    <a:pt x="954235" y="2217711"/>
                  </a:lnTo>
                  <a:lnTo>
                    <a:pt x="924850" y="2214535"/>
                  </a:lnTo>
                  <a:lnTo>
                    <a:pt x="895862" y="2210565"/>
                  </a:lnTo>
                  <a:lnTo>
                    <a:pt x="867270" y="2205405"/>
                  </a:lnTo>
                  <a:lnTo>
                    <a:pt x="839076" y="2199451"/>
                  </a:lnTo>
                  <a:lnTo>
                    <a:pt x="810882" y="2192703"/>
                  </a:lnTo>
                  <a:lnTo>
                    <a:pt x="715180" y="2341162"/>
                  </a:lnTo>
                  <a:lnTo>
                    <a:pt x="474536" y="2229222"/>
                  </a:lnTo>
                  <a:lnTo>
                    <a:pt x="524968" y="2062900"/>
                  </a:lnTo>
                  <a:lnTo>
                    <a:pt x="504716" y="2049006"/>
                  </a:lnTo>
                  <a:lnTo>
                    <a:pt x="484464" y="2033525"/>
                  </a:lnTo>
                  <a:lnTo>
                    <a:pt x="465006" y="2018441"/>
                  </a:lnTo>
                  <a:lnTo>
                    <a:pt x="445945" y="2002960"/>
                  </a:lnTo>
                  <a:lnTo>
                    <a:pt x="427281" y="1986288"/>
                  </a:lnTo>
                  <a:lnTo>
                    <a:pt x="408617" y="1969616"/>
                  </a:lnTo>
                  <a:lnTo>
                    <a:pt x="390748" y="1952151"/>
                  </a:lnTo>
                  <a:lnTo>
                    <a:pt x="373672" y="1934685"/>
                  </a:lnTo>
                  <a:lnTo>
                    <a:pt x="356597" y="1916028"/>
                  </a:lnTo>
                  <a:lnTo>
                    <a:pt x="340316" y="1897371"/>
                  </a:lnTo>
                  <a:lnTo>
                    <a:pt x="324432" y="1878715"/>
                  </a:lnTo>
                  <a:lnTo>
                    <a:pt x="308548" y="1858867"/>
                  </a:lnTo>
                  <a:lnTo>
                    <a:pt x="293855" y="1839020"/>
                  </a:lnTo>
                  <a:lnTo>
                    <a:pt x="279559" y="1818775"/>
                  </a:lnTo>
                  <a:lnTo>
                    <a:pt x="265661" y="1797737"/>
                  </a:lnTo>
                  <a:lnTo>
                    <a:pt x="252556" y="1776301"/>
                  </a:lnTo>
                  <a:lnTo>
                    <a:pt x="91333" y="1811630"/>
                  </a:lnTo>
                  <a:lnTo>
                    <a:pt x="0" y="1562345"/>
                  </a:lnTo>
                  <a:lnTo>
                    <a:pt x="138191" y="1488512"/>
                  </a:lnTo>
                  <a:lnTo>
                    <a:pt x="133426" y="1465092"/>
                  </a:lnTo>
                  <a:lnTo>
                    <a:pt x="129852" y="1441672"/>
                  </a:lnTo>
                  <a:lnTo>
                    <a:pt x="126278" y="1418251"/>
                  </a:lnTo>
                  <a:lnTo>
                    <a:pt x="123498" y="1394434"/>
                  </a:lnTo>
                  <a:lnTo>
                    <a:pt x="121513" y="1370220"/>
                  </a:lnTo>
                  <a:lnTo>
                    <a:pt x="119527" y="1346403"/>
                  </a:lnTo>
                  <a:lnTo>
                    <a:pt x="118733" y="1322189"/>
                  </a:lnTo>
                  <a:lnTo>
                    <a:pt x="118336" y="1297975"/>
                  </a:lnTo>
                  <a:lnTo>
                    <a:pt x="118733" y="1269395"/>
                  </a:lnTo>
                  <a:lnTo>
                    <a:pt x="119924" y="1240418"/>
                  </a:lnTo>
                  <a:lnTo>
                    <a:pt x="122704" y="1211837"/>
                  </a:lnTo>
                  <a:lnTo>
                    <a:pt x="125484" y="1184051"/>
                  </a:lnTo>
                  <a:lnTo>
                    <a:pt x="129455" y="1155867"/>
                  </a:lnTo>
                  <a:lnTo>
                    <a:pt x="134220" y="1128478"/>
                  </a:lnTo>
                  <a:lnTo>
                    <a:pt x="139780" y="1101088"/>
                  </a:lnTo>
                  <a:lnTo>
                    <a:pt x="146133" y="1074095"/>
                  </a:lnTo>
                  <a:lnTo>
                    <a:pt x="24223" y="995896"/>
                  </a:lnTo>
                  <a:lnTo>
                    <a:pt x="136603" y="755344"/>
                  </a:lnTo>
                  <a:lnTo>
                    <a:pt x="268043" y="794642"/>
                  </a:lnTo>
                  <a:lnTo>
                    <a:pt x="283530" y="772016"/>
                  </a:lnTo>
                  <a:lnTo>
                    <a:pt x="299017" y="750184"/>
                  </a:lnTo>
                  <a:lnTo>
                    <a:pt x="315696" y="728351"/>
                  </a:lnTo>
                  <a:lnTo>
                    <a:pt x="332771" y="707313"/>
                  </a:lnTo>
                  <a:lnTo>
                    <a:pt x="350243" y="686274"/>
                  </a:lnTo>
                  <a:lnTo>
                    <a:pt x="368907" y="666824"/>
                  </a:lnTo>
                  <a:lnTo>
                    <a:pt x="387571" y="646976"/>
                  </a:lnTo>
                  <a:lnTo>
                    <a:pt x="407426" y="627923"/>
                  </a:lnTo>
                  <a:lnTo>
                    <a:pt x="427281" y="609266"/>
                  </a:lnTo>
                  <a:lnTo>
                    <a:pt x="447930" y="591403"/>
                  </a:lnTo>
                  <a:lnTo>
                    <a:pt x="468977" y="574334"/>
                  </a:lnTo>
                  <a:lnTo>
                    <a:pt x="490420" y="557662"/>
                  </a:lnTo>
                  <a:lnTo>
                    <a:pt x="512261" y="541784"/>
                  </a:lnTo>
                  <a:lnTo>
                    <a:pt x="535293" y="526303"/>
                  </a:lnTo>
                  <a:lnTo>
                    <a:pt x="557928" y="511616"/>
                  </a:lnTo>
                  <a:lnTo>
                    <a:pt x="581754" y="497723"/>
                  </a:lnTo>
                  <a:lnTo>
                    <a:pt x="554354" y="371890"/>
                  </a:lnTo>
                  <a:lnTo>
                    <a:pt x="803734" y="280988"/>
                  </a:lnTo>
                  <a:close/>
                  <a:moveTo>
                    <a:pt x="2013752" y="186531"/>
                  </a:moveTo>
                  <a:lnTo>
                    <a:pt x="2001871" y="186928"/>
                  </a:lnTo>
                  <a:lnTo>
                    <a:pt x="1989594" y="188119"/>
                  </a:lnTo>
                  <a:lnTo>
                    <a:pt x="1978109" y="190103"/>
                  </a:lnTo>
                  <a:lnTo>
                    <a:pt x="1966624" y="192881"/>
                  </a:lnTo>
                  <a:lnTo>
                    <a:pt x="1955139" y="196453"/>
                  </a:lnTo>
                  <a:lnTo>
                    <a:pt x="1944050" y="200819"/>
                  </a:lnTo>
                  <a:lnTo>
                    <a:pt x="1932962" y="205978"/>
                  </a:lnTo>
                  <a:lnTo>
                    <a:pt x="1922269" y="211534"/>
                  </a:lnTo>
                  <a:lnTo>
                    <a:pt x="1914348" y="216297"/>
                  </a:lnTo>
                  <a:lnTo>
                    <a:pt x="1906823" y="221853"/>
                  </a:lnTo>
                  <a:lnTo>
                    <a:pt x="1899695" y="227409"/>
                  </a:lnTo>
                  <a:lnTo>
                    <a:pt x="1892962" y="233363"/>
                  </a:lnTo>
                  <a:lnTo>
                    <a:pt x="1886230" y="239713"/>
                  </a:lnTo>
                  <a:lnTo>
                    <a:pt x="1880289" y="246063"/>
                  </a:lnTo>
                  <a:lnTo>
                    <a:pt x="1874349" y="252809"/>
                  </a:lnTo>
                  <a:lnTo>
                    <a:pt x="1869200" y="259953"/>
                  </a:lnTo>
                  <a:lnTo>
                    <a:pt x="1864052" y="267097"/>
                  </a:lnTo>
                  <a:lnTo>
                    <a:pt x="1859300" y="274241"/>
                  </a:lnTo>
                  <a:lnTo>
                    <a:pt x="1855339" y="281781"/>
                  </a:lnTo>
                  <a:lnTo>
                    <a:pt x="1850983" y="289719"/>
                  </a:lnTo>
                  <a:lnTo>
                    <a:pt x="1847419" y="297656"/>
                  </a:lnTo>
                  <a:lnTo>
                    <a:pt x="1844646" y="305594"/>
                  </a:lnTo>
                  <a:lnTo>
                    <a:pt x="1841874" y="313928"/>
                  </a:lnTo>
                  <a:lnTo>
                    <a:pt x="1839102" y="322263"/>
                  </a:lnTo>
                  <a:lnTo>
                    <a:pt x="1837518" y="330597"/>
                  </a:lnTo>
                  <a:lnTo>
                    <a:pt x="1835934" y="339328"/>
                  </a:lnTo>
                  <a:lnTo>
                    <a:pt x="1834350" y="348059"/>
                  </a:lnTo>
                  <a:lnTo>
                    <a:pt x="1833557" y="356791"/>
                  </a:lnTo>
                  <a:lnTo>
                    <a:pt x="1833557" y="365125"/>
                  </a:lnTo>
                  <a:lnTo>
                    <a:pt x="1833557" y="373856"/>
                  </a:lnTo>
                  <a:lnTo>
                    <a:pt x="1833953" y="382984"/>
                  </a:lnTo>
                  <a:lnTo>
                    <a:pt x="1835142" y="391716"/>
                  </a:lnTo>
                  <a:lnTo>
                    <a:pt x="1836726" y="400050"/>
                  </a:lnTo>
                  <a:lnTo>
                    <a:pt x="1838310" y="409178"/>
                  </a:lnTo>
                  <a:lnTo>
                    <a:pt x="1840290" y="417513"/>
                  </a:lnTo>
                  <a:lnTo>
                    <a:pt x="1843458" y="426244"/>
                  </a:lnTo>
                  <a:lnTo>
                    <a:pt x="1846230" y="434578"/>
                  </a:lnTo>
                  <a:lnTo>
                    <a:pt x="1850191" y="443310"/>
                  </a:lnTo>
                  <a:lnTo>
                    <a:pt x="1853755" y="451247"/>
                  </a:lnTo>
                  <a:lnTo>
                    <a:pt x="1858507" y="459581"/>
                  </a:lnTo>
                  <a:lnTo>
                    <a:pt x="1864844" y="469503"/>
                  </a:lnTo>
                  <a:lnTo>
                    <a:pt x="1871973" y="479028"/>
                  </a:lnTo>
                  <a:lnTo>
                    <a:pt x="1879497" y="488156"/>
                  </a:lnTo>
                  <a:lnTo>
                    <a:pt x="1887418" y="496888"/>
                  </a:lnTo>
                  <a:lnTo>
                    <a:pt x="1896527" y="504428"/>
                  </a:lnTo>
                  <a:lnTo>
                    <a:pt x="1905239" y="511969"/>
                  </a:lnTo>
                  <a:lnTo>
                    <a:pt x="1914744" y="518716"/>
                  </a:lnTo>
                  <a:lnTo>
                    <a:pt x="1924645" y="524669"/>
                  </a:lnTo>
                  <a:lnTo>
                    <a:pt x="1934942" y="529828"/>
                  </a:lnTo>
                  <a:lnTo>
                    <a:pt x="1945635" y="534988"/>
                  </a:lnTo>
                  <a:lnTo>
                    <a:pt x="1956723" y="538956"/>
                  </a:lnTo>
                  <a:lnTo>
                    <a:pt x="1967812" y="542131"/>
                  </a:lnTo>
                  <a:lnTo>
                    <a:pt x="1979297" y="545306"/>
                  </a:lnTo>
                  <a:lnTo>
                    <a:pt x="1990782" y="546894"/>
                  </a:lnTo>
                  <a:lnTo>
                    <a:pt x="2002267" y="548085"/>
                  </a:lnTo>
                  <a:lnTo>
                    <a:pt x="2014544" y="548481"/>
                  </a:lnTo>
                  <a:lnTo>
                    <a:pt x="2026425" y="548085"/>
                  </a:lnTo>
                  <a:lnTo>
                    <a:pt x="2038306" y="546894"/>
                  </a:lnTo>
                  <a:lnTo>
                    <a:pt x="2049791" y="544910"/>
                  </a:lnTo>
                  <a:lnTo>
                    <a:pt x="2061672" y="542131"/>
                  </a:lnTo>
                  <a:lnTo>
                    <a:pt x="2073157" y="538560"/>
                  </a:lnTo>
                  <a:lnTo>
                    <a:pt x="2084246" y="534194"/>
                  </a:lnTo>
                  <a:lnTo>
                    <a:pt x="2095335" y="529035"/>
                  </a:lnTo>
                  <a:lnTo>
                    <a:pt x="2106028" y="523081"/>
                  </a:lnTo>
                  <a:lnTo>
                    <a:pt x="2113552" y="518716"/>
                  </a:lnTo>
                  <a:lnTo>
                    <a:pt x="2121077" y="513556"/>
                  </a:lnTo>
                  <a:lnTo>
                    <a:pt x="2128206" y="508000"/>
                  </a:lnTo>
                  <a:lnTo>
                    <a:pt x="2134938" y="502047"/>
                  </a:lnTo>
                  <a:lnTo>
                    <a:pt x="2141275" y="496491"/>
                  </a:lnTo>
                  <a:lnTo>
                    <a:pt x="2147215" y="490141"/>
                  </a:lnTo>
                  <a:lnTo>
                    <a:pt x="2153156" y="483394"/>
                  </a:lnTo>
                  <a:lnTo>
                    <a:pt x="2158304" y="476647"/>
                  </a:lnTo>
                  <a:lnTo>
                    <a:pt x="2163452" y="469503"/>
                  </a:lnTo>
                  <a:lnTo>
                    <a:pt x="2168601" y="461566"/>
                  </a:lnTo>
                  <a:lnTo>
                    <a:pt x="2172957" y="454025"/>
                  </a:lnTo>
                  <a:lnTo>
                    <a:pt x="2176917" y="446485"/>
                  </a:lnTo>
                  <a:lnTo>
                    <a:pt x="2180482" y="438150"/>
                  </a:lnTo>
                  <a:lnTo>
                    <a:pt x="2183650" y="430213"/>
                  </a:lnTo>
                  <a:lnTo>
                    <a:pt x="2186818" y="421481"/>
                  </a:lnTo>
                  <a:lnTo>
                    <a:pt x="2189195" y="412750"/>
                  </a:lnTo>
                  <a:lnTo>
                    <a:pt x="2191175" y="404019"/>
                  </a:lnTo>
                  <a:lnTo>
                    <a:pt x="2192363" y="395288"/>
                  </a:lnTo>
                  <a:lnTo>
                    <a:pt x="2193947" y="386159"/>
                  </a:lnTo>
                  <a:lnTo>
                    <a:pt x="2194739" y="377428"/>
                  </a:lnTo>
                  <a:lnTo>
                    <a:pt x="2194739" y="368697"/>
                  </a:lnTo>
                  <a:lnTo>
                    <a:pt x="2194739" y="359569"/>
                  </a:lnTo>
                  <a:lnTo>
                    <a:pt x="2194343" y="351234"/>
                  </a:lnTo>
                  <a:lnTo>
                    <a:pt x="2192759" y="342503"/>
                  </a:lnTo>
                  <a:lnTo>
                    <a:pt x="2191571" y="333375"/>
                  </a:lnTo>
                  <a:lnTo>
                    <a:pt x="2189591" y="325041"/>
                  </a:lnTo>
                  <a:lnTo>
                    <a:pt x="2187610" y="316706"/>
                  </a:lnTo>
                  <a:lnTo>
                    <a:pt x="2184838" y="308372"/>
                  </a:lnTo>
                  <a:lnTo>
                    <a:pt x="2181670" y="299641"/>
                  </a:lnTo>
                  <a:lnTo>
                    <a:pt x="2178106" y="291703"/>
                  </a:lnTo>
                  <a:lnTo>
                    <a:pt x="2174145" y="283766"/>
                  </a:lnTo>
                  <a:lnTo>
                    <a:pt x="2169789" y="275828"/>
                  </a:lnTo>
                  <a:lnTo>
                    <a:pt x="2163452" y="265509"/>
                  </a:lnTo>
                  <a:lnTo>
                    <a:pt x="2156324" y="255984"/>
                  </a:lnTo>
                  <a:lnTo>
                    <a:pt x="2148799" y="247253"/>
                  </a:lnTo>
                  <a:lnTo>
                    <a:pt x="2140879" y="238522"/>
                  </a:lnTo>
                  <a:lnTo>
                    <a:pt x="2131770" y="230584"/>
                  </a:lnTo>
                  <a:lnTo>
                    <a:pt x="2123057" y="223441"/>
                  </a:lnTo>
                  <a:lnTo>
                    <a:pt x="2113552" y="216694"/>
                  </a:lnTo>
                  <a:lnTo>
                    <a:pt x="2103255" y="210344"/>
                  </a:lnTo>
                  <a:lnTo>
                    <a:pt x="2093355" y="204788"/>
                  </a:lnTo>
                  <a:lnTo>
                    <a:pt x="2082662" y="200422"/>
                  </a:lnTo>
                  <a:lnTo>
                    <a:pt x="2071969" y="196056"/>
                  </a:lnTo>
                  <a:lnTo>
                    <a:pt x="2060484" y="192881"/>
                  </a:lnTo>
                  <a:lnTo>
                    <a:pt x="2048999" y="190103"/>
                  </a:lnTo>
                  <a:lnTo>
                    <a:pt x="2037118" y="188119"/>
                  </a:lnTo>
                  <a:lnTo>
                    <a:pt x="2025633" y="186928"/>
                  </a:lnTo>
                  <a:lnTo>
                    <a:pt x="2013752" y="186531"/>
                  </a:lnTo>
                  <a:close/>
                  <a:moveTo>
                    <a:pt x="2066028" y="0"/>
                  </a:moveTo>
                  <a:lnTo>
                    <a:pt x="2156324" y="23812"/>
                  </a:lnTo>
                  <a:lnTo>
                    <a:pt x="2146027" y="100013"/>
                  </a:lnTo>
                  <a:lnTo>
                    <a:pt x="2140916" y="118533"/>
                  </a:lnTo>
                  <a:lnTo>
                    <a:pt x="2134542" y="115094"/>
                  </a:lnTo>
                  <a:lnTo>
                    <a:pt x="2132671" y="114357"/>
                  </a:lnTo>
                  <a:lnTo>
                    <a:pt x="2132562" y="114300"/>
                  </a:lnTo>
                  <a:lnTo>
                    <a:pt x="2123453" y="110728"/>
                  </a:lnTo>
                  <a:lnTo>
                    <a:pt x="2132671" y="114357"/>
                  </a:lnTo>
                  <a:lnTo>
                    <a:pt x="2140879" y="118666"/>
                  </a:lnTo>
                  <a:lnTo>
                    <a:pt x="2140916" y="118533"/>
                  </a:lnTo>
                  <a:lnTo>
                    <a:pt x="2144839" y="120650"/>
                  </a:lnTo>
                  <a:lnTo>
                    <a:pt x="2153552" y="125413"/>
                  </a:lnTo>
                  <a:lnTo>
                    <a:pt x="2167413" y="133747"/>
                  </a:lnTo>
                  <a:lnTo>
                    <a:pt x="2174145" y="138113"/>
                  </a:lnTo>
                  <a:lnTo>
                    <a:pt x="2180878" y="142875"/>
                  </a:lnTo>
                  <a:lnTo>
                    <a:pt x="2181274" y="143272"/>
                  </a:lnTo>
                  <a:lnTo>
                    <a:pt x="2187610" y="148034"/>
                  </a:lnTo>
                  <a:lnTo>
                    <a:pt x="2193947" y="153194"/>
                  </a:lnTo>
                  <a:lnTo>
                    <a:pt x="2205432" y="163909"/>
                  </a:lnTo>
                  <a:lnTo>
                    <a:pt x="2212560" y="170656"/>
                  </a:lnTo>
                  <a:lnTo>
                    <a:pt x="2221273" y="180181"/>
                  </a:lnTo>
                  <a:lnTo>
                    <a:pt x="2226433" y="186128"/>
                  </a:lnTo>
                  <a:lnTo>
                    <a:pt x="2226422" y="186134"/>
                  </a:lnTo>
                  <a:lnTo>
                    <a:pt x="2229194" y="189309"/>
                  </a:lnTo>
                  <a:lnTo>
                    <a:pt x="2226433" y="186128"/>
                  </a:lnTo>
                  <a:lnTo>
                    <a:pt x="2244639" y="175419"/>
                  </a:lnTo>
                  <a:lnTo>
                    <a:pt x="2315925" y="143669"/>
                  </a:lnTo>
                  <a:lnTo>
                    <a:pt x="2363053" y="224234"/>
                  </a:lnTo>
                  <a:lnTo>
                    <a:pt x="2302064" y="270669"/>
                  </a:lnTo>
                  <a:lnTo>
                    <a:pt x="2280282" y="283369"/>
                  </a:lnTo>
                  <a:lnTo>
                    <a:pt x="2284242" y="296466"/>
                  </a:lnTo>
                  <a:lnTo>
                    <a:pt x="2287015" y="309166"/>
                  </a:lnTo>
                  <a:lnTo>
                    <a:pt x="2289787" y="322263"/>
                  </a:lnTo>
                  <a:lnTo>
                    <a:pt x="2291371" y="335359"/>
                  </a:lnTo>
                  <a:lnTo>
                    <a:pt x="2292559" y="348456"/>
                  </a:lnTo>
                  <a:lnTo>
                    <a:pt x="2293351" y="361553"/>
                  </a:lnTo>
                  <a:lnTo>
                    <a:pt x="2293351" y="374650"/>
                  </a:lnTo>
                  <a:lnTo>
                    <a:pt x="2292559" y="387350"/>
                  </a:lnTo>
                  <a:lnTo>
                    <a:pt x="2318301" y="394097"/>
                  </a:lnTo>
                  <a:lnTo>
                    <a:pt x="2390775" y="422275"/>
                  </a:lnTo>
                  <a:lnTo>
                    <a:pt x="2367409" y="512763"/>
                  </a:lnTo>
                  <a:lnTo>
                    <a:pt x="2291371" y="502047"/>
                  </a:lnTo>
                  <a:lnTo>
                    <a:pt x="2262857" y="494506"/>
                  </a:lnTo>
                  <a:lnTo>
                    <a:pt x="2256916" y="506016"/>
                  </a:lnTo>
                  <a:lnTo>
                    <a:pt x="2250183" y="517128"/>
                  </a:lnTo>
                  <a:lnTo>
                    <a:pt x="2243451" y="527447"/>
                  </a:lnTo>
                  <a:lnTo>
                    <a:pt x="2235926" y="537766"/>
                  </a:lnTo>
                  <a:lnTo>
                    <a:pt x="2228006" y="547688"/>
                  </a:lnTo>
                  <a:lnTo>
                    <a:pt x="2219293" y="557610"/>
                  </a:lnTo>
                  <a:lnTo>
                    <a:pt x="2210580" y="566738"/>
                  </a:lnTo>
                  <a:lnTo>
                    <a:pt x="2201075" y="575469"/>
                  </a:lnTo>
                  <a:lnTo>
                    <a:pt x="2216125" y="601266"/>
                  </a:lnTo>
                  <a:lnTo>
                    <a:pt x="2247807" y="671910"/>
                  </a:lnTo>
                  <a:lnTo>
                    <a:pt x="2167413" y="719932"/>
                  </a:lnTo>
                  <a:lnTo>
                    <a:pt x="2121077" y="658416"/>
                  </a:lnTo>
                  <a:lnTo>
                    <a:pt x="2105632" y="632222"/>
                  </a:lnTo>
                  <a:lnTo>
                    <a:pt x="2110780" y="629841"/>
                  </a:lnTo>
                  <a:lnTo>
                    <a:pt x="2115929" y="627857"/>
                  </a:lnTo>
                  <a:lnTo>
                    <a:pt x="2104048" y="632222"/>
                  </a:lnTo>
                  <a:lnTo>
                    <a:pt x="2092563" y="635794"/>
                  </a:lnTo>
                  <a:lnTo>
                    <a:pt x="2083058" y="638969"/>
                  </a:lnTo>
                  <a:lnTo>
                    <a:pt x="2067217" y="642541"/>
                  </a:lnTo>
                  <a:lnTo>
                    <a:pt x="2059296" y="643732"/>
                  </a:lnTo>
                  <a:lnTo>
                    <a:pt x="2050583" y="644922"/>
                  </a:lnTo>
                  <a:lnTo>
                    <a:pt x="2048999" y="644922"/>
                  </a:lnTo>
                  <a:lnTo>
                    <a:pt x="2033554" y="646907"/>
                  </a:lnTo>
                  <a:lnTo>
                    <a:pt x="2018505" y="647303"/>
                  </a:lnTo>
                  <a:lnTo>
                    <a:pt x="2014544" y="647700"/>
                  </a:lnTo>
                  <a:lnTo>
                    <a:pt x="2008208" y="647303"/>
                  </a:lnTo>
                  <a:lnTo>
                    <a:pt x="2002617" y="647117"/>
                  </a:lnTo>
                  <a:lnTo>
                    <a:pt x="1994743" y="646510"/>
                  </a:lnTo>
                  <a:lnTo>
                    <a:pt x="1984842" y="645716"/>
                  </a:lnTo>
                  <a:lnTo>
                    <a:pt x="1996327" y="646907"/>
                  </a:lnTo>
                  <a:lnTo>
                    <a:pt x="2002617" y="647117"/>
                  </a:lnTo>
                  <a:lnTo>
                    <a:pt x="2005039" y="647303"/>
                  </a:lnTo>
                  <a:lnTo>
                    <a:pt x="1994347" y="687785"/>
                  </a:lnTo>
                  <a:lnTo>
                    <a:pt x="1970189" y="747713"/>
                  </a:lnTo>
                  <a:lnTo>
                    <a:pt x="1879497" y="724297"/>
                  </a:lnTo>
                  <a:lnTo>
                    <a:pt x="1886230" y="662385"/>
                  </a:lnTo>
                  <a:lnTo>
                    <a:pt x="1896923" y="621507"/>
                  </a:lnTo>
                  <a:lnTo>
                    <a:pt x="1904447" y="625078"/>
                  </a:lnTo>
                  <a:lnTo>
                    <a:pt x="1893754" y="619919"/>
                  </a:lnTo>
                  <a:lnTo>
                    <a:pt x="1883061" y="614363"/>
                  </a:lnTo>
                  <a:lnTo>
                    <a:pt x="1874745" y="609997"/>
                  </a:lnTo>
                  <a:lnTo>
                    <a:pt x="1860884" y="601663"/>
                  </a:lnTo>
                  <a:lnTo>
                    <a:pt x="1854151" y="596900"/>
                  </a:lnTo>
                  <a:lnTo>
                    <a:pt x="1847419" y="592535"/>
                  </a:lnTo>
                  <a:lnTo>
                    <a:pt x="1846627" y="592138"/>
                  </a:lnTo>
                  <a:lnTo>
                    <a:pt x="1840290" y="586978"/>
                  </a:lnTo>
                  <a:lnTo>
                    <a:pt x="1834350" y="581819"/>
                  </a:lnTo>
                  <a:lnTo>
                    <a:pt x="1822469" y="571103"/>
                  </a:lnTo>
                  <a:lnTo>
                    <a:pt x="1815736" y="564356"/>
                  </a:lnTo>
                  <a:lnTo>
                    <a:pt x="1809516" y="557841"/>
                  </a:lnTo>
                  <a:lnTo>
                    <a:pt x="1805439" y="553244"/>
                  </a:lnTo>
                  <a:lnTo>
                    <a:pt x="1799103" y="545703"/>
                  </a:lnTo>
                  <a:lnTo>
                    <a:pt x="1807023" y="555228"/>
                  </a:lnTo>
                  <a:lnTo>
                    <a:pt x="1809516" y="557841"/>
                  </a:lnTo>
                  <a:lnTo>
                    <a:pt x="1811776" y="560388"/>
                  </a:lnTo>
                  <a:lnTo>
                    <a:pt x="1779697" y="579438"/>
                  </a:lnTo>
                  <a:lnTo>
                    <a:pt x="1720292" y="604044"/>
                  </a:lnTo>
                  <a:lnTo>
                    <a:pt x="1673164" y="523875"/>
                  </a:lnTo>
                  <a:lnTo>
                    <a:pt x="1721480" y="484585"/>
                  </a:lnTo>
                  <a:lnTo>
                    <a:pt x="1752767" y="465931"/>
                  </a:lnTo>
                  <a:lnTo>
                    <a:pt x="1748410" y="452835"/>
                  </a:lnTo>
                  <a:lnTo>
                    <a:pt x="1744450" y="439341"/>
                  </a:lnTo>
                  <a:lnTo>
                    <a:pt x="1741282" y="425847"/>
                  </a:lnTo>
                  <a:lnTo>
                    <a:pt x="1738510" y="412353"/>
                  </a:lnTo>
                  <a:lnTo>
                    <a:pt x="1736530" y="398860"/>
                  </a:lnTo>
                  <a:lnTo>
                    <a:pt x="1735737" y="385366"/>
                  </a:lnTo>
                  <a:lnTo>
                    <a:pt x="1734945" y="371475"/>
                  </a:lnTo>
                  <a:lnTo>
                    <a:pt x="1735341" y="357981"/>
                  </a:lnTo>
                  <a:lnTo>
                    <a:pt x="1704451" y="350441"/>
                  </a:lnTo>
                  <a:lnTo>
                    <a:pt x="1644650" y="325438"/>
                  </a:lnTo>
                  <a:lnTo>
                    <a:pt x="1668412" y="235347"/>
                  </a:lnTo>
                  <a:lnTo>
                    <a:pt x="1730193" y="242094"/>
                  </a:lnTo>
                  <a:lnTo>
                    <a:pt x="1760687" y="250031"/>
                  </a:lnTo>
                  <a:lnTo>
                    <a:pt x="1766628" y="237331"/>
                  </a:lnTo>
                  <a:lnTo>
                    <a:pt x="1773361" y="225028"/>
                  </a:lnTo>
                  <a:lnTo>
                    <a:pt x="1781281" y="213519"/>
                  </a:lnTo>
                  <a:lnTo>
                    <a:pt x="1789202" y="201613"/>
                  </a:lnTo>
                  <a:lnTo>
                    <a:pt x="1797915" y="190500"/>
                  </a:lnTo>
                  <a:lnTo>
                    <a:pt x="1807023" y="179784"/>
                  </a:lnTo>
                  <a:lnTo>
                    <a:pt x="1816924" y="169069"/>
                  </a:lnTo>
                  <a:lnTo>
                    <a:pt x="1827221" y="159544"/>
                  </a:lnTo>
                  <a:lnTo>
                    <a:pt x="1812964" y="135334"/>
                  </a:lnTo>
                  <a:lnTo>
                    <a:pt x="1788410" y="75406"/>
                  </a:lnTo>
                  <a:lnTo>
                    <a:pt x="1868804" y="27781"/>
                  </a:lnTo>
                  <a:lnTo>
                    <a:pt x="1907219" y="76994"/>
                  </a:lnTo>
                  <a:lnTo>
                    <a:pt x="1923061" y="102791"/>
                  </a:lnTo>
                  <a:lnTo>
                    <a:pt x="1917516" y="105172"/>
                  </a:lnTo>
                  <a:lnTo>
                    <a:pt x="1912368" y="107156"/>
                  </a:lnTo>
                  <a:lnTo>
                    <a:pt x="1924249" y="102791"/>
                  </a:lnTo>
                  <a:lnTo>
                    <a:pt x="1935734" y="99219"/>
                  </a:lnTo>
                  <a:lnTo>
                    <a:pt x="1945239" y="96044"/>
                  </a:lnTo>
                  <a:lnTo>
                    <a:pt x="1961080" y="92869"/>
                  </a:lnTo>
                  <a:lnTo>
                    <a:pt x="1969001" y="91281"/>
                  </a:lnTo>
                  <a:lnTo>
                    <a:pt x="1977317" y="89694"/>
                  </a:lnTo>
                  <a:lnTo>
                    <a:pt x="1979297" y="89694"/>
                  </a:lnTo>
                  <a:lnTo>
                    <a:pt x="1994347" y="88106"/>
                  </a:lnTo>
                  <a:lnTo>
                    <a:pt x="2009792" y="87709"/>
                  </a:lnTo>
                  <a:lnTo>
                    <a:pt x="2013752" y="87709"/>
                  </a:lnTo>
                  <a:lnTo>
                    <a:pt x="2019693" y="87709"/>
                  </a:lnTo>
                  <a:lnTo>
                    <a:pt x="2031970" y="88503"/>
                  </a:lnTo>
                  <a:lnTo>
                    <a:pt x="2043455" y="89297"/>
                  </a:lnTo>
                  <a:lnTo>
                    <a:pt x="2034346" y="88503"/>
                  </a:lnTo>
                  <a:lnTo>
                    <a:pt x="2038306" y="72628"/>
                  </a:lnTo>
                  <a:lnTo>
                    <a:pt x="2066028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sz="2400" dirty="0">
                <a:solidFill>
                  <a:schemeClr val="accent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6" name="组合 6"/>
          <p:cNvGrpSpPr/>
          <p:nvPr/>
        </p:nvGrpSpPr>
        <p:grpSpPr>
          <a:xfrm>
            <a:off x="6003682" y="1441072"/>
            <a:ext cx="5073295" cy="1022080"/>
            <a:chOff x="6003678" y="1441071"/>
            <a:chExt cx="5073295" cy="1022080"/>
          </a:xfrm>
        </p:grpSpPr>
        <p:sp>
          <p:nvSpPr>
            <p:cNvPr id="76" name="任意多边形 75"/>
            <p:cNvSpPr/>
            <p:nvPr/>
          </p:nvSpPr>
          <p:spPr>
            <a:xfrm flipH="1">
              <a:off x="6003678" y="1753999"/>
              <a:ext cx="1772319" cy="709152"/>
            </a:xfrm>
            <a:custGeom>
              <a:avLst/>
              <a:gdLst>
                <a:gd name="connsiteX0" fmla="*/ 1282700 w 1282700"/>
                <a:gd name="connsiteY0" fmla="*/ 609600 h 609600"/>
                <a:gd name="connsiteX1" fmla="*/ 838200 w 1282700"/>
                <a:gd name="connsiteY1" fmla="*/ 0 h 609600"/>
                <a:gd name="connsiteX2" fmla="*/ 0 w 1282700"/>
                <a:gd name="connsiteY2" fmla="*/ 0 h 609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82700" h="609600">
                  <a:moveTo>
                    <a:pt x="1282700" y="609600"/>
                  </a:moveTo>
                  <a:lnTo>
                    <a:pt x="838200" y="0"/>
                  </a:lnTo>
                  <a:lnTo>
                    <a:pt x="0" y="0"/>
                  </a:lnTo>
                </a:path>
              </a:pathLst>
            </a:custGeom>
            <a:ln w="19050">
              <a:solidFill>
                <a:schemeClr val="bg2">
                  <a:lumMod val="50000"/>
                </a:schemeClr>
              </a:solidFill>
              <a:prstDash val="sysDot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79" name="MH_Text_1"/>
            <p:cNvSpPr txBox="1">
              <a:spLocks noChangeArrowheads="1"/>
            </p:cNvSpPr>
            <p:nvPr>
              <p:custDataLst>
                <p:tags r:id="rId7"/>
              </p:custDataLst>
            </p:nvPr>
          </p:nvSpPr>
          <p:spPr bwMode="auto">
            <a:xfrm>
              <a:off x="8013718" y="1441071"/>
              <a:ext cx="3063255" cy="5731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b">
              <a:norm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  <a:defRPr/>
              </a:pPr>
              <a:r>
                <a:rPr lang="zh-CN" altLang="en-US" sz="1200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此处添加详细文本描述，建议与标题相关并符合整体语言风格，语言描述尽量简洁生动。</a:t>
              </a:r>
              <a:endParaRPr lang="zh-CN" altLang="en-US" sz="12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7" name="组合 7"/>
          <p:cNvGrpSpPr/>
          <p:nvPr/>
        </p:nvGrpSpPr>
        <p:grpSpPr>
          <a:xfrm>
            <a:off x="591570" y="1895628"/>
            <a:ext cx="3637060" cy="1151025"/>
            <a:chOff x="591567" y="1895626"/>
            <a:chExt cx="3637060" cy="1151024"/>
          </a:xfrm>
        </p:grpSpPr>
        <p:sp>
          <p:nvSpPr>
            <p:cNvPr id="3" name="任意多边形 2"/>
            <p:cNvSpPr/>
            <p:nvPr/>
          </p:nvSpPr>
          <p:spPr>
            <a:xfrm>
              <a:off x="3655550" y="2272415"/>
              <a:ext cx="573077" cy="774235"/>
            </a:xfrm>
            <a:custGeom>
              <a:avLst/>
              <a:gdLst>
                <a:gd name="connsiteX0" fmla="*/ 1282700 w 1282700"/>
                <a:gd name="connsiteY0" fmla="*/ 609600 h 609600"/>
                <a:gd name="connsiteX1" fmla="*/ 838200 w 1282700"/>
                <a:gd name="connsiteY1" fmla="*/ 0 h 609600"/>
                <a:gd name="connsiteX2" fmla="*/ 0 w 1282700"/>
                <a:gd name="connsiteY2" fmla="*/ 0 h 609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82700" h="609600">
                  <a:moveTo>
                    <a:pt x="1282700" y="609600"/>
                  </a:moveTo>
                  <a:lnTo>
                    <a:pt x="838200" y="0"/>
                  </a:lnTo>
                  <a:lnTo>
                    <a:pt x="0" y="0"/>
                  </a:lnTo>
                </a:path>
              </a:pathLst>
            </a:custGeom>
            <a:ln w="19050">
              <a:solidFill>
                <a:schemeClr val="bg2">
                  <a:lumMod val="50000"/>
                </a:schemeClr>
              </a:solidFill>
              <a:prstDash val="sysDot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80" name="MH_Text_1"/>
            <p:cNvSpPr txBox="1">
              <a:spLocks noChangeArrowheads="1"/>
            </p:cNvSpPr>
            <p:nvPr>
              <p:custDataLst>
                <p:tags r:id="rId8"/>
              </p:custDataLst>
            </p:nvPr>
          </p:nvSpPr>
          <p:spPr bwMode="auto">
            <a:xfrm>
              <a:off x="591567" y="1895626"/>
              <a:ext cx="3063255" cy="5731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b">
              <a:norm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9pPr>
            </a:lstStyle>
            <a:p>
              <a:pPr algn="r">
                <a:lnSpc>
                  <a:spcPct val="150000"/>
                </a:lnSpc>
                <a:defRPr/>
              </a:pPr>
              <a:r>
                <a:rPr lang="zh-CN" altLang="en-US" sz="1200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此处添加详细文本描述，建议与标题相关并符合整体语言风格，语言描述尽量简洁生动。</a:t>
              </a:r>
              <a:endParaRPr lang="zh-CN" altLang="en-US" sz="12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8" name="组合 8"/>
          <p:cNvGrpSpPr/>
          <p:nvPr/>
        </p:nvGrpSpPr>
        <p:grpSpPr>
          <a:xfrm>
            <a:off x="886465" y="4941644"/>
            <a:ext cx="4307796" cy="769281"/>
            <a:chOff x="886461" y="4941640"/>
            <a:chExt cx="4307796" cy="769281"/>
          </a:xfrm>
        </p:grpSpPr>
        <p:sp>
          <p:nvSpPr>
            <p:cNvPr id="77" name="任意多边形 76"/>
            <p:cNvSpPr/>
            <p:nvPr/>
          </p:nvSpPr>
          <p:spPr>
            <a:xfrm flipV="1">
              <a:off x="4047773" y="4941640"/>
              <a:ext cx="1146484" cy="553021"/>
            </a:xfrm>
            <a:custGeom>
              <a:avLst/>
              <a:gdLst>
                <a:gd name="connsiteX0" fmla="*/ 1282700 w 1282700"/>
                <a:gd name="connsiteY0" fmla="*/ 609600 h 609600"/>
                <a:gd name="connsiteX1" fmla="*/ 838200 w 1282700"/>
                <a:gd name="connsiteY1" fmla="*/ 0 h 609600"/>
                <a:gd name="connsiteX2" fmla="*/ 0 w 1282700"/>
                <a:gd name="connsiteY2" fmla="*/ 0 h 609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82700" h="609600">
                  <a:moveTo>
                    <a:pt x="1282700" y="609600"/>
                  </a:moveTo>
                  <a:lnTo>
                    <a:pt x="838200" y="0"/>
                  </a:lnTo>
                  <a:lnTo>
                    <a:pt x="0" y="0"/>
                  </a:lnTo>
                </a:path>
              </a:pathLst>
            </a:custGeom>
            <a:ln w="19050">
              <a:solidFill>
                <a:schemeClr val="bg2">
                  <a:lumMod val="50000"/>
                </a:schemeClr>
              </a:solidFill>
              <a:prstDash val="sysDot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81" name="MH_Text_1"/>
            <p:cNvSpPr txBox="1">
              <a:spLocks noChangeArrowheads="1"/>
            </p:cNvSpPr>
            <p:nvPr>
              <p:custDataLst>
                <p:tags r:id="rId9"/>
              </p:custDataLst>
            </p:nvPr>
          </p:nvSpPr>
          <p:spPr bwMode="auto">
            <a:xfrm>
              <a:off x="886461" y="5137740"/>
              <a:ext cx="3063255" cy="5731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b">
              <a:norm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9pPr>
            </a:lstStyle>
            <a:p>
              <a:pPr algn="r">
                <a:lnSpc>
                  <a:spcPct val="150000"/>
                </a:lnSpc>
                <a:defRPr/>
              </a:pPr>
              <a:r>
                <a:rPr lang="zh-CN" altLang="en-US" sz="1200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此处添加详细文本描述，建议与标题相关并符合整体语言风格，语言描述尽量简洁生动。</a:t>
              </a:r>
              <a:endParaRPr lang="zh-CN" altLang="en-US" sz="12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9" name="组合 9"/>
          <p:cNvGrpSpPr/>
          <p:nvPr/>
        </p:nvGrpSpPr>
        <p:grpSpPr>
          <a:xfrm>
            <a:off x="6328844" y="5137742"/>
            <a:ext cx="5009317" cy="982461"/>
            <a:chOff x="6328844" y="5137740"/>
            <a:chExt cx="5009317" cy="982461"/>
          </a:xfrm>
        </p:grpSpPr>
        <p:sp>
          <p:nvSpPr>
            <p:cNvPr id="78" name="任意多边形 77"/>
            <p:cNvSpPr/>
            <p:nvPr/>
          </p:nvSpPr>
          <p:spPr>
            <a:xfrm flipH="1" flipV="1">
              <a:off x="6328844" y="5137740"/>
              <a:ext cx="1772319" cy="818560"/>
            </a:xfrm>
            <a:custGeom>
              <a:avLst/>
              <a:gdLst>
                <a:gd name="connsiteX0" fmla="*/ 1282700 w 1282700"/>
                <a:gd name="connsiteY0" fmla="*/ 609600 h 609600"/>
                <a:gd name="connsiteX1" fmla="*/ 838200 w 1282700"/>
                <a:gd name="connsiteY1" fmla="*/ 0 h 609600"/>
                <a:gd name="connsiteX2" fmla="*/ 0 w 1282700"/>
                <a:gd name="connsiteY2" fmla="*/ 0 h 609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82700" h="609600">
                  <a:moveTo>
                    <a:pt x="1282700" y="609600"/>
                  </a:moveTo>
                  <a:lnTo>
                    <a:pt x="838200" y="0"/>
                  </a:lnTo>
                  <a:lnTo>
                    <a:pt x="0" y="0"/>
                  </a:lnTo>
                </a:path>
              </a:pathLst>
            </a:custGeom>
            <a:ln w="19050">
              <a:solidFill>
                <a:schemeClr val="bg2">
                  <a:lumMod val="50000"/>
                </a:schemeClr>
              </a:solidFill>
              <a:prstDash val="sysDot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82" name="MH_Text_1"/>
            <p:cNvSpPr txBox="1">
              <a:spLocks noChangeArrowheads="1"/>
            </p:cNvSpPr>
            <p:nvPr>
              <p:custDataLst>
                <p:tags r:id="rId10"/>
              </p:custDataLst>
            </p:nvPr>
          </p:nvSpPr>
          <p:spPr bwMode="auto">
            <a:xfrm>
              <a:off x="8274906" y="5547020"/>
              <a:ext cx="3063255" cy="5731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b">
              <a:norm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  <a:defRPr/>
              </a:pPr>
              <a:r>
                <a:rPr lang="zh-CN" altLang="en-US" sz="1200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此处添加详细文本描述，建议与标题相关并符合整体语言风格，语言描述尽量简洁生动。</a:t>
              </a:r>
              <a:endParaRPr lang="zh-CN" altLang="en-US" sz="12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sp>
        <p:nvSpPr>
          <p:cNvPr id="56" name="矩形 55"/>
          <p:cNvSpPr/>
          <p:nvPr/>
        </p:nvSpPr>
        <p:spPr>
          <a:xfrm>
            <a:off x="2277423" y="3669665"/>
            <a:ext cx="8228655" cy="25463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zh-CN" altLang="en-US" sz="2400"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3000">
        <p:random/>
      </p:transition>
    </mc:Choice>
    <mc:Fallback>
      <p:transition spd="slow" advClick="0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5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 descr="资源 334302"/>
          <p:cNvPicPr>
            <a:picLocks noChangeAspect="1"/>
          </p:cNvPicPr>
          <p:nvPr/>
        </p:nvPicPr>
        <p:blipFill>
          <a:blip r:embed="rId1"/>
          <a:srcRect l="8295" t="56785" r="30928" b="783"/>
          <a:stretch>
            <a:fillRect/>
          </a:stretch>
        </p:blipFill>
        <p:spPr>
          <a:xfrm>
            <a:off x="-19050" y="-53340"/>
            <a:ext cx="12193270" cy="6964680"/>
          </a:xfrm>
          <a:prstGeom prst="rect">
            <a:avLst/>
          </a:prstGeom>
        </p:spPr>
      </p:pic>
      <p:sp>
        <p:nvSpPr>
          <p:cNvPr id="28" name="矩形 27"/>
          <p:cNvSpPr/>
          <p:nvPr/>
        </p:nvSpPr>
        <p:spPr>
          <a:xfrm>
            <a:off x="6172103" y="2751854"/>
            <a:ext cx="3184408" cy="6153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4000" b="1" dirty="0">
                <a:gradFill>
                  <a:gsLst>
                    <a:gs pos="0">
                      <a:schemeClr val="accent4"/>
                    </a:gs>
                    <a:gs pos="100000">
                      <a:schemeClr val="bg1"/>
                    </a:gs>
                  </a:gsLst>
                  <a:lin ang="16200000" scaled="0"/>
                </a:gradFill>
                <a:cs typeface="+mn-ea"/>
                <a:sym typeface="+mn-lt"/>
              </a:rPr>
              <a:t>输入您的标题</a:t>
            </a:r>
            <a:endParaRPr lang="zh-CN" altLang="en-US" sz="4000" b="1" dirty="0">
              <a:gradFill>
                <a:gsLst>
                  <a:gs pos="0">
                    <a:schemeClr val="accent4"/>
                  </a:gs>
                  <a:gs pos="100000">
                    <a:schemeClr val="bg1"/>
                  </a:gs>
                </a:gsLst>
                <a:lin ang="16200000" scaled="0"/>
              </a:gradFill>
              <a:cs typeface="+mn-ea"/>
              <a:sym typeface="+mn-lt"/>
            </a:endParaRPr>
          </a:p>
        </p:txBody>
      </p:sp>
      <p:sp>
        <p:nvSpPr>
          <p:cNvPr id="29" name="TextBox 11"/>
          <p:cNvSpPr txBox="1"/>
          <p:nvPr/>
        </p:nvSpPr>
        <p:spPr>
          <a:xfrm>
            <a:off x="6114597" y="3590240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gradFill>
                  <a:gsLst>
                    <a:gs pos="0">
                      <a:schemeClr val="accent4"/>
                    </a:gs>
                    <a:gs pos="100000">
                      <a:schemeClr val="bg1"/>
                    </a:gs>
                  </a:gsLst>
                  <a:lin ang="16200000" scaled="0"/>
                </a:gradFill>
                <a:cs typeface="+mn-ea"/>
                <a:sym typeface="+mn-lt"/>
              </a:rPr>
              <a:t>添加</a:t>
            </a:r>
            <a:r>
              <a:rPr lang="zh-CN" altLang="en-US" sz="1100" dirty="0">
                <a:gradFill>
                  <a:gsLst>
                    <a:gs pos="0">
                      <a:schemeClr val="accent4"/>
                    </a:gs>
                    <a:gs pos="100000">
                      <a:schemeClr val="bg1"/>
                    </a:gs>
                  </a:gsLst>
                  <a:lin ang="16200000" scaled="0"/>
                </a:gradFill>
                <a:cs typeface="+mn-ea"/>
                <a:sym typeface="+mn-lt"/>
              </a:rPr>
              <a:t>相关标题文字</a:t>
            </a:r>
            <a:endParaRPr lang="zh-CN" altLang="en-US" sz="1100" dirty="0">
              <a:gradFill>
                <a:gsLst>
                  <a:gs pos="0">
                    <a:schemeClr val="accent4"/>
                  </a:gs>
                  <a:gs pos="100000">
                    <a:schemeClr val="bg1"/>
                  </a:gs>
                </a:gsLst>
                <a:lin ang="16200000" scaled="0"/>
              </a:gradFill>
              <a:cs typeface="+mn-ea"/>
              <a:sym typeface="+mn-lt"/>
            </a:endParaRPr>
          </a:p>
        </p:txBody>
      </p:sp>
      <p:sp>
        <p:nvSpPr>
          <p:cNvPr id="30" name="TextBox 11"/>
          <p:cNvSpPr txBox="1"/>
          <p:nvPr/>
        </p:nvSpPr>
        <p:spPr>
          <a:xfrm>
            <a:off x="7827190" y="3590240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gradFill>
                  <a:gsLst>
                    <a:gs pos="0">
                      <a:schemeClr val="accent4"/>
                    </a:gs>
                    <a:gs pos="100000">
                      <a:schemeClr val="bg1"/>
                    </a:gs>
                  </a:gsLst>
                  <a:lin ang="16200000" scaled="0"/>
                </a:gradFill>
                <a:cs typeface="+mn-ea"/>
                <a:sym typeface="+mn-lt"/>
              </a:rPr>
              <a:t>添加</a:t>
            </a:r>
            <a:r>
              <a:rPr lang="zh-CN" altLang="en-US" sz="1100" dirty="0">
                <a:gradFill>
                  <a:gsLst>
                    <a:gs pos="0">
                      <a:schemeClr val="accent4"/>
                    </a:gs>
                    <a:gs pos="100000">
                      <a:schemeClr val="bg1"/>
                    </a:gs>
                  </a:gsLst>
                  <a:lin ang="16200000" scaled="0"/>
                </a:gradFill>
                <a:cs typeface="+mn-ea"/>
                <a:sym typeface="+mn-lt"/>
              </a:rPr>
              <a:t>相关标题文字</a:t>
            </a:r>
            <a:endParaRPr lang="zh-CN" altLang="en-US" sz="1100" dirty="0">
              <a:gradFill>
                <a:gsLst>
                  <a:gs pos="0">
                    <a:schemeClr val="accent4"/>
                  </a:gs>
                  <a:gs pos="100000">
                    <a:schemeClr val="bg1"/>
                  </a:gs>
                </a:gsLst>
                <a:lin ang="16200000" scaled="0"/>
              </a:gradFill>
              <a:cs typeface="+mn-ea"/>
              <a:sym typeface="+mn-lt"/>
            </a:endParaRPr>
          </a:p>
        </p:txBody>
      </p:sp>
      <p:sp>
        <p:nvSpPr>
          <p:cNvPr id="31" name="TextBox 11"/>
          <p:cNvSpPr txBox="1"/>
          <p:nvPr/>
        </p:nvSpPr>
        <p:spPr>
          <a:xfrm>
            <a:off x="6114597" y="3863071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gradFill>
                  <a:gsLst>
                    <a:gs pos="0">
                      <a:schemeClr val="accent4"/>
                    </a:gs>
                    <a:gs pos="100000">
                      <a:schemeClr val="bg1"/>
                    </a:gs>
                  </a:gsLst>
                  <a:lin ang="16200000" scaled="0"/>
                </a:gradFill>
                <a:cs typeface="+mn-ea"/>
                <a:sym typeface="+mn-lt"/>
              </a:rPr>
              <a:t>添加</a:t>
            </a:r>
            <a:r>
              <a:rPr lang="zh-CN" altLang="en-US" sz="1100" dirty="0">
                <a:gradFill>
                  <a:gsLst>
                    <a:gs pos="0">
                      <a:schemeClr val="accent4"/>
                    </a:gs>
                    <a:gs pos="100000">
                      <a:schemeClr val="bg1"/>
                    </a:gs>
                  </a:gsLst>
                  <a:lin ang="16200000" scaled="0"/>
                </a:gradFill>
                <a:cs typeface="+mn-ea"/>
                <a:sym typeface="+mn-lt"/>
              </a:rPr>
              <a:t>相关标题文字</a:t>
            </a:r>
            <a:endParaRPr lang="zh-CN" altLang="en-US" sz="1100" dirty="0">
              <a:gradFill>
                <a:gsLst>
                  <a:gs pos="0">
                    <a:schemeClr val="accent4"/>
                  </a:gs>
                  <a:gs pos="100000">
                    <a:schemeClr val="bg1"/>
                  </a:gs>
                </a:gsLst>
                <a:lin ang="16200000" scaled="0"/>
              </a:gradFill>
              <a:cs typeface="+mn-ea"/>
              <a:sym typeface="+mn-lt"/>
            </a:endParaRPr>
          </a:p>
        </p:txBody>
      </p:sp>
      <p:sp>
        <p:nvSpPr>
          <p:cNvPr id="32" name="TextBox 11"/>
          <p:cNvSpPr txBox="1"/>
          <p:nvPr/>
        </p:nvSpPr>
        <p:spPr>
          <a:xfrm>
            <a:off x="7827190" y="3863071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gradFill>
                  <a:gsLst>
                    <a:gs pos="0">
                      <a:schemeClr val="accent4"/>
                    </a:gs>
                    <a:gs pos="100000">
                      <a:schemeClr val="bg1"/>
                    </a:gs>
                  </a:gsLst>
                  <a:lin ang="16200000" scaled="0"/>
                </a:gradFill>
                <a:cs typeface="+mn-ea"/>
                <a:sym typeface="+mn-lt"/>
              </a:rPr>
              <a:t>添加</a:t>
            </a:r>
            <a:r>
              <a:rPr lang="zh-CN" altLang="en-US" sz="1100" dirty="0">
                <a:gradFill>
                  <a:gsLst>
                    <a:gs pos="0">
                      <a:schemeClr val="accent4"/>
                    </a:gs>
                    <a:gs pos="100000">
                      <a:schemeClr val="bg1"/>
                    </a:gs>
                  </a:gsLst>
                  <a:lin ang="16200000" scaled="0"/>
                </a:gradFill>
                <a:cs typeface="+mn-ea"/>
                <a:sym typeface="+mn-lt"/>
              </a:rPr>
              <a:t>相关标题文字</a:t>
            </a:r>
            <a:endParaRPr lang="zh-CN" altLang="en-US" sz="1100" dirty="0">
              <a:gradFill>
                <a:gsLst>
                  <a:gs pos="0">
                    <a:schemeClr val="accent4"/>
                  </a:gs>
                  <a:gs pos="100000">
                    <a:schemeClr val="bg1"/>
                  </a:gs>
                </a:gsLst>
                <a:lin ang="16200000" scaled="0"/>
              </a:gradFill>
              <a:cs typeface="+mn-ea"/>
              <a:sym typeface="+mn-lt"/>
            </a:endParaRPr>
          </a:p>
        </p:txBody>
      </p:sp>
      <p:sp>
        <p:nvSpPr>
          <p:cNvPr id="33" name="矩形 259"/>
          <p:cNvSpPr>
            <a:spLocks noChangeArrowheads="1"/>
          </p:cNvSpPr>
          <p:nvPr/>
        </p:nvSpPr>
        <p:spPr bwMode="auto">
          <a:xfrm>
            <a:off x="2995910" y="2002865"/>
            <a:ext cx="2379498" cy="27145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9pPr>
          </a:lstStyle>
          <a:p>
            <a:pPr algn="ctr">
              <a:buNone/>
            </a:pPr>
            <a:r>
              <a:rPr lang="en-US" altLang="zh-CN" sz="13800" cap="all" dirty="0" smtClean="0">
                <a:gradFill>
                  <a:gsLst>
                    <a:gs pos="0">
                      <a:schemeClr val="accent4"/>
                    </a:gs>
                    <a:gs pos="100000">
                      <a:schemeClr val="bg1"/>
                    </a:gs>
                  </a:gsLst>
                  <a:lin ang="16200000" scaled="0"/>
                </a:gradFill>
                <a:latin typeface="+mn-lt"/>
                <a:ea typeface="+mn-ea"/>
                <a:cs typeface="+mn-ea"/>
                <a:sym typeface="+mn-lt"/>
              </a:rPr>
              <a:t>02</a:t>
            </a:r>
            <a:endParaRPr lang="en-US" altLang="zh-CN" sz="13800" cap="all" dirty="0" smtClean="0">
              <a:gradFill>
                <a:gsLst>
                  <a:gs pos="0">
                    <a:schemeClr val="accent4"/>
                  </a:gs>
                  <a:gs pos="100000">
                    <a:schemeClr val="bg1"/>
                  </a:gs>
                </a:gsLst>
                <a:lin ang="16200000" scaled="0"/>
              </a:gradFill>
              <a:latin typeface="+mn-lt"/>
              <a:ea typeface="+mn-ea"/>
              <a:cs typeface="+mn-ea"/>
              <a:sym typeface="+mn-lt"/>
            </a:endParaRPr>
          </a:p>
          <a:p>
            <a:pPr algn="ctr">
              <a:buNone/>
            </a:pPr>
            <a:r>
              <a:rPr lang="en-US" altLang="zh-CN" cap="all" dirty="0">
                <a:gradFill>
                  <a:gsLst>
                    <a:gs pos="0">
                      <a:schemeClr val="accent4"/>
                    </a:gs>
                    <a:gs pos="100000">
                      <a:schemeClr val="bg1"/>
                    </a:gs>
                  </a:gsLst>
                  <a:lin ang="16200000" scaled="0"/>
                </a:gradFill>
                <a:latin typeface="+mn-lt"/>
                <a:ea typeface="+mn-ea"/>
                <a:cs typeface="+mn-ea"/>
                <a:sym typeface="+mn-lt"/>
              </a:rPr>
              <a:t>chapter</a:t>
            </a:r>
            <a:endParaRPr lang="en-US" altLang="zh-CN" cap="all" dirty="0">
              <a:gradFill>
                <a:gsLst>
                  <a:gs pos="0">
                    <a:schemeClr val="accent4"/>
                  </a:gs>
                  <a:gs pos="100000">
                    <a:schemeClr val="bg1"/>
                  </a:gs>
                </a:gsLst>
                <a:lin ang="16200000" scaled="0"/>
              </a:gradFill>
              <a:latin typeface="+mn-lt"/>
              <a:ea typeface="+mn-ea"/>
              <a:cs typeface="+mn-ea"/>
              <a:sym typeface="+mn-lt"/>
            </a:endParaRPr>
          </a:p>
        </p:txBody>
      </p:sp>
      <p:cxnSp>
        <p:nvCxnSpPr>
          <p:cNvPr id="34" name="直接连接符 33"/>
          <p:cNvCxnSpPr/>
          <p:nvPr/>
        </p:nvCxnSpPr>
        <p:spPr>
          <a:xfrm>
            <a:off x="5596039" y="2219167"/>
            <a:ext cx="0" cy="2332887"/>
          </a:xfrm>
          <a:prstGeom prst="line">
            <a:avLst/>
          </a:prstGeom>
          <a:ln>
            <a:gradFill>
              <a:gsLst>
                <a:gs pos="0">
                  <a:schemeClr val="accent4"/>
                </a:gs>
                <a:gs pos="100000">
                  <a:schemeClr val="bg1"/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3000">
        <p:random/>
      </p:transition>
    </mc:Choice>
    <mc:Fallback>
      <p:transition spd="slow" advClick="0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  <p:bldP spid="30" grpId="0"/>
      <p:bldP spid="31" grpId="0"/>
      <p:bldP spid="32" grpId="0"/>
      <p:bldP spid="3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Title Line"/>
          <p:cNvCxnSpPr/>
          <p:nvPr/>
        </p:nvCxnSpPr>
        <p:spPr>
          <a:xfrm flipV="1">
            <a:off x="5600247" y="3081069"/>
            <a:ext cx="5422749" cy="6771"/>
          </a:xfrm>
          <a:prstGeom prst="line">
            <a:avLst/>
          </a:prstGeom>
          <a:solidFill>
            <a:schemeClr val="tx1"/>
          </a:solidFill>
          <a:ln w="12700">
            <a:solidFill>
              <a:schemeClr val="tx2">
                <a:lumMod val="90000"/>
                <a:lumOff val="10000"/>
              </a:schemeClr>
            </a:solidFill>
            <a:headEnd type="none" w="med" len="med"/>
            <a:tailEnd type="none" w="med" len="med"/>
          </a:ln>
        </p:spPr>
      </p:cxnSp>
      <p:sp>
        <p:nvSpPr>
          <p:cNvPr id="6" name="5 Rectángulo redondeado"/>
          <p:cNvSpPr/>
          <p:nvPr/>
        </p:nvSpPr>
        <p:spPr>
          <a:xfrm>
            <a:off x="6151762" y="2376795"/>
            <a:ext cx="276332" cy="803328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143" tIns="22533" rIns="45143" bIns="22533" rtlCol="0" anchor="ctr"/>
          <a:lstStyle/>
          <a:p>
            <a:pPr algn="ctr" defTabSz="1191895"/>
            <a:endParaRPr lang="es-SV" sz="24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7" name="6 Rectángulo redondeado"/>
          <p:cNvSpPr/>
          <p:nvPr/>
        </p:nvSpPr>
        <p:spPr>
          <a:xfrm>
            <a:off x="6517205" y="2140478"/>
            <a:ext cx="276332" cy="1039647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143" tIns="22533" rIns="45143" bIns="22533" rtlCol="0" anchor="ctr"/>
          <a:lstStyle/>
          <a:p>
            <a:pPr algn="ctr" defTabSz="1191895"/>
            <a:endParaRPr lang="es-SV" sz="24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" name="7 Rectángulo redondeado"/>
          <p:cNvSpPr/>
          <p:nvPr/>
        </p:nvSpPr>
        <p:spPr>
          <a:xfrm>
            <a:off x="5786319" y="2522222"/>
            <a:ext cx="276332" cy="657903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143" tIns="22533" rIns="45143" bIns="22533" rtlCol="0" anchor="ctr"/>
          <a:lstStyle/>
          <a:p>
            <a:pPr algn="ctr" defTabSz="1191895"/>
            <a:endParaRPr lang="es-SV" sz="24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3" name="12 Rectángulo redondeado"/>
          <p:cNvSpPr/>
          <p:nvPr/>
        </p:nvSpPr>
        <p:spPr>
          <a:xfrm>
            <a:off x="7524325" y="2376795"/>
            <a:ext cx="276332" cy="803328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143" tIns="22533" rIns="45143" bIns="22533" rtlCol="0" anchor="ctr"/>
          <a:lstStyle/>
          <a:p>
            <a:pPr algn="ctr" defTabSz="1191895"/>
            <a:endParaRPr lang="es-SV" sz="24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4" name="13 Rectángulo redondeado"/>
          <p:cNvSpPr/>
          <p:nvPr/>
        </p:nvSpPr>
        <p:spPr>
          <a:xfrm>
            <a:off x="7889767" y="2376795"/>
            <a:ext cx="276332" cy="80332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143" tIns="22533" rIns="45143" bIns="22533" rtlCol="0" anchor="ctr"/>
          <a:lstStyle/>
          <a:p>
            <a:pPr algn="ctr" defTabSz="1191895"/>
            <a:endParaRPr lang="es-SV" sz="24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5" name="14 Rectángulo redondeado"/>
          <p:cNvSpPr/>
          <p:nvPr/>
        </p:nvSpPr>
        <p:spPr>
          <a:xfrm>
            <a:off x="7158879" y="2229604"/>
            <a:ext cx="276332" cy="950520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143" tIns="22533" rIns="45143" bIns="22533" rtlCol="0" anchor="ctr"/>
          <a:lstStyle/>
          <a:p>
            <a:pPr algn="ctr" defTabSz="1191895"/>
            <a:endParaRPr lang="es-SV" sz="24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5" name="24 Rectángulo redondeado"/>
          <p:cNvSpPr/>
          <p:nvPr/>
        </p:nvSpPr>
        <p:spPr>
          <a:xfrm>
            <a:off x="8896887" y="2072105"/>
            <a:ext cx="276332" cy="1108019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143" tIns="22533" rIns="45143" bIns="22533" rtlCol="0" anchor="ctr"/>
          <a:lstStyle/>
          <a:p>
            <a:pPr algn="ctr" defTabSz="1191895"/>
            <a:endParaRPr lang="es-SV" sz="24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6" name="25 Rectángulo redondeado"/>
          <p:cNvSpPr/>
          <p:nvPr/>
        </p:nvSpPr>
        <p:spPr>
          <a:xfrm>
            <a:off x="9262331" y="2626198"/>
            <a:ext cx="276332" cy="554009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143" tIns="22533" rIns="45143" bIns="22533" rtlCol="0" anchor="ctr"/>
          <a:lstStyle/>
          <a:p>
            <a:pPr algn="ctr" defTabSz="1191895"/>
            <a:endParaRPr lang="es-SV" sz="24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7" name="26 Rectángulo redondeado"/>
          <p:cNvSpPr/>
          <p:nvPr/>
        </p:nvSpPr>
        <p:spPr>
          <a:xfrm>
            <a:off x="8531442" y="2274603"/>
            <a:ext cx="276332" cy="905520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143" tIns="22533" rIns="45143" bIns="22533" rtlCol="0" anchor="ctr"/>
          <a:lstStyle/>
          <a:p>
            <a:pPr algn="ctr" defTabSz="1191895"/>
            <a:endParaRPr lang="es-SV" sz="24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3" name="32 Rectángulo redondeado"/>
          <p:cNvSpPr/>
          <p:nvPr/>
        </p:nvSpPr>
        <p:spPr>
          <a:xfrm>
            <a:off x="10263655" y="2229604"/>
            <a:ext cx="276332" cy="950520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143" tIns="22533" rIns="45143" bIns="22533" rtlCol="0" anchor="ctr"/>
          <a:lstStyle/>
          <a:p>
            <a:pPr algn="ctr" defTabSz="1191895"/>
            <a:endParaRPr lang="es-SV" sz="24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4" name="33 Rectángulo redondeado"/>
          <p:cNvSpPr/>
          <p:nvPr/>
        </p:nvSpPr>
        <p:spPr>
          <a:xfrm>
            <a:off x="10629099" y="1914609"/>
            <a:ext cx="276332" cy="1265519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143" tIns="22533" rIns="45143" bIns="22533" rtlCol="0" anchor="ctr"/>
          <a:lstStyle/>
          <a:p>
            <a:pPr algn="ctr" defTabSz="1191895"/>
            <a:endParaRPr lang="es-SV" sz="24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5" name="34 Rectángulo redondeado"/>
          <p:cNvSpPr/>
          <p:nvPr/>
        </p:nvSpPr>
        <p:spPr>
          <a:xfrm>
            <a:off x="9898213" y="2376877"/>
            <a:ext cx="276332" cy="803329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143" tIns="22533" rIns="45143" bIns="22533" rtlCol="0" anchor="ctr"/>
          <a:lstStyle/>
          <a:p>
            <a:pPr algn="ctr" defTabSz="1191895"/>
            <a:endParaRPr lang="es-SV" sz="24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53" name="87 Rectángulo"/>
          <p:cNvSpPr/>
          <p:nvPr/>
        </p:nvSpPr>
        <p:spPr>
          <a:xfrm>
            <a:off x="10174543" y="3377181"/>
            <a:ext cx="416908" cy="336585"/>
          </a:xfrm>
          <a:prstGeom prst="rect">
            <a:avLst/>
          </a:prstGeom>
        </p:spPr>
        <p:txBody>
          <a:bodyPr wrap="square" lIns="0" tIns="44745" rIns="0" bIns="44745">
            <a:spAutoFit/>
          </a:bodyPr>
          <a:lstStyle/>
          <a:p>
            <a:pPr marL="0" lvl="1" algn="ctr" defTabSz="1191895"/>
            <a:r>
              <a:rPr lang="en-US" sz="1600" dirty="0">
                <a:solidFill>
                  <a:schemeClr val="bg1"/>
                </a:solidFill>
                <a:cs typeface="+mn-ea"/>
                <a:sym typeface="+mn-lt"/>
              </a:rPr>
              <a:t>Q4</a:t>
            </a:r>
            <a:endParaRPr lang="en-US" sz="16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54" name="87 Rectángulo"/>
          <p:cNvSpPr/>
          <p:nvPr/>
        </p:nvSpPr>
        <p:spPr>
          <a:xfrm>
            <a:off x="8810187" y="3377181"/>
            <a:ext cx="416908" cy="336585"/>
          </a:xfrm>
          <a:prstGeom prst="rect">
            <a:avLst/>
          </a:prstGeom>
        </p:spPr>
        <p:txBody>
          <a:bodyPr wrap="square" lIns="0" tIns="44745" rIns="0" bIns="44745">
            <a:spAutoFit/>
          </a:bodyPr>
          <a:lstStyle/>
          <a:p>
            <a:pPr marL="0" lvl="1" algn="ctr" defTabSz="1191895"/>
            <a:r>
              <a:rPr lang="en-US" sz="1600" dirty="0">
                <a:solidFill>
                  <a:schemeClr val="bg1"/>
                </a:solidFill>
                <a:cs typeface="+mn-ea"/>
                <a:sym typeface="+mn-lt"/>
              </a:rPr>
              <a:t>Q3</a:t>
            </a:r>
            <a:endParaRPr lang="en-US" sz="16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55" name="87 Rectángulo"/>
          <p:cNvSpPr/>
          <p:nvPr/>
        </p:nvSpPr>
        <p:spPr>
          <a:xfrm>
            <a:off x="7445829" y="3377181"/>
            <a:ext cx="416908" cy="336585"/>
          </a:xfrm>
          <a:prstGeom prst="rect">
            <a:avLst/>
          </a:prstGeom>
        </p:spPr>
        <p:txBody>
          <a:bodyPr wrap="square" lIns="0" tIns="44745" rIns="0" bIns="44745">
            <a:spAutoFit/>
          </a:bodyPr>
          <a:lstStyle/>
          <a:p>
            <a:pPr marL="0" lvl="1" algn="ctr" defTabSz="1191895"/>
            <a:r>
              <a:rPr lang="en-US" sz="1600" dirty="0">
                <a:solidFill>
                  <a:schemeClr val="bg1"/>
                </a:solidFill>
                <a:cs typeface="+mn-ea"/>
                <a:sym typeface="+mn-lt"/>
              </a:rPr>
              <a:t>Q2</a:t>
            </a:r>
            <a:endParaRPr lang="en-US" sz="16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56" name="87 Rectángulo"/>
          <p:cNvSpPr/>
          <p:nvPr/>
        </p:nvSpPr>
        <p:spPr>
          <a:xfrm>
            <a:off x="6081474" y="3377181"/>
            <a:ext cx="416908" cy="336585"/>
          </a:xfrm>
          <a:prstGeom prst="rect">
            <a:avLst/>
          </a:prstGeom>
        </p:spPr>
        <p:txBody>
          <a:bodyPr wrap="square" lIns="0" tIns="44745" rIns="0" bIns="44745">
            <a:spAutoFit/>
          </a:bodyPr>
          <a:lstStyle/>
          <a:p>
            <a:pPr marL="0" lvl="1" algn="ctr" defTabSz="1191895"/>
            <a:r>
              <a:rPr lang="en-US" sz="1600" dirty="0">
                <a:solidFill>
                  <a:schemeClr val="bg1"/>
                </a:solidFill>
                <a:cs typeface="+mn-ea"/>
                <a:sym typeface="+mn-lt"/>
              </a:rPr>
              <a:t>Q1</a:t>
            </a:r>
            <a:endParaRPr lang="en-US" sz="16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57" name="Rectángulo 49"/>
          <p:cNvSpPr/>
          <p:nvPr/>
        </p:nvSpPr>
        <p:spPr>
          <a:xfrm>
            <a:off x="5600247" y="3889014"/>
            <a:ext cx="5422749" cy="753392"/>
          </a:xfrm>
          <a:prstGeom prst="rect">
            <a:avLst/>
          </a:prstGeom>
        </p:spPr>
        <p:txBody>
          <a:bodyPr wrap="square" lIns="45143" tIns="22533" rIns="45143" bIns="22533">
            <a:spAutoFit/>
          </a:bodyPr>
          <a:lstStyle/>
          <a:p>
            <a:pPr algn="ctr" defTabSz="1187450"/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单击添加标题</a:t>
            </a:r>
            <a:endParaRPr lang="en-US" altLang="zh-CN" sz="1600" dirty="0">
              <a:solidFill>
                <a:schemeClr val="bg1"/>
              </a:solidFill>
              <a:cs typeface="+mn-ea"/>
              <a:sym typeface="+mn-lt"/>
            </a:endParaRPr>
          </a:p>
          <a:p>
            <a:pPr algn="just" defTabSz="1191895">
              <a:lnSpc>
                <a:spcPct val="125000"/>
              </a:lnSpc>
            </a:pP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此处添加详细文本描述，建议与标题相关并符合整体语言风格此处添加详细文本描述，建议与标题相关并符合整体语言风格</a:t>
            </a:r>
            <a:endParaRPr lang="en-US" sz="12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58" name="Freeform 263"/>
          <p:cNvSpPr/>
          <p:nvPr/>
        </p:nvSpPr>
        <p:spPr bwMode="auto">
          <a:xfrm>
            <a:off x="2746019" y="1718528"/>
            <a:ext cx="1767836" cy="2140755"/>
          </a:xfrm>
          <a:custGeom>
            <a:avLst/>
            <a:gdLst>
              <a:gd name="T0" fmla="*/ 4 w 1092"/>
              <a:gd name="T1" fmla="*/ 0 h 1319"/>
              <a:gd name="T2" fmla="*/ 124 w 1092"/>
              <a:gd name="T3" fmla="*/ 13 h 1319"/>
              <a:gd name="T4" fmla="*/ 238 w 1092"/>
              <a:gd name="T5" fmla="*/ 37 h 1319"/>
              <a:gd name="T6" fmla="*/ 348 w 1092"/>
              <a:gd name="T7" fmla="*/ 72 h 1319"/>
              <a:gd name="T8" fmla="*/ 454 w 1092"/>
              <a:gd name="T9" fmla="*/ 119 h 1319"/>
              <a:gd name="T10" fmla="*/ 554 w 1092"/>
              <a:gd name="T11" fmla="*/ 174 h 1319"/>
              <a:gd name="T12" fmla="*/ 646 w 1092"/>
              <a:gd name="T13" fmla="*/ 241 h 1319"/>
              <a:gd name="T14" fmla="*/ 732 w 1092"/>
              <a:gd name="T15" fmla="*/ 314 h 1319"/>
              <a:gd name="T16" fmla="*/ 811 w 1092"/>
              <a:gd name="T17" fmla="*/ 396 h 1319"/>
              <a:gd name="T18" fmla="*/ 880 w 1092"/>
              <a:gd name="T19" fmla="*/ 487 h 1319"/>
              <a:gd name="T20" fmla="*/ 941 w 1092"/>
              <a:gd name="T21" fmla="*/ 583 h 1319"/>
              <a:gd name="T22" fmla="*/ 994 w 1092"/>
              <a:gd name="T23" fmla="*/ 685 h 1319"/>
              <a:gd name="T24" fmla="*/ 1035 w 1092"/>
              <a:gd name="T25" fmla="*/ 791 h 1319"/>
              <a:gd name="T26" fmla="*/ 1064 w 1092"/>
              <a:gd name="T27" fmla="*/ 905 h 1319"/>
              <a:gd name="T28" fmla="*/ 1084 w 1092"/>
              <a:gd name="T29" fmla="*/ 1021 h 1319"/>
              <a:gd name="T30" fmla="*/ 1092 w 1092"/>
              <a:gd name="T31" fmla="*/ 1142 h 1319"/>
              <a:gd name="T32" fmla="*/ 768 w 1092"/>
              <a:gd name="T33" fmla="*/ 1319 h 1319"/>
              <a:gd name="T34" fmla="*/ 442 w 1092"/>
              <a:gd name="T35" fmla="*/ 1142 h 1319"/>
              <a:gd name="T36" fmla="*/ 436 w 1092"/>
              <a:gd name="T37" fmla="*/ 1068 h 1319"/>
              <a:gd name="T38" fmla="*/ 418 w 1092"/>
              <a:gd name="T39" fmla="*/ 995 h 1319"/>
              <a:gd name="T40" fmla="*/ 391 w 1092"/>
              <a:gd name="T41" fmla="*/ 930 h 1319"/>
              <a:gd name="T42" fmla="*/ 355 w 1092"/>
              <a:gd name="T43" fmla="*/ 868 h 1319"/>
              <a:gd name="T44" fmla="*/ 312 w 1092"/>
              <a:gd name="T45" fmla="*/ 813 h 1319"/>
              <a:gd name="T46" fmla="*/ 261 w 1092"/>
              <a:gd name="T47" fmla="*/ 764 h 1319"/>
              <a:gd name="T48" fmla="*/ 204 w 1092"/>
              <a:gd name="T49" fmla="*/ 722 h 1319"/>
              <a:gd name="T50" fmla="*/ 141 w 1092"/>
              <a:gd name="T51" fmla="*/ 689 h 1319"/>
              <a:gd name="T52" fmla="*/ 73 w 1092"/>
              <a:gd name="T53" fmla="*/ 665 h 1319"/>
              <a:gd name="T54" fmla="*/ 0 w 1092"/>
              <a:gd name="T55" fmla="*/ 652 h 1319"/>
              <a:gd name="T56" fmla="*/ 181 w 1092"/>
              <a:gd name="T57" fmla="*/ 320 h 1319"/>
              <a:gd name="T58" fmla="*/ 4 w 1092"/>
              <a:gd name="T59" fmla="*/ 0 h 13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092" h="1319">
                <a:moveTo>
                  <a:pt x="4" y="0"/>
                </a:moveTo>
                <a:lnTo>
                  <a:pt x="124" y="13"/>
                </a:lnTo>
                <a:lnTo>
                  <a:pt x="238" y="37"/>
                </a:lnTo>
                <a:lnTo>
                  <a:pt x="348" y="72"/>
                </a:lnTo>
                <a:lnTo>
                  <a:pt x="454" y="119"/>
                </a:lnTo>
                <a:lnTo>
                  <a:pt x="554" y="174"/>
                </a:lnTo>
                <a:lnTo>
                  <a:pt x="646" y="241"/>
                </a:lnTo>
                <a:lnTo>
                  <a:pt x="732" y="314"/>
                </a:lnTo>
                <a:lnTo>
                  <a:pt x="811" y="396"/>
                </a:lnTo>
                <a:lnTo>
                  <a:pt x="880" y="487"/>
                </a:lnTo>
                <a:lnTo>
                  <a:pt x="941" y="583"/>
                </a:lnTo>
                <a:lnTo>
                  <a:pt x="994" y="685"/>
                </a:lnTo>
                <a:lnTo>
                  <a:pt x="1035" y="791"/>
                </a:lnTo>
                <a:lnTo>
                  <a:pt x="1064" y="905"/>
                </a:lnTo>
                <a:lnTo>
                  <a:pt x="1084" y="1021"/>
                </a:lnTo>
                <a:lnTo>
                  <a:pt x="1092" y="1142"/>
                </a:lnTo>
                <a:lnTo>
                  <a:pt x="768" y="1319"/>
                </a:lnTo>
                <a:lnTo>
                  <a:pt x="442" y="1142"/>
                </a:lnTo>
                <a:lnTo>
                  <a:pt x="436" y="1068"/>
                </a:lnTo>
                <a:lnTo>
                  <a:pt x="418" y="995"/>
                </a:lnTo>
                <a:lnTo>
                  <a:pt x="391" y="930"/>
                </a:lnTo>
                <a:lnTo>
                  <a:pt x="355" y="868"/>
                </a:lnTo>
                <a:lnTo>
                  <a:pt x="312" y="813"/>
                </a:lnTo>
                <a:lnTo>
                  <a:pt x="261" y="764"/>
                </a:lnTo>
                <a:lnTo>
                  <a:pt x="204" y="722"/>
                </a:lnTo>
                <a:lnTo>
                  <a:pt x="141" y="689"/>
                </a:lnTo>
                <a:lnTo>
                  <a:pt x="73" y="665"/>
                </a:lnTo>
                <a:lnTo>
                  <a:pt x="0" y="652"/>
                </a:lnTo>
                <a:lnTo>
                  <a:pt x="181" y="320"/>
                </a:lnTo>
                <a:lnTo>
                  <a:pt x="4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</a:ln>
        </p:spPr>
        <p:txBody>
          <a:bodyPr vert="horz" wrap="square" lIns="45143" tIns="22533" rIns="45143" bIns="22533" numCol="1" anchor="t" anchorCtr="0" compatLnSpc="1"/>
          <a:lstStyle/>
          <a:p>
            <a:pPr defTabSz="1191895"/>
            <a:endParaRPr lang="es-SV" sz="2400">
              <a:solidFill>
                <a:srgbClr val="000000"/>
              </a:solidFill>
              <a:cs typeface="+mn-ea"/>
              <a:sym typeface="+mn-lt"/>
            </a:endParaRPr>
          </a:p>
        </p:txBody>
      </p:sp>
      <p:sp>
        <p:nvSpPr>
          <p:cNvPr id="59" name="Freeform 264"/>
          <p:cNvSpPr/>
          <p:nvPr/>
        </p:nvSpPr>
        <p:spPr bwMode="auto">
          <a:xfrm>
            <a:off x="780319" y="1715288"/>
            <a:ext cx="2140863" cy="1767745"/>
          </a:xfrm>
          <a:custGeom>
            <a:avLst/>
            <a:gdLst>
              <a:gd name="T0" fmla="*/ 1143 w 1320"/>
              <a:gd name="T1" fmla="*/ 0 h 1090"/>
              <a:gd name="T2" fmla="*/ 1320 w 1320"/>
              <a:gd name="T3" fmla="*/ 322 h 1090"/>
              <a:gd name="T4" fmla="*/ 1141 w 1320"/>
              <a:gd name="T5" fmla="*/ 650 h 1090"/>
              <a:gd name="T6" fmla="*/ 1067 w 1320"/>
              <a:gd name="T7" fmla="*/ 656 h 1090"/>
              <a:gd name="T8" fmla="*/ 996 w 1320"/>
              <a:gd name="T9" fmla="*/ 673 h 1090"/>
              <a:gd name="T10" fmla="*/ 929 w 1320"/>
              <a:gd name="T11" fmla="*/ 699 h 1090"/>
              <a:gd name="T12" fmla="*/ 868 w 1320"/>
              <a:gd name="T13" fmla="*/ 736 h 1090"/>
              <a:gd name="T14" fmla="*/ 813 w 1320"/>
              <a:gd name="T15" fmla="*/ 779 h 1090"/>
              <a:gd name="T16" fmla="*/ 764 w 1320"/>
              <a:gd name="T17" fmla="*/ 830 h 1090"/>
              <a:gd name="T18" fmla="*/ 723 w 1320"/>
              <a:gd name="T19" fmla="*/ 887 h 1090"/>
              <a:gd name="T20" fmla="*/ 690 w 1320"/>
              <a:gd name="T21" fmla="*/ 950 h 1090"/>
              <a:gd name="T22" fmla="*/ 666 w 1320"/>
              <a:gd name="T23" fmla="*/ 1019 h 1090"/>
              <a:gd name="T24" fmla="*/ 650 w 1320"/>
              <a:gd name="T25" fmla="*/ 1090 h 1090"/>
              <a:gd name="T26" fmla="*/ 321 w 1320"/>
              <a:gd name="T27" fmla="*/ 911 h 1090"/>
              <a:gd name="T28" fmla="*/ 0 w 1320"/>
              <a:gd name="T29" fmla="*/ 1088 h 1090"/>
              <a:gd name="T30" fmla="*/ 12 w 1320"/>
              <a:gd name="T31" fmla="*/ 968 h 1090"/>
              <a:gd name="T32" fmla="*/ 38 w 1320"/>
              <a:gd name="T33" fmla="*/ 852 h 1090"/>
              <a:gd name="T34" fmla="*/ 73 w 1320"/>
              <a:gd name="T35" fmla="*/ 742 h 1090"/>
              <a:gd name="T36" fmla="*/ 120 w 1320"/>
              <a:gd name="T37" fmla="*/ 638 h 1090"/>
              <a:gd name="T38" fmla="*/ 175 w 1320"/>
              <a:gd name="T39" fmla="*/ 538 h 1090"/>
              <a:gd name="T40" fmla="*/ 242 w 1320"/>
              <a:gd name="T41" fmla="*/ 445 h 1090"/>
              <a:gd name="T42" fmla="*/ 315 w 1320"/>
              <a:gd name="T43" fmla="*/ 359 h 1090"/>
              <a:gd name="T44" fmla="*/ 397 w 1320"/>
              <a:gd name="T45" fmla="*/ 280 h 1090"/>
              <a:gd name="T46" fmla="*/ 485 w 1320"/>
              <a:gd name="T47" fmla="*/ 210 h 1090"/>
              <a:gd name="T48" fmla="*/ 582 w 1320"/>
              <a:gd name="T49" fmla="*/ 149 h 1090"/>
              <a:gd name="T50" fmla="*/ 684 w 1320"/>
              <a:gd name="T51" fmla="*/ 98 h 1090"/>
              <a:gd name="T52" fmla="*/ 792 w 1320"/>
              <a:gd name="T53" fmla="*/ 57 h 1090"/>
              <a:gd name="T54" fmla="*/ 906 w 1320"/>
              <a:gd name="T55" fmla="*/ 27 h 1090"/>
              <a:gd name="T56" fmla="*/ 1022 w 1320"/>
              <a:gd name="T57" fmla="*/ 8 h 1090"/>
              <a:gd name="T58" fmla="*/ 1143 w 1320"/>
              <a:gd name="T59" fmla="*/ 0 h 10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320" h="1090">
                <a:moveTo>
                  <a:pt x="1143" y="0"/>
                </a:moveTo>
                <a:lnTo>
                  <a:pt x="1320" y="322"/>
                </a:lnTo>
                <a:lnTo>
                  <a:pt x="1141" y="650"/>
                </a:lnTo>
                <a:lnTo>
                  <a:pt x="1067" y="656"/>
                </a:lnTo>
                <a:lnTo>
                  <a:pt x="996" y="673"/>
                </a:lnTo>
                <a:lnTo>
                  <a:pt x="929" y="699"/>
                </a:lnTo>
                <a:lnTo>
                  <a:pt x="868" y="736"/>
                </a:lnTo>
                <a:lnTo>
                  <a:pt x="813" y="779"/>
                </a:lnTo>
                <a:lnTo>
                  <a:pt x="764" y="830"/>
                </a:lnTo>
                <a:lnTo>
                  <a:pt x="723" y="887"/>
                </a:lnTo>
                <a:lnTo>
                  <a:pt x="690" y="950"/>
                </a:lnTo>
                <a:lnTo>
                  <a:pt x="666" y="1019"/>
                </a:lnTo>
                <a:lnTo>
                  <a:pt x="650" y="1090"/>
                </a:lnTo>
                <a:lnTo>
                  <a:pt x="321" y="911"/>
                </a:lnTo>
                <a:lnTo>
                  <a:pt x="0" y="1088"/>
                </a:lnTo>
                <a:lnTo>
                  <a:pt x="12" y="968"/>
                </a:lnTo>
                <a:lnTo>
                  <a:pt x="38" y="852"/>
                </a:lnTo>
                <a:lnTo>
                  <a:pt x="73" y="742"/>
                </a:lnTo>
                <a:lnTo>
                  <a:pt x="120" y="638"/>
                </a:lnTo>
                <a:lnTo>
                  <a:pt x="175" y="538"/>
                </a:lnTo>
                <a:lnTo>
                  <a:pt x="242" y="445"/>
                </a:lnTo>
                <a:lnTo>
                  <a:pt x="315" y="359"/>
                </a:lnTo>
                <a:lnTo>
                  <a:pt x="397" y="280"/>
                </a:lnTo>
                <a:lnTo>
                  <a:pt x="485" y="210"/>
                </a:lnTo>
                <a:lnTo>
                  <a:pt x="582" y="149"/>
                </a:lnTo>
                <a:lnTo>
                  <a:pt x="684" y="98"/>
                </a:lnTo>
                <a:lnTo>
                  <a:pt x="792" y="57"/>
                </a:lnTo>
                <a:lnTo>
                  <a:pt x="906" y="27"/>
                </a:lnTo>
                <a:lnTo>
                  <a:pt x="1022" y="8"/>
                </a:lnTo>
                <a:lnTo>
                  <a:pt x="1143" y="0"/>
                </a:lnTo>
                <a:close/>
              </a:path>
            </a:pathLst>
          </a:custGeom>
          <a:solidFill>
            <a:schemeClr val="accent4"/>
          </a:solidFill>
          <a:ln w="0">
            <a:noFill/>
            <a:prstDash val="solid"/>
            <a:round/>
          </a:ln>
        </p:spPr>
        <p:txBody>
          <a:bodyPr vert="horz" wrap="square" lIns="45143" tIns="22533" rIns="45143" bIns="22533" numCol="1" anchor="t" anchorCtr="0" compatLnSpc="1"/>
          <a:lstStyle/>
          <a:p>
            <a:pPr defTabSz="1191895"/>
            <a:endParaRPr lang="es-SV" sz="2400">
              <a:solidFill>
                <a:srgbClr val="000000"/>
              </a:solidFill>
              <a:cs typeface="+mn-ea"/>
              <a:sym typeface="+mn-lt"/>
            </a:endParaRPr>
          </a:p>
        </p:txBody>
      </p:sp>
      <p:sp>
        <p:nvSpPr>
          <p:cNvPr id="60" name="Freeform 265"/>
          <p:cNvSpPr/>
          <p:nvPr/>
        </p:nvSpPr>
        <p:spPr bwMode="auto">
          <a:xfrm>
            <a:off x="2372987" y="3687373"/>
            <a:ext cx="2137621" cy="1767745"/>
          </a:xfrm>
          <a:custGeom>
            <a:avLst/>
            <a:gdLst>
              <a:gd name="T0" fmla="*/ 668 w 1320"/>
              <a:gd name="T1" fmla="*/ 0 h 1090"/>
              <a:gd name="T2" fmla="*/ 1000 w 1320"/>
              <a:gd name="T3" fmla="*/ 179 h 1090"/>
              <a:gd name="T4" fmla="*/ 1320 w 1320"/>
              <a:gd name="T5" fmla="*/ 2 h 1090"/>
              <a:gd name="T6" fmla="*/ 1306 w 1320"/>
              <a:gd name="T7" fmla="*/ 122 h 1090"/>
              <a:gd name="T8" fmla="*/ 1283 w 1320"/>
              <a:gd name="T9" fmla="*/ 236 h 1090"/>
              <a:gd name="T10" fmla="*/ 1245 w 1320"/>
              <a:gd name="T11" fmla="*/ 348 h 1090"/>
              <a:gd name="T12" fmla="*/ 1200 w 1320"/>
              <a:gd name="T13" fmla="*/ 452 h 1090"/>
              <a:gd name="T14" fmla="*/ 1143 w 1320"/>
              <a:gd name="T15" fmla="*/ 552 h 1090"/>
              <a:gd name="T16" fmla="*/ 1078 w 1320"/>
              <a:gd name="T17" fmla="*/ 644 h 1090"/>
              <a:gd name="T18" fmla="*/ 1004 w 1320"/>
              <a:gd name="T19" fmla="*/ 731 h 1090"/>
              <a:gd name="T20" fmla="*/ 923 w 1320"/>
              <a:gd name="T21" fmla="*/ 809 h 1090"/>
              <a:gd name="T22" fmla="*/ 833 w 1320"/>
              <a:gd name="T23" fmla="*/ 878 h 1090"/>
              <a:gd name="T24" fmla="*/ 737 w 1320"/>
              <a:gd name="T25" fmla="*/ 941 h 1090"/>
              <a:gd name="T26" fmla="*/ 635 w 1320"/>
              <a:gd name="T27" fmla="*/ 992 h 1090"/>
              <a:gd name="T28" fmla="*/ 527 w 1320"/>
              <a:gd name="T29" fmla="*/ 1033 h 1090"/>
              <a:gd name="T30" fmla="*/ 415 w 1320"/>
              <a:gd name="T31" fmla="*/ 1063 h 1090"/>
              <a:gd name="T32" fmla="*/ 297 w 1320"/>
              <a:gd name="T33" fmla="*/ 1082 h 1090"/>
              <a:gd name="T34" fmla="*/ 177 w 1320"/>
              <a:gd name="T35" fmla="*/ 1090 h 1090"/>
              <a:gd name="T36" fmla="*/ 0 w 1320"/>
              <a:gd name="T37" fmla="*/ 768 h 1090"/>
              <a:gd name="T38" fmla="*/ 177 w 1320"/>
              <a:gd name="T39" fmla="*/ 440 h 1090"/>
              <a:gd name="T40" fmla="*/ 252 w 1320"/>
              <a:gd name="T41" fmla="*/ 434 h 1090"/>
              <a:gd name="T42" fmla="*/ 322 w 1320"/>
              <a:gd name="T43" fmla="*/ 416 h 1090"/>
              <a:gd name="T44" fmla="*/ 389 w 1320"/>
              <a:gd name="T45" fmla="*/ 389 h 1090"/>
              <a:gd name="T46" fmla="*/ 450 w 1320"/>
              <a:gd name="T47" fmla="*/ 354 h 1090"/>
              <a:gd name="T48" fmla="*/ 507 w 1320"/>
              <a:gd name="T49" fmla="*/ 310 h 1090"/>
              <a:gd name="T50" fmla="*/ 556 w 1320"/>
              <a:gd name="T51" fmla="*/ 259 h 1090"/>
              <a:gd name="T52" fmla="*/ 597 w 1320"/>
              <a:gd name="T53" fmla="*/ 202 h 1090"/>
              <a:gd name="T54" fmla="*/ 631 w 1320"/>
              <a:gd name="T55" fmla="*/ 140 h 1090"/>
              <a:gd name="T56" fmla="*/ 654 w 1320"/>
              <a:gd name="T57" fmla="*/ 71 h 1090"/>
              <a:gd name="T58" fmla="*/ 668 w 1320"/>
              <a:gd name="T59" fmla="*/ 0 h 10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320" h="1090">
                <a:moveTo>
                  <a:pt x="668" y="0"/>
                </a:moveTo>
                <a:lnTo>
                  <a:pt x="1000" y="179"/>
                </a:lnTo>
                <a:lnTo>
                  <a:pt x="1320" y="2"/>
                </a:lnTo>
                <a:lnTo>
                  <a:pt x="1306" y="122"/>
                </a:lnTo>
                <a:lnTo>
                  <a:pt x="1283" y="236"/>
                </a:lnTo>
                <a:lnTo>
                  <a:pt x="1245" y="348"/>
                </a:lnTo>
                <a:lnTo>
                  <a:pt x="1200" y="452"/>
                </a:lnTo>
                <a:lnTo>
                  <a:pt x="1143" y="552"/>
                </a:lnTo>
                <a:lnTo>
                  <a:pt x="1078" y="644"/>
                </a:lnTo>
                <a:lnTo>
                  <a:pt x="1004" y="731"/>
                </a:lnTo>
                <a:lnTo>
                  <a:pt x="923" y="809"/>
                </a:lnTo>
                <a:lnTo>
                  <a:pt x="833" y="878"/>
                </a:lnTo>
                <a:lnTo>
                  <a:pt x="737" y="941"/>
                </a:lnTo>
                <a:lnTo>
                  <a:pt x="635" y="992"/>
                </a:lnTo>
                <a:lnTo>
                  <a:pt x="527" y="1033"/>
                </a:lnTo>
                <a:lnTo>
                  <a:pt x="415" y="1063"/>
                </a:lnTo>
                <a:lnTo>
                  <a:pt x="297" y="1082"/>
                </a:lnTo>
                <a:lnTo>
                  <a:pt x="177" y="1090"/>
                </a:lnTo>
                <a:lnTo>
                  <a:pt x="0" y="768"/>
                </a:lnTo>
                <a:lnTo>
                  <a:pt x="177" y="440"/>
                </a:lnTo>
                <a:lnTo>
                  <a:pt x="252" y="434"/>
                </a:lnTo>
                <a:lnTo>
                  <a:pt x="322" y="416"/>
                </a:lnTo>
                <a:lnTo>
                  <a:pt x="389" y="389"/>
                </a:lnTo>
                <a:lnTo>
                  <a:pt x="450" y="354"/>
                </a:lnTo>
                <a:lnTo>
                  <a:pt x="507" y="310"/>
                </a:lnTo>
                <a:lnTo>
                  <a:pt x="556" y="259"/>
                </a:lnTo>
                <a:lnTo>
                  <a:pt x="597" y="202"/>
                </a:lnTo>
                <a:lnTo>
                  <a:pt x="631" y="140"/>
                </a:lnTo>
                <a:lnTo>
                  <a:pt x="654" y="71"/>
                </a:lnTo>
                <a:lnTo>
                  <a:pt x="668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</a:ln>
        </p:spPr>
        <p:txBody>
          <a:bodyPr vert="horz" wrap="square" lIns="45143" tIns="22533" rIns="45143" bIns="22533" numCol="1" anchor="t" anchorCtr="0" compatLnSpc="1"/>
          <a:lstStyle/>
          <a:p>
            <a:pPr defTabSz="1191895"/>
            <a:endParaRPr lang="es-SV" sz="2400">
              <a:solidFill>
                <a:srgbClr val="000000"/>
              </a:solidFill>
              <a:cs typeface="+mn-ea"/>
              <a:sym typeface="+mn-lt"/>
            </a:endParaRPr>
          </a:p>
        </p:txBody>
      </p:sp>
      <p:sp>
        <p:nvSpPr>
          <p:cNvPr id="61" name="Freeform 266"/>
          <p:cNvSpPr/>
          <p:nvPr/>
        </p:nvSpPr>
        <p:spPr bwMode="auto">
          <a:xfrm>
            <a:off x="777075" y="3311119"/>
            <a:ext cx="1767836" cy="2140755"/>
          </a:xfrm>
          <a:custGeom>
            <a:avLst/>
            <a:gdLst>
              <a:gd name="T0" fmla="*/ 323 w 1090"/>
              <a:gd name="T1" fmla="*/ 0 h 1320"/>
              <a:gd name="T2" fmla="*/ 648 w 1090"/>
              <a:gd name="T3" fmla="*/ 177 h 1320"/>
              <a:gd name="T4" fmla="*/ 656 w 1090"/>
              <a:gd name="T5" fmla="*/ 252 h 1320"/>
              <a:gd name="T6" fmla="*/ 674 w 1090"/>
              <a:gd name="T7" fmla="*/ 323 h 1320"/>
              <a:gd name="T8" fmla="*/ 700 w 1090"/>
              <a:gd name="T9" fmla="*/ 389 h 1320"/>
              <a:gd name="T10" fmla="*/ 735 w 1090"/>
              <a:gd name="T11" fmla="*/ 452 h 1320"/>
              <a:gd name="T12" fmla="*/ 780 w 1090"/>
              <a:gd name="T13" fmla="*/ 507 h 1320"/>
              <a:gd name="T14" fmla="*/ 831 w 1090"/>
              <a:gd name="T15" fmla="*/ 556 h 1320"/>
              <a:gd name="T16" fmla="*/ 888 w 1090"/>
              <a:gd name="T17" fmla="*/ 597 h 1320"/>
              <a:gd name="T18" fmla="*/ 951 w 1090"/>
              <a:gd name="T19" fmla="*/ 631 h 1320"/>
              <a:gd name="T20" fmla="*/ 1020 w 1090"/>
              <a:gd name="T21" fmla="*/ 654 h 1320"/>
              <a:gd name="T22" fmla="*/ 1090 w 1090"/>
              <a:gd name="T23" fmla="*/ 668 h 1320"/>
              <a:gd name="T24" fmla="*/ 912 w 1090"/>
              <a:gd name="T25" fmla="*/ 1000 h 1320"/>
              <a:gd name="T26" fmla="*/ 1086 w 1090"/>
              <a:gd name="T27" fmla="*/ 1320 h 1320"/>
              <a:gd name="T28" fmla="*/ 969 w 1090"/>
              <a:gd name="T29" fmla="*/ 1306 h 1320"/>
              <a:gd name="T30" fmla="*/ 853 w 1090"/>
              <a:gd name="T31" fmla="*/ 1283 h 1320"/>
              <a:gd name="T32" fmla="*/ 743 w 1090"/>
              <a:gd name="T33" fmla="*/ 1247 h 1320"/>
              <a:gd name="T34" fmla="*/ 639 w 1090"/>
              <a:gd name="T35" fmla="*/ 1200 h 1320"/>
              <a:gd name="T36" fmla="*/ 539 w 1090"/>
              <a:gd name="T37" fmla="*/ 1143 h 1320"/>
              <a:gd name="T38" fmla="*/ 446 w 1090"/>
              <a:gd name="T39" fmla="*/ 1079 h 1320"/>
              <a:gd name="T40" fmla="*/ 360 w 1090"/>
              <a:gd name="T41" fmla="*/ 1006 h 1320"/>
              <a:gd name="T42" fmla="*/ 281 w 1090"/>
              <a:gd name="T43" fmla="*/ 923 h 1320"/>
              <a:gd name="T44" fmla="*/ 211 w 1090"/>
              <a:gd name="T45" fmla="*/ 833 h 1320"/>
              <a:gd name="T46" fmla="*/ 150 w 1090"/>
              <a:gd name="T47" fmla="*/ 737 h 1320"/>
              <a:gd name="T48" fmla="*/ 99 w 1090"/>
              <a:gd name="T49" fmla="*/ 635 h 1320"/>
              <a:gd name="T50" fmla="*/ 57 w 1090"/>
              <a:gd name="T51" fmla="*/ 527 h 1320"/>
              <a:gd name="T52" fmla="*/ 26 w 1090"/>
              <a:gd name="T53" fmla="*/ 415 h 1320"/>
              <a:gd name="T54" fmla="*/ 8 w 1090"/>
              <a:gd name="T55" fmla="*/ 299 h 1320"/>
              <a:gd name="T56" fmla="*/ 0 w 1090"/>
              <a:gd name="T57" fmla="*/ 177 h 1320"/>
              <a:gd name="T58" fmla="*/ 323 w 1090"/>
              <a:gd name="T59" fmla="*/ 0 h 13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090" h="1320">
                <a:moveTo>
                  <a:pt x="323" y="0"/>
                </a:moveTo>
                <a:lnTo>
                  <a:pt x="648" y="177"/>
                </a:lnTo>
                <a:lnTo>
                  <a:pt x="656" y="252"/>
                </a:lnTo>
                <a:lnTo>
                  <a:pt x="674" y="323"/>
                </a:lnTo>
                <a:lnTo>
                  <a:pt x="700" y="389"/>
                </a:lnTo>
                <a:lnTo>
                  <a:pt x="735" y="452"/>
                </a:lnTo>
                <a:lnTo>
                  <a:pt x="780" y="507"/>
                </a:lnTo>
                <a:lnTo>
                  <a:pt x="831" y="556"/>
                </a:lnTo>
                <a:lnTo>
                  <a:pt x="888" y="597"/>
                </a:lnTo>
                <a:lnTo>
                  <a:pt x="951" y="631"/>
                </a:lnTo>
                <a:lnTo>
                  <a:pt x="1020" y="654"/>
                </a:lnTo>
                <a:lnTo>
                  <a:pt x="1090" y="668"/>
                </a:lnTo>
                <a:lnTo>
                  <a:pt x="912" y="1000"/>
                </a:lnTo>
                <a:lnTo>
                  <a:pt x="1086" y="1320"/>
                </a:lnTo>
                <a:lnTo>
                  <a:pt x="969" y="1306"/>
                </a:lnTo>
                <a:lnTo>
                  <a:pt x="853" y="1283"/>
                </a:lnTo>
                <a:lnTo>
                  <a:pt x="743" y="1247"/>
                </a:lnTo>
                <a:lnTo>
                  <a:pt x="639" y="1200"/>
                </a:lnTo>
                <a:lnTo>
                  <a:pt x="539" y="1143"/>
                </a:lnTo>
                <a:lnTo>
                  <a:pt x="446" y="1079"/>
                </a:lnTo>
                <a:lnTo>
                  <a:pt x="360" y="1006"/>
                </a:lnTo>
                <a:lnTo>
                  <a:pt x="281" y="923"/>
                </a:lnTo>
                <a:lnTo>
                  <a:pt x="211" y="833"/>
                </a:lnTo>
                <a:lnTo>
                  <a:pt x="150" y="737"/>
                </a:lnTo>
                <a:lnTo>
                  <a:pt x="99" y="635"/>
                </a:lnTo>
                <a:lnTo>
                  <a:pt x="57" y="527"/>
                </a:lnTo>
                <a:lnTo>
                  <a:pt x="26" y="415"/>
                </a:lnTo>
                <a:lnTo>
                  <a:pt x="8" y="299"/>
                </a:lnTo>
                <a:lnTo>
                  <a:pt x="0" y="177"/>
                </a:lnTo>
                <a:lnTo>
                  <a:pt x="323" y="0"/>
                </a:lnTo>
                <a:close/>
              </a:path>
            </a:pathLst>
          </a:custGeom>
          <a:solidFill>
            <a:schemeClr val="accent3"/>
          </a:solidFill>
          <a:ln w="0">
            <a:noFill/>
            <a:prstDash val="solid"/>
            <a:round/>
          </a:ln>
        </p:spPr>
        <p:txBody>
          <a:bodyPr vert="horz" wrap="square" lIns="45143" tIns="22533" rIns="45143" bIns="22533" numCol="1" anchor="t" anchorCtr="0" compatLnSpc="1"/>
          <a:lstStyle/>
          <a:p>
            <a:pPr defTabSz="1191895"/>
            <a:endParaRPr lang="es-SV" sz="2400">
              <a:solidFill>
                <a:srgbClr val="000000"/>
              </a:solidFill>
              <a:cs typeface="+mn-ea"/>
              <a:sym typeface="+mn-lt"/>
            </a:endParaRPr>
          </a:p>
        </p:txBody>
      </p:sp>
      <p:sp>
        <p:nvSpPr>
          <p:cNvPr id="62" name="4 Elipse"/>
          <p:cNvSpPr>
            <a:spLocks noChangeAspect="1"/>
          </p:cNvSpPr>
          <p:nvPr/>
        </p:nvSpPr>
        <p:spPr bwMode="auto">
          <a:xfrm>
            <a:off x="3755892" y="3243438"/>
            <a:ext cx="473963" cy="473916"/>
          </a:xfrm>
          <a:prstGeom prst="ellipse">
            <a:avLst/>
          </a:prstGeom>
          <a:noFill/>
          <a:ln w="38100" cap="flat" cmpd="sng" algn="ctr">
            <a:solidFill>
              <a:schemeClr val="bg1"/>
            </a:solidFill>
            <a:prstDash val="solid"/>
            <a:miter lim="800000"/>
          </a:ln>
          <a:effectLst/>
        </p:spPr>
        <p:txBody>
          <a:bodyPr lIns="0" tIns="0" rIns="0" bIns="0" rtlCol="0" anchor="ctr"/>
          <a:lstStyle/>
          <a:p>
            <a:pPr algn="ctr" defTabSz="168910">
              <a:defRPr/>
            </a:pPr>
            <a:r>
              <a:rPr lang="es-MX" sz="1735" kern="0" dirty="0">
                <a:solidFill>
                  <a:srgbClr val="FFFFFF"/>
                </a:solidFill>
                <a:cs typeface="+mn-ea"/>
                <a:sym typeface="+mn-lt"/>
              </a:rPr>
              <a:t>01</a:t>
            </a:r>
            <a:endParaRPr lang="es-SV" sz="1735" kern="0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63" name="Rectángulo 2281"/>
          <p:cNvSpPr/>
          <p:nvPr/>
        </p:nvSpPr>
        <p:spPr>
          <a:xfrm>
            <a:off x="3230832" y="2522078"/>
            <a:ext cx="952665" cy="537949"/>
          </a:xfrm>
          <a:prstGeom prst="rect">
            <a:avLst/>
          </a:prstGeom>
        </p:spPr>
        <p:txBody>
          <a:bodyPr wrap="square" lIns="45143" tIns="22533" rIns="45143" bIns="22533">
            <a:spAutoFit/>
          </a:bodyPr>
          <a:lstStyle/>
          <a:p>
            <a:pPr algn="ctr" defTabSz="1187450"/>
            <a:r>
              <a:rPr lang="zh-CN" altLang="en-US" sz="1600" dirty="0">
                <a:solidFill>
                  <a:schemeClr val="bg1">
                    <a:lumMod val="95000"/>
                  </a:schemeClr>
                </a:solidFill>
                <a:cs typeface="+mn-ea"/>
                <a:sym typeface="+mn-lt"/>
              </a:rPr>
              <a:t>单击添加标题</a:t>
            </a:r>
            <a:endParaRPr lang="en-US" altLang="zh-CN" sz="1600" dirty="0">
              <a:solidFill>
                <a:schemeClr val="bg1">
                  <a:lumMod val="9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64" name="4 Elipse"/>
          <p:cNvSpPr>
            <a:spLocks noChangeAspect="1"/>
          </p:cNvSpPr>
          <p:nvPr/>
        </p:nvSpPr>
        <p:spPr bwMode="auto">
          <a:xfrm>
            <a:off x="2489144" y="4714769"/>
            <a:ext cx="473963" cy="473916"/>
          </a:xfrm>
          <a:prstGeom prst="ellipse">
            <a:avLst/>
          </a:prstGeom>
          <a:noFill/>
          <a:ln w="38100" cap="flat" cmpd="sng" algn="ctr">
            <a:solidFill>
              <a:schemeClr val="bg1"/>
            </a:solidFill>
            <a:prstDash val="solid"/>
            <a:miter lim="800000"/>
          </a:ln>
          <a:effectLst/>
        </p:spPr>
        <p:txBody>
          <a:bodyPr lIns="0" tIns="0" rIns="0" bIns="0" rtlCol="0" anchor="ctr"/>
          <a:lstStyle/>
          <a:p>
            <a:pPr algn="ctr" defTabSz="168910">
              <a:defRPr/>
            </a:pPr>
            <a:r>
              <a:rPr lang="es-MX" sz="1735" kern="0" dirty="0">
                <a:solidFill>
                  <a:srgbClr val="FFFFFF"/>
                </a:solidFill>
                <a:cs typeface="+mn-ea"/>
                <a:sym typeface="+mn-lt"/>
              </a:rPr>
              <a:t>02</a:t>
            </a:r>
            <a:endParaRPr lang="es-SV" sz="1735" kern="0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65" name="Rectángulo 2283"/>
          <p:cNvSpPr/>
          <p:nvPr/>
        </p:nvSpPr>
        <p:spPr>
          <a:xfrm>
            <a:off x="3043110" y="4359522"/>
            <a:ext cx="1052761" cy="537949"/>
          </a:xfrm>
          <a:prstGeom prst="rect">
            <a:avLst/>
          </a:prstGeom>
        </p:spPr>
        <p:txBody>
          <a:bodyPr wrap="square" lIns="45143" tIns="22533" rIns="45143" bIns="22533">
            <a:spAutoFit/>
          </a:bodyPr>
          <a:lstStyle/>
          <a:p>
            <a:pPr algn="ctr" defTabSz="1187450"/>
            <a:r>
              <a:rPr lang="zh-CN" altLang="en-US" sz="1600" dirty="0">
                <a:solidFill>
                  <a:schemeClr val="bg1">
                    <a:lumMod val="95000"/>
                  </a:schemeClr>
                </a:solidFill>
                <a:cs typeface="+mn-ea"/>
                <a:sym typeface="+mn-lt"/>
              </a:rPr>
              <a:t>单击添加标题</a:t>
            </a:r>
            <a:endParaRPr lang="en-US" altLang="zh-CN" sz="1600" dirty="0">
              <a:solidFill>
                <a:schemeClr val="bg1">
                  <a:lumMod val="9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66" name="4 Elipse"/>
          <p:cNvSpPr>
            <a:spLocks noChangeAspect="1"/>
          </p:cNvSpPr>
          <p:nvPr/>
        </p:nvSpPr>
        <p:spPr bwMode="auto">
          <a:xfrm>
            <a:off x="1074204" y="3437522"/>
            <a:ext cx="473963" cy="473916"/>
          </a:xfrm>
          <a:prstGeom prst="ellipse">
            <a:avLst/>
          </a:prstGeom>
          <a:noFill/>
          <a:ln w="38100" cap="flat" cmpd="sng" algn="ctr">
            <a:solidFill>
              <a:schemeClr val="bg1"/>
            </a:solidFill>
            <a:prstDash val="solid"/>
            <a:miter lim="800000"/>
          </a:ln>
          <a:effectLst/>
        </p:spPr>
        <p:txBody>
          <a:bodyPr lIns="0" tIns="0" rIns="0" bIns="0" rtlCol="0" anchor="ctr"/>
          <a:lstStyle/>
          <a:p>
            <a:pPr algn="ctr" defTabSz="168910">
              <a:defRPr/>
            </a:pPr>
            <a:r>
              <a:rPr lang="es-MX" sz="1735" kern="0" dirty="0">
                <a:solidFill>
                  <a:srgbClr val="FFFFFF"/>
                </a:solidFill>
                <a:cs typeface="+mn-ea"/>
                <a:sym typeface="+mn-lt"/>
              </a:rPr>
              <a:t>03</a:t>
            </a:r>
            <a:endParaRPr lang="es-SV" sz="1735" kern="0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67" name="Rectángulo 2285"/>
          <p:cNvSpPr/>
          <p:nvPr/>
        </p:nvSpPr>
        <p:spPr>
          <a:xfrm>
            <a:off x="1033370" y="4204402"/>
            <a:ext cx="1052761" cy="537949"/>
          </a:xfrm>
          <a:prstGeom prst="rect">
            <a:avLst/>
          </a:prstGeom>
        </p:spPr>
        <p:txBody>
          <a:bodyPr wrap="square" lIns="45143" tIns="22533" rIns="45143" bIns="22533">
            <a:spAutoFit/>
          </a:bodyPr>
          <a:lstStyle/>
          <a:p>
            <a:pPr algn="ctr" defTabSz="1187450"/>
            <a:r>
              <a:rPr lang="zh-CN" altLang="en-US" sz="1600" dirty="0">
                <a:solidFill>
                  <a:schemeClr val="bg1">
                    <a:lumMod val="95000"/>
                  </a:schemeClr>
                </a:solidFill>
                <a:cs typeface="+mn-ea"/>
                <a:sym typeface="+mn-lt"/>
              </a:rPr>
              <a:t>单击添加标题</a:t>
            </a:r>
            <a:endParaRPr lang="en-US" altLang="zh-CN" sz="1600" dirty="0">
              <a:solidFill>
                <a:schemeClr val="bg1">
                  <a:lumMod val="9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68" name="4 Elipse"/>
          <p:cNvSpPr>
            <a:spLocks noChangeAspect="1"/>
          </p:cNvSpPr>
          <p:nvPr/>
        </p:nvSpPr>
        <p:spPr bwMode="auto">
          <a:xfrm>
            <a:off x="2311137" y="1997529"/>
            <a:ext cx="473963" cy="473916"/>
          </a:xfrm>
          <a:prstGeom prst="ellipse">
            <a:avLst/>
          </a:prstGeom>
          <a:noFill/>
          <a:ln w="38100" cap="flat" cmpd="sng" algn="ctr">
            <a:solidFill>
              <a:schemeClr val="bg1"/>
            </a:solidFill>
            <a:prstDash val="solid"/>
            <a:miter lim="800000"/>
          </a:ln>
          <a:effectLst/>
        </p:spPr>
        <p:txBody>
          <a:bodyPr lIns="0" tIns="0" rIns="0" bIns="0" rtlCol="0" anchor="ctr"/>
          <a:lstStyle/>
          <a:p>
            <a:pPr algn="ctr" defTabSz="168910">
              <a:defRPr/>
            </a:pPr>
            <a:r>
              <a:rPr lang="es-MX" sz="1735" kern="0" dirty="0">
                <a:solidFill>
                  <a:srgbClr val="FFFFFF"/>
                </a:solidFill>
                <a:cs typeface="+mn-ea"/>
                <a:sym typeface="+mn-lt"/>
              </a:rPr>
              <a:t>04</a:t>
            </a:r>
            <a:endParaRPr lang="es-SV" sz="1735" kern="0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69" name="Rectángulo 2287"/>
          <p:cNvSpPr/>
          <p:nvPr/>
        </p:nvSpPr>
        <p:spPr>
          <a:xfrm>
            <a:off x="1325788" y="2349006"/>
            <a:ext cx="1052761" cy="537949"/>
          </a:xfrm>
          <a:prstGeom prst="rect">
            <a:avLst/>
          </a:prstGeom>
        </p:spPr>
        <p:txBody>
          <a:bodyPr wrap="square" lIns="45143" tIns="22533" rIns="45143" bIns="22533">
            <a:spAutoFit/>
          </a:bodyPr>
          <a:lstStyle/>
          <a:p>
            <a:pPr algn="ctr" defTabSz="1187450"/>
            <a:r>
              <a:rPr lang="zh-CN" altLang="en-US" sz="1600" dirty="0">
                <a:solidFill>
                  <a:schemeClr val="bg1">
                    <a:lumMod val="95000"/>
                  </a:schemeClr>
                </a:solidFill>
                <a:cs typeface="+mn-ea"/>
                <a:sym typeface="+mn-lt"/>
              </a:rPr>
              <a:t>单击添加标题</a:t>
            </a:r>
            <a:endParaRPr lang="en-US" altLang="zh-CN" sz="1600" dirty="0">
              <a:solidFill>
                <a:schemeClr val="bg1">
                  <a:lumMod val="95000"/>
                </a:schemeClr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3000">
        <p:random/>
      </p:transition>
    </mc:Choice>
    <mc:Fallback>
      <p:transition spd="slow" advClick="0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000"/>
                            </p:stCondLst>
                            <p:childTnLst>
                              <p:par>
                                <p:cTn id="50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4000"/>
                            </p:stCondLst>
                            <p:childTnLst>
                              <p:par>
                                <p:cTn id="1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7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6" dur="7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7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13" grpId="0" animBg="1"/>
      <p:bldP spid="14" grpId="0" animBg="1"/>
      <p:bldP spid="15" grpId="0" animBg="1"/>
      <p:bldP spid="25" grpId="0" animBg="1"/>
      <p:bldP spid="26" grpId="0" animBg="1"/>
      <p:bldP spid="27" grpId="0" animBg="1"/>
      <p:bldP spid="33" grpId="0" animBg="1"/>
      <p:bldP spid="34" grpId="0" animBg="1"/>
      <p:bldP spid="35" grpId="0" animBg="1"/>
      <p:bldP spid="53" grpId="0"/>
      <p:bldP spid="54" grpId="0"/>
      <p:bldP spid="55" grpId="0"/>
      <p:bldP spid="56" grpId="0"/>
      <p:bldP spid="57" grpId="0"/>
      <p:bldP spid="58" grpId="0" animBg="1"/>
      <p:bldP spid="59" grpId="0" animBg="1"/>
      <p:bldP spid="60" grpId="0" animBg="1"/>
      <p:bldP spid="61" grpId="0" animBg="1"/>
      <p:bldP spid="62" grpId="0" animBg="1"/>
      <p:bldP spid="63" grpId="0"/>
      <p:bldP spid="64" grpId="0" animBg="1"/>
      <p:bldP spid="65" grpId="0"/>
      <p:bldP spid="66" grpId="0" animBg="1"/>
      <p:bldP spid="67" grpId="0"/>
      <p:bldP spid="68" grpId="0" animBg="1"/>
      <p:bldP spid="6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8 Forma libre"/>
          <p:cNvSpPr/>
          <p:nvPr/>
        </p:nvSpPr>
        <p:spPr bwMode="auto">
          <a:xfrm>
            <a:off x="3413417" y="2371538"/>
            <a:ext cx="1793243" cy="180905"/>
          </a:xfrm>
          <a:custGeom>
            <a:avLst/>
            <a:gdLst>
              <a:gd name="connsiteX0" fmla="*/ 1135857 w 1135857"/>
              <a:gd name="connsiteY0" fmla="*/ 514350 h 514350"/>
              <a:gd name="connsiteX1" fmla="*/ 678657 w 1135857"/>
              <a:gd name="connsiteY1" fmla="*/ 2381 h 514350"/>
              <a:gd name="connsiteX2" fmla="*/ 0 w 1135857"/>
              <a:gd name="connsiteY2" fmla="*/ 2381 h 514350"/>
              <a:gd name="connsiteX3" fmla="*/ 0 w 1135857"/>
              <a:gd name="connsiteY3" fmla="*/ 0 h 514350"/>
              <a:gd name="connsiteX0-1" fmla="*/ 1212057 w 1212057"/>
              <a:gd name="connsiteY0-2" fmla="*/ 623888 h 623888"/>
              <a:gd name="connsiteX1-3" fmla="*/ 754857 w 1212057"/>
              <a:gd name="connsiteY1-4" fmla="*/ 111919 h 623888"/>
              <a:gd name="connsiteX2-5" fmla="*/ 76200 w 1212057"/>
              <a:gd name="connsiteY2-6" fmla="*/ 111919 h 623888"/>
              <a:gd name="connsiteX3-7" fmla="*/ 0 w 1212057"/>
              <a:gd name="connsiteY3-8" fmla="*/ 0 h 623888"/>
              <a:gd name="connsiteX0-9" fmla="*/ 1135857 w 1135857"/>
              <a:gd name="connsiteY0-10" fmla="*/ 511969 h 511969"/>
              <a:gd name="connsiteX1-11" fmla="*/ 678657 w 1135857"/>
              <a:gd name="connsiteY1-12" fmla="*/ 0 h 511969"/>
              <a:gd name="connsiteX2-13" fmla="*/ 0 w 1135857"/>
              <a:gd name="connsiteY2-14" fmla="*/ 0 h 511969"/>
              <a:gd name="connsiteX0-15" fmla="*/ 1135857 w 1135857"/>
              <a:gd name="connsiteY0-16" fmla="*/ 515488 h 515488"/>
              <a:gd name="connsiteX1-17" fmla="*/ 1071960 w 1135857"/>
              <a:gd name="connsiteY1-18" fmla="*/ 0 h 515488"/>
              <a:gd name="connsiteX2-19" fmla="*/ 0 w 1135857"/>
              <a:gd name="connsiteY2-20" fmla="*/ 3519 h 515488"/>
              <a:gd name="connsiteX0-21" fmla="*/ 516656 w 516656"/>
              <a:gd name="connsiteY0-22" fmla="*/ 515488 h 515488"/>
              <a:gd name="connsiteX1-23" fmla="*/ 452759 w 516656"/>
              <a:gd name="connsiteY1-24" fmla="*/ 0 h 515488"/>
              <a:gd name="connsiteX2-25" fmla="*/ 0 w 516656"/>
              <a:gd name="connsiteY2-26" fmla="*/ 320212 h 515488"/>
              <a:gd name="connsiteX0-27" fmla="*/ 465224 w 465224"/>
              <a:gd name="connsiteY0-28" fmla="*/ 515488 h 515488"/>
              <a:gd name="connsiteX1-29" fmla="*/ 401327 w 465224"/>
              <a:gd name="connsiteY1-30" fmla="*/ 0 h 515488"/>
              <a:gd name="connsiteX2-31" fmla="*/ 0 w 465224"/>
              <a:gd name="connsiteY2-32" fmla="*/ 28150 h 515488"/>
              <a:gd name="connsiteX0-33" fmla="*/ 502285 w 502285"/>
              <a:gd name="connsiteY0-34" fmla="*/ 515488 h 515488"/>
              <a:gd name="connsiteX1-35" fmla="*/ 438388 w 502285"/>
              <a:gd name="connsiteY1-36" fmla="*/ 0 h 515488"/>
              <a:gd name="connsiteX2-37" fmla="*/ 0 w 502285"/>
              <a:gd name="connsiteY2-38" fmla="*/ 439 h 515488"/>
              <a:gd name="connsiteX0-39" fmla="*/ 502285 w 502285"/>
              <a:gd name="connsiteY0-40" fmla="*/ 593342 h 593342"/>
              <a:gd name="connsiteX1-41" fmla="*/ 438766 w 502285"/>
              <a:gd name="connsiteY1-42" fmla="*/ 0 h 593342"/>
              <a:gd name="connsiteX2-43" fmla="*/ 0 w 502285"/>
              <a:gd name="connsiteY2-44" fmla="*/ 78293 h 593342"/>
              <a:gd name="connsiteX0-45" fmla="*/ 502285 w 502285"/>
              <a:gd name="connsiteY0-46" fmla="*/ 515488 h 515488"/>
              <a:gd name="connsiteX1-47" fmla="*/ 436119 w 502285"/>
              <a:gd name="connsiteY1-48" fmla="*/ 0 h 515488"/>
              <a:gd name="connsiteX2-49" fmla="*/ 0 w 502285"/>
              <a:gd name="connsiteY2-50" fmla="*/ 439 h 51548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</a:cxnLst>
            <a:rect l="l" t="t" r="r" b="b"/>
            <a:pathLst>
              <a:path w="502285" h="515488">
                <a:moveTo>
                  <a:pt x="502285" y="515488"/>
                </a:moveTo>
                <a:lnTo>
                  <a:pt x="436119" y="0"/>
                </a:lnTo>
                <a:lnTo>
                  <a:pt x="0" y="439"/>
                </a:lnTo>
              </a:path>
            </a:pathLst>
          </a:custGeom>
          <a:noFill/>
          <a:ln w="12700" cap="rnd">
            <a:solidFill>
              <a:schemeClr val="tx1">
                <a:lumMod val="65000"/>
                <a:lumOff val="35000"/>
              </a:schemeClr>
            </a:solidFill>
            <a:bevel/>
            <a:headEnd w="med" len="sm"/>
            <a:tailEnd type="oval" w="med" len="med"/>
          </a:ln>
        </p:spPr>
        <p:txBody>
          <a:bodyPr lIns="120249" tIns="60120" rIns="120249" bIns="60120" rtlCol="0" anchor="ctr"/>
          <a:lstStyle/>
          <a:p>
            <a:pPr algn="ctr" defTabSz="1202055"/>
            <a:endParaRPr lang="es-SV" sz="935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9" name="Textbox 1"/>
          <p:cNvSpPr/>
          <p:nvPr/>
        </p:nvSpPr>
        <p:spPr>
          <a:xfrm>
            <a:off x="679070" y="1941297"/>
            <a:ext cx="2632621" cy="829300"/>
          </a:xfrm>
          <a:prstGeom prst="rect">
            <a:avLst/>
          </a:prstGeom>
        </p:spPr>
        <p:txBody>
          <a:bodyPr wrap="square" lIns="120249" tIns="60120" rIns="120249" bIns="60120">
            <a:spAutoFit/>
          </a:bodyPr>
          <a:lstStyle/>
          <a:p>
            <a:pPr algn="ctr" defTabSz="1187450"/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单击添加标题</a:t>
            </a:r>
            <a:endParaRPr lang="en-US" altLang="zh-CN" sz="1600" dirty="0">
              <a:solidFill>
                <a:schemeClr val="bg1"/>
              </a:solidFill>
              <a:cs typeface="+mn-ea"/>
              <a:sym typeface="+mn-lt"/>
            </a:endParaRPr>
          </a:p>
          <a:p>
            <a:pPr algn="r" defTabSz="1202055">
              <a:lnSpc>
                <a:spcPct val="125000"/>
              </a:lnSpc>
            </a:pP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此处添加详细文本描述，建议与标题相关并符合整体语言风格</a:t>
            </a:r>
            <a:endParaRPr lang="en-US" sz="12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0" name="Textbox 1"/>
          <p:cNvSpPr/>
          <p:nvPr/>
        </p:nvSpPr>
        <p:spPr>
          <a:xfrm>
            <a:off x="671397" y="3991499"/>
            <a:ext cx="2633696" cy="829300"/>
          </a:xfrm>
          <a:prstGeom prst="rect">
            <a:avLst/>
          </a:prstGeom>
        </p:spPr>
        <p:txBody>
          <a:bodyPr wrap="square" lIns="120249" tIns="60120" rIns="120249" bIns="60120">
            <a:spAutoFit/>
          </a:bodyPr>
          <a:lstStyle/>
          <a:p>
            <a:pPr algn="ctr" defTabSz="1187450"/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单击添加标题</a:t>
            </a:r>
            <a:endParaRPr lang="en-US" altLang="zh-CN" sz="1600" dirty="0">
              <a:solidFill>
                <a:schemeClr val="bg1"/>
              </a:solidFill>
              <a:cs typeface="+mn-ea"/>
              <a:sym typeface="+mn-lt"/>
            </a:endParaRPr>
          </a:p>
          <a:p>
            <a:pPr algn="r" defTabSz="1202055">
              <a:lnSpc>
                <a:spcPct val="125000"/>
              </a:lnSpc>
            </a:pP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此处添加详细文本描述，建议与标题相关并符合整体语言风格</a:t>
            </a:r>
            <a:endParaRPr lang="en-US" altLang="zh-CN" sz="12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1" name="Textbox 1"/>
          <p:cNvSpPr/>
          <p:nvPr/>
        </p:nvSpPr>
        <p:spPr>
          <a:xfrm>
            <a:off x="8795766" y="2341030"/>
            <a:ext cx="2632621" cy="829300"/>
          </a:xfrm>
          <a:prstGeom prst="rect">
            <a:avLst/>
          </a:prstGeom>
        </p:spPr>
        <p:txBody>
          <a:bodyPr wrap="square" lIns="120249" tIns="60120" rIns="120249" bIns="60120">
            <a:spAutoFit/>
          </a:bodyPr>
          <a:lstStyle/>
          <a:p>
            <a:pPr algn="ctr" defTabSz="1187450"/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单击添加标题</a:t>
            </a:r>
            <a:endParaRPr lang="en-US" altLang="zh-CN" sz="1600" dirty="0">
              <a:solidFill>
                <a:schemeClr val="bg1"/>
              </a:solidFill>
              <a:cs typeface="+mn-ea"/>
              <a:sym typeface="+mn-lt"/>
            </a:endParaRPr>
          </a:p>
          <a:p>
            <a:pPr algn="r" defTabSz="1202055">
              <a:lnSpc>
                <a:spcPct val="125000"/>
              </a:lnSpc>
            </a:pP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此处添加详细文本描述，建议与标题相关并符合整体语言风格</a:t>
            </a:r>
            <a:endParaRPr lang="en-US" altLang="zh-CN" sz="12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2" name="Textbox 1"/>
          <p:cNvSpPr/>
          <p:nvPr/>
        </p:nvSpPr>
        <p:spPr>
          <a:xfrm>
            <a:off x="8795764" y="4471589"/>
            <a:ext cx="2633696" cy="829300"/>
          </a:xfrm>
          <a:prstGeom prst="rect">
            <a:avLst/>
          </a:prstGeom>
        </p:spPr>
        <p:txBody>
          <a:bodyPr wrap="square" lIns="120249" tIns="60120" rIns="120249" bIns="60120">
            <a:spAutoFit/>
          </a:bodyPr>
          <a:lstStyle/>
          <a:p>
            <a:pPr algn="ctr" defTabSz="1187450"/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单击添加标题</a:t>
            </a:r>
            <a:endParaRPr lang="en-US" altLang="zh-CN" sz="1600" dirty="0">
              <a:solidFill>
                <a:schemeClr val="bg1"/>
              </a:solidFill>
              <a:cs typeface="+mn-ea"/>
              <a:sym typeface="+mn-lt"/>
            </a:endParaRPr>
          </a:p>
          <a:p>
            <a:pPr algn="r" defTabSz="1202055">
              <a:lnSpc>
                <a:spcPct val="125000"/>
              </a:lnSpc>
            </a:pP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此处添加详细文本描述，建议与标题相关并符合整体语言风格</a:t>
            </a:r>
            <a:endParaRPr lang="en-US" altLang="zh-CN" sz="12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3" name="8 Forma libre"/>
          <p:cNvSpPr/>
          <p:nvPr/>
        </p:nvSpPr>
        <p:spPr bwMode="auto">
          <a:xfrm>
            <a:off x="3417687" y="4448934"/>
            <a:ext cx="1603608" cy="234239"/>
          </a:xfrm>
          <a:custGeom>
            <a:avLst/>
            <a:gdLst>
              <a:gd name="connsiteX0" fmla="*/ 1135857 w 1135857"/>
              <a:gd name="connsiteY0" fmla="*/ 514350 h 514350"/>
              <a:gd name="connsiteX1" fmla="*/ 678657 w 1135857"/>
              <a:gd name="connsiteY1" fmla="*/ 2381 h 514350"/>
              <a:gd name="connsiteX2" fmla="*/ 0 w 1135857"/>
              <a:gd name="connsiteY2" fmla="*/ 2381 h 514350"/>
              <a:gd name="connsiteX3" fmla="*/ 0 w 1135857"/>
              <a:gd name="connsiteY3" fmla="*/ 0 h 514350"/>
              <a:gd name="connsiteX0-1" fmla="*/ 1212057 w 1212057"/>
              <a:gd name="connsiteY0-2" fmla="*/ 623888 h 623888"/>
              <a:gd name="connsiteX1-3" fmla="*/ 754857 w 1212057"/>
              <a:gd name="connsiteY1-4" fmla="*/ 111919 h 623888"/>
              <a:gd name="connsiteX2-5" fmla="*/ 76200 w 1212057"/>
              <a:gd name="connsiteY2-6" fmla="*/ 111919 h 623888"/>
              <a:gd name="connsiteX3-7" fmla="*/ 0 w 1212057"/>
              <a:gd name="connsiteY3-8" fmla="*/ 0 h 623888"/>
              <a:gd name="connsiteX0-9" fmla="*/ 1135857 w 1135857"/>
              <a:gd name="connsiteY0-10" fmla="*/ 511969 h 511969"/>
              <a:gd name="connsiteX1-11" fmla="*/ 678657 w 1135857"/>
              <a:gd name="connsiteY1-12" fmla="*/ 0 h 511969"/>
              <a:gd name="connsiteX2-13" fmla="*/ 0 w 1135857"/>
              <a:gd name="connsiteY2-14" fmla="*/ 0 h 511969"/>
              <a:gd name="connsiteX0-15" fmla="*/ 1135857 w 1135857"/>
              <a:gd name="connsiteY0-16" fmla="*/ 515488 h 515488"/>
              <a:gd name="connsiteX1-17" fmla="*/ 1071960 w 1135857"/>
              <a:gd name="connsiteY1-18" fmla="*/ 0 h 515488"/>
              <a:gd name="connsiteX2-19" fmla="*/ 0 w 1135857"/>
              <a:gd name="connsiteY2-20" fmla="*/ 3519 h 515488"/>
              <a:gd name="connsiteX0-21" fmla="*/ 516656 w 516656"/>
              <a:gd name="connsiteY0-22" fmla="*/ 515488 h 515488"/>
              <a:gd name="connsiteX1-23" fmla="*/ 452759 w 516656"/>
              <a:gd name="connsiteY1-24" fmla="*/ 0 h 515488"/>
              <a:gd name="connsiteX2-25" fmla="*/ 0 w 516656"/>
              <a:gd name="connsiteY2-26" fmla="*/ 320212 h 515488"/>
              <a:gd name="connsiteX0-27" fmla="*/ 465224 w 465224"/>
              <a:gd name="connsiteY0-28" fmla="*/ 515488 h 515488"/>
              <a:gd name="connsiteX1-29" fmla="*/ 401327 w 465224"/>
              <a:gd name="connsiteY1-30" fmla="*/ 0 h 515488"/>
              <a:gd name="connsiteX2-31" fmla="*/ 0 w 465224"/>
              <a:gd name="connsiteY2-32" fmla="*/ 28150 h 515488"/>
              <a:gd name="connsiteX0-33" fmla="*/ 502285 w 502285"/>
              <a:gd name="connsiteY0-34" fmla="*/ 515488 h 515488"/>
              <a:gd name="connsiteX1-35" fmla="*/ 438388 w 502285"/>
              <a:gd name="connsiteY1-36" fmla="*/ 0 h 515488"/>
              <a:gd name="connsiteX2-37" fmla="*/ 0 w 502285"/>
              <a:gd name="connsiteY2-38" fmla="*/ 439 h 515488"/>
              <a:gd name="connsiteX0-39" fmla="*/ 502285 w 502285"/>
              <a:gd name="connsiteY0-40" fmla="*/ 593342 h 593342"/>
              <a:gd name="connsiteX1-41" fmla="*/ 438766 w 502285"/>
              <a:gd name="connsiteY1-42" fmla="*/ 0 h 593342"/>
              <a:gd name="connsiteX2-43" fmla="*/ 0 w 502285"/>
              <a:gd name="connsiteY2-44" fmla="*/ 78293 h 593342"/>
              <a:gd name="connsiteX0-45" fmla="*/ 502285 w 502285"/>
              <a:gd name="connsiteY0-46" fmla="*/ 515488 h 515488"/>
              <a:gd name="connsiteX1-47" fmla="*/ 436119 w 502285"/>
              <a:gd name="connsiteY1-48" fmla="*/ 0 h 515488"/>
              <a:gd name="connsiteX2-49" fmla="*/ 0 w 502285"/>
              <a:gd name="connsiteY2-50" fmla="*/ 439 h 51548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</a:cxnLst>
            <a:rect l="l" t="t" r="r" b="b"/>
            <a:pathLst>
              <a:path w="502285" h="515488">
                <a:moveTo>
                  <a:pt x="502285" y="515488"/>
                </a:moveTo>
                <a:lnTo>
                  <a:pt x="436119" y="0"/>
                </a:lnTo>
                <a:lnTo>
                  <a:pt x="0" y="439"/>
                </a:lnTo>
              </a:path>
            </a:pathLst>
          </a:custGeom>
          <a:noFill/>
          <a:ln w="12700" cap="rnd">
            <a:solidFill>
              <a:schemeClr val="tx1">
                <a:lumMod val="65000"/>
                <a:lumOff val="35000"/>
              </a:schemeClr>
            </a:solidFill>
            <a:bevel/>
            <a:headEnd w="med" len="sm"/>
            <a:tailEnd type="oval" w="med" len="med"/>
          </a:ln>
        </p:spPr>
        <p:txBody>
          <a:bodyPr lIns="120249" tIns="60120" rIns="120249" bIns="60120" rtlCol="0" anchor="ctr"/>
          <a:lstStyle/>
          <a:p>
            <a:pPr algn="ctr" defTabSz="1202055"/>
            <a:endParaRPr lang="es-SV" sz="935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4" name="8 Forma libre"/>
          <p:cNvSpPr/>
          <p:nvPr/>
        </p:nvSpPr>
        <p:spPr bwMode="auto">
          <a:xfrm flipH="1">
            <a:off x="7188583" y="2773048"/>
            <a:ext cx="1607215" cy="689109"/>
          </a:xfrm>
          <a:custGeom>
            <a:avLst/>
            <a:gdLst>
              <a:gd name="connsiteX0" fmla="*/ 1135857 w 1135857"/>
              <a:gd name="connsiteY0" fmla="*/ 514350 h 514350"/>
              <a:gd name="connsiteX1" fmla="*/ 678657 w 1135857"/>
              <a:gd name="connsiteY1" fmla="*/ 2381 h 514350"/>
              <a:gd name="connsiteX2" fmla="*/ 0 w 1135857"/>
              <a:gd name="connsiteY2" fmla="*/ 2381 h 514350"/>
              <a:gd name="connsiteX3" fmla="*/ 0 w 1135857"/>
              <a:gd name="connsiteY3" fmla="*/ 0 h 514350"/>
              <a:gd name="connsiteX0-1" fmla="*/ 1212057 w 1212057"/>
              <a:gd name="connsiteY0-2" fmla="*/ 623888 h 623888"/>
              <a:gd name="connsiteX1-3" fmla="*/ 754857 w 1212057"/>
              <a:gd name="connsiteY1-4" fmla="*/ 111919 h 623888"/>
              <a:gd name="connsiteX2-5" fmla="*/ 76200 w 1212057"/>
              <a:gd name="connsiteY2-6" fmla="*/ 111919 h 623888"/>
              <a:gd name="connsiteX3-7" fmla="*/ 0 w 1212057"/>
              <a:gd name="connsiteY3-8" fmla="*/ 0 h 623888"/>
              <a:gd name="connsiteX0-9" fmla="*/ 1135857 w 1135857"/>
              <a:gd name="connsiteY0-10" fmla="*/ 511969 h 511969"/>
              <a:gd name="connsiteX1-11" fmla="*/ 678657 w 1135857"/>
              <a:gd name="connsiteY1-12" fmla="*/ 0 h 511969"/>
              <a:gd name="connsiteX2-13" fmla="*/ 0 w 1135857"/>
              <a:gd name="connsiteY2-14" fmla="*/ 0 h 511969"/>
              <a:gd name="connsiteX0-15" fmla="*/ 1135857 w 1135857"/>
              <a:gd name="connsiteY0-16" fmla="*/ 515488 h 515488"/>
              <a:gd name="connsiteX1-17" fmla="*/ 1071960 w 1135857"/>
              <a:gd name="connsiteY1-18" fmla="*/ 0 h 515488"/>
              <a:gd name="connsiteX2-19" fmla="*/ 0 w 1135857"/>
              <a:gd name="connsiteY2-20" fmla="*/ 3519 h 515488"/>
              <a:gd name="connsiteX0-21" fmla="*/ 516656 w 516656"/>
              <a:gd name="connsiteY0-22" fmla="*/ 515488 h 515488"/>
              <a:gd name="connsiteX1-23" fmla="*/ 452759 w 516656"/>
              <a:gd name="connsiteY1-24" fmla="*/ 0 h 515488"/>
              <a:gd name="connsiteX2-25" fmla="*/ 0 w 516656"/>
              <a:gd name="connsiteY2-26" fmla="*/ 320212 h 515488"/>
              <a:gd name="connsiteX0-27" fmla="*/ 465224 w 465224"/>
              <a:gd name="connsiteY0-28" fmla="*/ 515488 h 515488"/>
              <a:gd name="connsiteX1-29" fmla="*/ 401327 w 465224"/>
              <a:gd name="connsiteY1-30" fmla="*/ 0 h 515488"/>
              <a:gd name="connsiteX2-31" fmla="*/ 0 w 465224"/>
              <a:gd name="connsiteY2-32" fmla="*/ 28150 h 515488"/>
              <a:gd name="connsiteX0-33" fmla="*/ 502285 w 502285"/>
              <a:gd name="connsiteY0-34" fmla="*/ 515488 h 515488"/>
              <a:gd name="connsiteX1-35" fmla="*/ 438388 w 502285"/>
              <a:gd name="connsiteY1-36" fmla="*/ 0 h 515488"/>
              <a:gd name="connsiteX2-37" fmla="*/ 0 w 502285"/>
              <a:gd name="connsiteY2-38" fmla="*/ 439 h 515488"/>
              <a:gd name="connsiteX0-39" fmla="*/ 502285 w 502285"/>
              <a:gd name="connsiteY0-40" fmla="*/ 593342 h 593342"/>
              <a:gd name="connsiteX1-41" fmla="*/ 438766 w 502285"/>
              <a:gd name="connsiteY1-42" fmla="*/ 0 h 593342"/>
              <a:gd name="connsiteX2-43" fmla="*/ 0 w 502285"/>
              <a:gd name="connsiteY2-44" fmla="*/ 78293 h 593342"/>
              <a:gd name="connsiteX0-45" fmla="*/ 502285 w 502285"/>
              <a:gd name="connsiteY0-46" fmla="*/ 515488 h 515488"/>
              <a:gd name="connsiteX1-47" fmla="*/ 436119 w 502285"/>
              <a:gd name="connsiteY1-48" fmla="*/ 0 h 515488"/>
              <a:gd name="connsiteX2-49" fmla="*/ 0 w 502285"/>
              <a:gd name="connsiteY2-50" fmla="*/ 439 h 51548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</a:cxnLst>
            <a:rect l="l" t="t" r="r" b="b"/>
            <a:pathLst>
              <a:path w="502285" h="515488">
                <a:moveTo>
                  <a:pt x="502285" y="515488"/>
                </a:moveTo>
                <a:lnTo>
                  <a:pt x="436119" y="0"/>
                </a:lnTo>
                <a:lnTo>
                  <a:pt x="0" y="439"/>
                </a:lnTo>
              </a:path>
            </a:pathLst>
          </a:custGeom>
          <a:noFill/>
          <a:ln w="12700" cap="rnd">
            <a:solidFill>
              <a:schemeClr val="tx1">
                <a:lumMod val="65000"/>
                <a:lumOff val="35000"/>
              </a:schemeClr>
            </a:solidFill>
            <a:bevel/>
            <a:headEnd w="med" len="sm"/>
            <a:tailEnd type="oval" w="med" len="med"/>
          </a:ln>
        </p:spPr>
        <p:txBody>
          <a:bodyPr lIns="120249" tIns="60120" rIns="120249" bIns="60120" rtlCol="0" anchor="ctr"/>
          <a:lstStyle/>
          <a:p>
            <a:pPr algn="ctr" defTabSz="1202055"/>
            <a:endParaRPr lang="es-SV" sz="935">
              <a:solidFill>
                <a:srgbClr val="FFFFFF">
                  <a:lumMod val="65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25" name="8 Forma libre"/>
          <p:cNvSpPr/>
          <p:nvPr/>
        </p:nvSpPr>
        <p:spPr bwMode="auto">
          <a:xfrm flipH="1" flipV="1">
            <a:off x="7202573" y="4488345"/>
            <a:ext cx="1593196" cy="358151"/>
          </a:xfrm>
          <a:custGeom>
            <a:avLst/>
            <a:gdLst>
              <a:gd name="connsiteX0" fmla="*/ 1135857 w 1135857"/>
              <a:gd name="connsiteY0" fmla="*/ 514350 h 514350"/>
              <a:gd name="connsiteX1" fmla="*/ 678657 w 1135857"/>
              <a:gd name="connsiteY1" fmla="*/ 2381 h 514350"/>
              <a:gd name="connsiteX2" fmla="*/ 0 w 1135857"/>
              <a:gd name="connsiteY2" fmla="*/ 2381 h 514350"/>
              <a:gd name="connsiteX3" fmla="*/ 0 w 1135857"/>
              <a:gd name="connsiteY3" fmla="*/ 0 h 514350"/>
              <a:gd name="connsiteX0-1" fmla="*/ 1212057 w 1212057"/>
              <a:gd name="connsiteY0-2" fmla="*/ 623888 h 623888"/>
              <a:gd name="connsiteX1-3" fmla="*/ 754857 w 1212057"/>
              <a:gd name="connsiteY1-4" fmla="*/ 111919 h 623888"/>
              <a:gd name="connsiteX2-5" fmla="*/ 76200 w 1212057"/>
              <a:gd name="connsiteY2-6" fmla="*/ 111919 h 623888"/>
              <a:gd name="connsiteX3-7" fmla="*/ 0 w 1212057"/>
              <a:gd name="connsiteY3-8" fmla="*/ 0 h 623888"/>
              <a:gd name="connsiteX0-9" fmla="*/ 1135857 w 1135857"/>
              <a:gd name="connsiteY0-10" fmla="*/ 511969 h 511969"/>
              <a:gd name="connsiteX1-11" fmla="*/ 678657 w 1135857"/>
              <a:gd name="connsiteY1-12" fmla="*/ 0 h 511969"/>
              <a:gd name="connsiteX2-13" fmla="*/ 0 w 1135857"/>
              <a:gd name="connsiteY2-14" fmla="*/ 0 h 511969"/>
              <a:gd name="connsiteX0-15" fmla="*/ 1135857 w 1135857"/>
              <a:gd name="connsiteY0-16" fmla="*/ 515488 h 515488"/>
              <a:gd name="connsiteX1-17" fmla="*/ 1071960 w 1135857"/>
              <a:gd name="connsiteY1-18" fmla="*/ 0 h 515488"/>
              <a:gd name="connsiteX2-19" fmla="*/ 0 w 1135857"/>
              <a:gd name="connsiteY2-20" fmla="*/ 3519 h 515488"/>
              <a:gd name="connsiteX0-21" fmla="*/ 516656 w 516656"/>
              <a:gd name="connsiteY0-22" fmla="*/ 515488 h 515488"/>
              <a:gd name="connsiteX1-23" fmla="*/ 452759 w 516656"/>
              <a:gd name="connsiteY1-24" fmla="*/ 0 h 515488"/>
              <a:gd name="connsiteX2-25" fmla="*/ 0 w 516656"/>
              <a:gd name="connsiteY2-26" fmla="*/ 320212 h 515488"/>
              <a:gd name="connsiteX0-27" fmla="*/ 465224 w 465224"/>
              <a:gd name="connsiteY0-28" fmla="*/ 515488 h 515488"/>
              <a:gd name="connsiteX1-29" fmla="*/ 401327 w 465224"/>
              <a:gd name="connsiteY1-30" fmla="*/ 0 h 515488"/>
              <a:gd name="connsiteX2-31" fmla="*/ 0 w 465224"/>
              <a:gd name="connsiteY2-32" fmla="*/ 28150 h 515488"/>
              <a:gd name="connsiteX0-33" fmla="*/ 502285 w 502285"/>
              <a:gd name="connsiteY0-34" fmla="*/ 515488 h 515488"/>
              <a:gd name="connsiteX1-35" fmla="*/ 438388 w 502285"/>
              <a:gd name="connsiteY1-36" fmla="*/ 0 h 515488"/>
              <a:gd name="connsiteX2-37" fmla="*/ 0 w 502285"/>
              <a:gd name="connsiteY2-38" fmla="*/ 439 h 515488"/>
              <a:gd name="connsiteX0-39" fmla="*/ 502285 w 502285"/>
              <a:gd name="connsiteY0-40" fmla="*/ 593342 h 593342"/>
              <a:gd name="connsiteX1-41" fmla="*/ 438766 w 502285"/>
              <a:gd name="connsiteY1-42" fmla="*/ 0 h 593342"/>
              <a:gd name="connsiteX2-43" fmla="*/ 0 w 502285"/>
              <a:gd name="connsiteY2-44" fmla="*/ 78293 h 593342"/>
              <a:gd name="connsiteX0-45" fmla="*/ 502285 w 502285"/>
              <a:gd name="connsiteY0-46" fmla="*/ 515488 h 515488"/>
              <a:gd name="connsiteX1-47" fmla="*/ 436119 w 502285"/>
              <a:gd name="connsiteY1-48" fmla="*/ 0 h 515488"/>
              <a:gd name="connsiteX2-49" fmla="*/ 0 w 502285"/>
              <a:gd name="connsiteY2-50" fmla="*/ 439 h 51548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</a:cxnLst>
            <a:rect l="l" t="t" r="r" b="b"/>
            <a:pathLst>
              <a:path w="502285" h="515488">
                <a:moveTo>
                  <a:pt x="502285" y="515488"/>
                </a:moveTo>
                <a:lnTo>
                  <a:pt x="436119" y="0"/>
                </a:lnTo>
                <a:lnTo>
                  <a:pt x="0" y="439"/>
                </a:lnTo>
              </a:path>
            </a:pathLst>
          </a:custGeom>
          <a:noFill/>
          <a:ln w="12700" cap="rnd">
            <a:solidFill>
              <a:schemeClr val="tx1">
                <a:lumMod val="65000"/>
                <a:lumOff val="35000"/>
              </a:schemeClr>
            </a:solidFill>
            <a:bevel/>
            <a:headEnd w="med" len="sm"/>
            <a:tailEnd type="oval" w="med" len="med"/>
          </a:ln>
        </p:spPr>
        <p:txBody>
          <a:bodyPr lIns="120249" tIns="60120" rIns="120249" bIns="60120" rtlCol="0" anchor="ctr"/>
          <a:lstStyle/>
          <a:p>
            <a:pPr algn="ctr" defTabSz="1202055"/>
            <a:endParaRPr lang="es-SV" sz="935">
              <a:solidFill>
                <a:srgbClr val="FFFFFF">
                  <a:lumMod val="65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" name="111 Grupo"/>
          <p:cNvGrpSpPr>
            <a:grpSpLocks noChangeAspect="1"/>
          </p:cNvGrpSpPr>
          <p:nvPr/>
        </p:nvGrpSpPr>
        <p:grpSpPr>
          <a:xfrm>
            <a:off x="5018772" y="1315348"/>
            <a:ext cx="3381632" cy="4364001"/>
            <a:chOff x="4256581" y="7790451"/>
            <a:chExt cx="4731664" cy="6106524"/>
          </a:xfrm>
        </p:grpSpPr>
        <p:sp>
          <p:nvSpPr>
            <p:cNvPr id="113" name="112 Elipse"/>
            <p:cNvSpPr>
              <a:spLocks noChangeAspect="1"/>
            </p:cNvSpPr>
            <p:nvPr/>
          </p:nvSpPr>
          <p:spPr bwMode="auto">
            <a:xfrm>
              <a:off x="4256581" y="10809782"/>
              <a:ext cx="3087193" cy="3087193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lIns="0" tIns="0" rIns="0" bIns="0" rtlCol="0" anchor="ctr"/>
            <a:lstStyle/>
            <a:p>
              <a:pPr algn="ctr" defTabSz="1202055"/>
              <a:endParaRPr lang="es-SV" sz="240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114" name="176 Rectángulo"/>
            <p:cNvSpPr/>
            <p:nvPr/>
          </p:nvSpPr>
          <p:spPr bwMode="auto">
            <a:xfrm>
              <a:off x="4595247" y="7803898"/>
              <a:ext cx="3762940" cy="2070230"/>
            </a:xfrm>
            <a:custGeom>
              <a:avLst/>
              <a:gdLst/>
              <a:ahLst/>
              <a:cxnLst/>
              <a:rect l="l" t="t" r="r" b="b"/>
              <a:pathLst>
                <a:path w="3762940" h="2070230">
                  <a:moveTo>
                    <a:pt x="186657" y="0"/>
                  </a:moveTo>
                  <a:lnTo>
                    <a:pt x="2704746" y="0"/>
                  </a:lnTo>
                  <a:cubicBezTo>
                    <a:pt x="2807834" y="0"/>
                    <a:pt x="2891403" y="83569"/>
                    <a:pt x="2891403" y="186657"/>
                  </a:cubicBezTo>
                  <a:cubicBezTo>
                    <a:pt x="2891403" y="279380"/>
                    <a:pt x="2823794" y="356312"/>
                    <a:pt x="2735087" y="370256"/>
                  </a:cubicBezTo>
                  <a:lnTo>
                    <a:pt x="2735087" y="373314"/>
                  </a:lnTo>
                  <a:lnTo>
                    <a:pt x="2704746" y="373314"/>
                  </a:lnTo>
                  <a:lnTo>
                    <a:pt x="2598029" y="373314"/>
                  </a:lnTo>
                  <a:cubicBezTo>
                    <a:pt x="2500795" y="373314"/>
                    <a:pt x="2421972" y="452137"/>
                    <a:pt x="2421972" y="549371"/>
                  </a:cubicBezTo>
                  <a:cubicBezTo>
                    <a:pt x="2421972" y="646605"/>
                    <a:pt x="2500795" y="725428"/>
                    <a:pt x="2598029" y="725428"/>
                  </a:cubicBezTo>
                  <a:lnTo>
                    <a:pt x="2735087" y="725428"/>
                  </a:lnTo>
                  <a:lnTo>
                    <a:pt x="3576283" y="725428"/>
                  </a:lnTo>
                  <a:cubicBezTo>
                    <a:pt x="3679371" y="725428"/>
                    <a:pt x="3762940" y="808997"/>
                    <a:pt x="3762940" y="912085"/>
                  </a:cubicBezTo>
                  <a:cubicBezTo>
                    <a:pt x="3762940" y="1015173"/>
                    <a:pt x="3679371" y="1098742"/>
                    <a:pt x="3576283" y="1098742"/>
                  </a:cubicBezTo>
                  <a:lnTo>
                    <a:pt x="2106938" y="1098742"/>
                  </a:lnTo>
                  <a:lnTo>
                    <a:pt x="1937913" y="1098742"/>
                  </a:lnTo>
                  <a:cubicBezTo>
                    <a:pt x="1840679" y="1098742"/>
                    <a:pt x="1761856" y="1177566"/>
                    <a:pt x="1761855" y="1274799"/>
                  </a:cubicBezTo>
                  <a:cubicBezTo>
                    <a:pt x="1761856" y="1372033"/>
                    <a:pt x="1840679" y="1450857"/>
                    <a:pt x="1937913" y="1450857"/>
                  </a:cubicBezTo>
                  <a:lnTo>
                    <a:pt x="2085023" y="1450857"/>
                  </a:lnTo>
                  <a:lnTo>
                    <a:pt x="2106938" y="1450857"/>
                  </a:lnTo>
                  <a:lnTo>
                    <a:pt x="2106938" y="1453066"/>
                  </a:lnTo>
                  <a:cubicBezTo>
                    <a:pt x="2199755" y="1463040"/>
                    <a:pt x="2271680" y="1541877"/>
                    <a:pt x="2271680" y="1637514"/>
                  </a:cubicBezTo>
                  <a:cubicBezTo>
                    <a:pt x="2271680" y="1740602"/>
                    <a:pt x="2188111" y="1824171"/>
                    <a:pt x="2085023" y="1824171"/>
                  </a:cubicBezTo>
                  <a:lnTo>
                    <a:pt x="1535541" y="1824171"/>
                  </a:lnTo>
                  <a:cubicBezTo>
                    <a:pt x="1456016" y="1828206"/>
                    <a:pt x="1393454" y="1894521"/>
                    <a:pt x="1393454" y="1975447"/>
                  </a:cubicBezTo>
                  <a:cubicBezTo>
                    <a:pt x="1393454" y="2011874"/>
                    <a:pt x="1406130" y="2045340"/>
                    <a:pt x="1429109" y="2070230"/>
                  </a:cubicBezTo>
                  <a:lnTo>
                    <a:pt x="1003067" y="2070230"/>
                  </a:lnTo>
                  <a:cubicBezTo>
                    <a:pt x="1026046" y="2045340"/>
                    <a:pt x="1038722" y="2011873"/>
                    <a:pt x="1038722" y="1975446"/>
                  </a:cubicBezTo>
                  <a:cubicBezTo>
                    <a:pt x="1038722" y="1894604"/>
                    <a:pt x="976291" y="1828343"/>
                    <a:pt x="896864" y="1824171"/>
                  </a:cubicBezTo>
                  <a:lnTo>
                    <a:pt x="649832" y="1824171"/>
                  </a:lnTo>
                  <a:cubicBezTo>
                    <a:pt x="546744" y="1824171"/>
                    <a:pt x="463175" y="1740602"/>
                    <a:pt x="463175" y="1637514"/>
                  </a:cubicBezTo>
                  <a:cubicBezTo>
                    <a:pt x="463175" y="1534426"/>
                    <a:pt x="546744" y="1450857"/>
                    <a:pt x="649832" y="1450857"/>
                  </a:cubicBezTo>
                  <a:lnTo>
                    <a:pt x="1154695" y="1450857"/>
                  </a:lnTo>
                  <a:cubicBezTo>
                    <a:pt x="1251927" y="1450855"/>
                    <a:pt x="1330748" y="1372032"/>
                    <a:pt x="1330748" y="1274800"/>
                  </a:cubicBezTo>
                  <a:lnTo>
                    <a:pt x="1330749" y="1274800"/>
                  </a:lnTo>
                  <a:cubicBezTo>
                    <a:pt x="1330749" y="1177566"/>
                    <a:pt x="1251925" y="1098742"/>
                    <a:pt x="1154691" y="1098742"/>
                  </a:cubicBezTo>
                  <a:lnTo>
                    <a:pt x="1054452" y="1098742"/>
                  </a:lnTo>
                  <a:lnTo>
                    <a:pt x="1014298" y="1098742"/>
                  </a:lnTo>
                  <a:cubicBezTo>
                    <a:pt x="911210" y="1098742"/>
                    <a:pt x="827641" y="1015173"/>
                    <a:pt x="827641" y="912085"/>
                  </a:cubicBezTo>
                  <a:cubicBezTo>
                    <a:pt x="827641" y="808997"/>
                    <a:pt x="911210" y="725428"/>
                    <a:pt x="1014298" y="725428"/>
                  </a:cubicBezTo>
                  <a:lnTo>
                    <a:pt x="1075790" y="725428"/>
                  </a:lnTo>
                  <a:cubicBezTo>
                    <a:pt x="1173022" y="725426"/>
                    <a:pt x="1251842" y="646604"/>
                    <a:pt x="1251842" y="549372"/>
                  </a:cubicBezTo>
                  <a:lnTo>
                    <a:pt x="1251843" y="549372"/>
                  </a:lnTo>
                  <a:cubicBezTo>
                    <a:pt x="1251843" y="452138"/>
                    <a:pt x="1173020" y="373315"/>
                    <a:pt x="1075786" y="373315"/>
                  </a:cubicBezTo>
                  <a:lnTo>
                    <a:pt x="1054452" y="373315"/>
                  </a:lnTo>
                  <a:lnTo>
                    <a:pt x="1054452" y="373314"/>
                  </a:lnTo>
                  <a:lnTo>
                    <a:pt x="186657" y="373314"/>
                  </a:lnTo>
                  <a:cubicBezTo>
                    <a:pt x="83569" y="373314"/>
                    <a:pt x="0" y="289745"/>
                    <a:pt x="0" y="186657"/>
                  </a:cubicBezTo>
                  <a:cubicBezTo>
                    <a:pt x="0" y="83569"/>
                    <a:pt x="83569" y="0"/>
                    <a:pt x="18665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lIns="0" tIns="0" rIns="0" bIns="0" rtlCol="0" anchor="ctr"/>
            <a:lstStyle/>
            <a:p>
              <a:pPr algn="ctr" defTabSz="1202055"/>
              <a:endParaRPr lang="es-SV" sz="240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115" name="114 Elipse"/>
            <p:cNvSpPr>
              <a:spLocks noChangeAspect="1"/>
            </p:cNvSpPr>
            <p:nvPr/>
          </p:nvSpPr>
          <p:spPr bwMode="auto">
            <a:xfrm>
              <a:off x="7727527" y="7790451"/>
              <a:ext cx="407133" cy="40713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lIns="0" tIns="0" rIns="0" bIns="0" rtlCol="0" anchor="ctr"/>
            <a:lstStyle/>
            <a:p>
              <a:pPr algn="ctr" defTabSz="1202055"/>
              <a:endParaRPr lang="es-SV" sz="240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116" name="115 Elipse"/>
            <p:cNvSpPr>
              <a:spLocks noChangeAspect="1"/>
            </p:cNvSpPr>
            <p:nvPr/>
          </p:nvSpPr>
          <p:spPr bwMode="auto">
            <a:xfrm>
              <a:off x="4717163" y="8343959"/>
              <a:ext cx="407133" cy="40713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lIns="0" tIns="0" rIns="0" bIns="0" rtlCol="0" anchor="ctr"/>
            <a:lstStyle/>
            <a:p>
              <a:pPr algn="ctr" defTabSz="1202055"/>
              <a:endParaRPr lang="es-SV" sz="240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117" name="116 Elipse"/>
            <p:cNvSpPr>
              <a:spLocks noChangeAspect="1"/>
            </p:cNvSpPr>
            <p:nvPr/>
          </p:nvSpPr>
          <p:spPr bwMode="auto">
            <a:xfrm>
              <a:off x="4374700" y="9235226"/>
              <a:ext cx="299299" cy="29929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lIns="0" tIns="0" rIns="0" bIns="0" rtlCol="0" anchor="ctr"/>
            <a:lstStyle/>
            <a:p>
              <a:pPr algn="ctr" defTabSz="1202055"/>
              <a:endParaRPr lang="es-SV" sz="240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118" name="117 Elipse"/>
            <p:cNvSpPr>
              <a:spLocks noChangeAspect="1"/>
            </p:cNvSpPr>
            <p:nvPr/>
          </p:nvSpPr>
          <p:spPr bwMode="auto">
            <a:xfrm>
              <a:off x="8688946" y="8935927"/>
              <a:ext cx="299299" cy="29929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lIns="0" tIns="0" rIns="0" bIns="0" rtlCol="0" anchor="ctr"/>
            <a:lstStyle/>
            <a:p>
              <a:pPr algn="ctr" defTabSz="1202055"/>
              <a:endParaRPr lang="es-SV" sz="240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119" name="118 Elipse"/>
            <p:cNvSpPr>
              <a:spLocks noChangeAspect="1"/>
            </p:cNvSpPr>
            <p:nvPr/>
          </p:nvSpPr>
          <p:spPr bwMode="auto">
            <a:xfrm>
              <a:off x="7671639" y="9974158"/>
              <a:ext cx="418111" cy="418111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lIns="0" tIns="0" rIns="0" bIns="0" rtlCol="0" anchor="ctr"/>
            <a:lstStyle/>
            <a:p>
              <a:pPr algn="ctr" defTabSz="1202055"/>
              <a:endParaRPr lang="es-SV" sz="240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120" name="119 Elipse"/>
            <p:cNvSpPr>
              <a:spLocks noChangeAspect="1"/>
            </p:cNvSpPr>
            <p:nvPr/>
          </p:nvSpPr>
          <p:spPr bwMode="auto">
            <a:xfrm>
              <a:off x="7946381" y="10860967"/>
              <a:ext cx="169970" cy="16997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lIns="0" tIns="0" rIns="0" bIns="0" rtlCol="0" anchor="ctr"/>
            <a:lstStyle/>
            <a:p>
              <a:pPr algn="ctr" defTabSz="1202055"/>
              <a:endParaRPr lang="es-SV" sz="240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121" name="120 Elipse"/>
            <p:cNvSpPr>
              <a:spLocks noChangeAspect="1"/>
            </p:cNvSpPr>
            <p:nvPr/>
          </p:nvSpPr>
          <p:spPr bwMode="auto">
            <a:xfrm>
              <a:off x="7171672" y="10271352"/>
              <a:ext cx="241834" cy="24183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lIns="0" tIns="0" rIns="0" bIns="0" rtlCol="0" anchor="ctr"/>
            <a:lstStyle/>
            <a:p>
              <a:pPr algn="ctr" defTabSz="1202055"/>
              <a:endParaRPr lang="es-SV" sz="240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122" name="121 Elipse"/>
            <p:cNvSpPr>
              <a:spLocks noChangeAspect="1"/>
            </p:cNvSpPr>
            <p:nvPr/>
          </p:nvSpPr>
          <p:spPr bwMode="auto">
            <a:xfrm>
              <a:off x="5296576" y="11314289"/>
              <a:ext cx="241834" cy="24183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lIns="0" tIns="0" rIns="0" bIns="0" rtlCol="0" anchor="ctr"/>
            <a:lstStyle/>
            <a:p>
              <a:pPr algn="ctr" defTabSz="1202055"/>
              <a:endParaRPr lang="es-SV" sz="240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123" name="122 Elipse"/>
            <p:cNvSpPr>
              <a:spLocks noChangeAspect="1"/>
            </p:cNvSpPr>
            <p:nvPr/>
          </p:nvSpPr>
          <p:spPr bwMode="auto">
            <a:xfrm>
              <a:off x="5623199" y="10533963"/>
              <a:ext cx="169970" cy="16997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lIns="0" tIns="0" rIns="0" bIns="0" rtlCol="0" anchor="ctr"/>
            <a:lstStyle/>
            <a:p>
              <a:pPr algn="ctr" defTabSz="1202055"/>
              <a:endParaRPr lang="es-SV" sz="240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124" name="123 Elipse"/>
            <p:cNvSpPr>
              <a:spLocks noChangeAspect="1"/>
            </p:cNvSpPr>
            <p:nvPr/>
          </p:nvSpPr>
          <p:spPr bwMode="auto">
            <a:xfrm>
              <a:off x="5903716" y="11674329"/>
              <a:ext cx="169970" cy="16997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lIns="0" tIns="0" rIns="0" bIns="0" rtlCol="0" anchor="ctr"/>
            <a:lstStyle/>
            <a:p>
              <a:pPr algn="ctr" defTabSz="1202055"/>
              <a:endParaRPr lang="es-SV" sz="240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125" name="124 Elipse"/>
            <p:cNvSpPr>
              <a:spLocks noChangeAspect="1"/>
            </p:cNvSpPr>
            <p:nvPr/>
          </p:nvSpPr>
          <p:spPr bwMode="auto">
            <a:xfrm>
              <a:off x="5059948" y="11931110"/>
              <a:ext cx="299299" cy="29929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lIns="0" tIns="0" rIns="0" bIns="0" rtlCol="0" anchor="ctr"/>
            <a:lstStyle/>
            <a:p>
              <a:pPr algn="ctr" defTabSz="1202055"/>
              <a:endParaRPr lang="es-SV" sz="240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126" name="125 Rectángulo"/>
            <p:cNvSpPr/>
            <p:nvPr/>
          </p:nvSpPr>
          <p:spPr bwMode="auto">
            <a:xfrm>
              <a:off x="5442890" y="10182225"/>
              <a:ext cx="714575" cy="678742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lIns="0" tIns="0" rIns="0" bIns="0" rtlCol="0" anchor="ctr"/>
            <a:lstStyle/>
            <a:p>
              <a:pPr algn="ctr" defTabSz="1202055"/>
              <a:endParaRPr lang="es-SV" sz="240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127" name="126 Rectángulo"/>
            <p:cNvSpPr/>
            <p:nvPr/>
          </p:nvSpPr>
          <p:spPr bwMode="auto">
            <a:xfrm rot="2953758">
              <a:off x="6776264" y="10917079"/>
              <a:ext cx="451814" cy="429157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lIns="0" tIns="0" rIns="0" bIns="0" rtlCol="0" anchor="ctr"/>
            <a:lstStyle/>
            <a:p>
              <a:pPr algn="ctr" defTabSz="1202055"/>
              <a:endParaRPr lang="es-SV" sz="240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128" name="127 Acorde"/>
            <p:cNvSpPr>
              <a:spLocks noChangeAspect="1"/>
            </p:cNvSpPr>
            <p:nvPr/>
          </p:nvSpPr>
          <p:spPr bwMode="auto">
            <a:xfrm>
              <a:off x="4519479" y="11079688"/>
              <a:ext cx="2547380" cy="2547380"/>
            </a:xfrm>
            <a:prstGeom prst="chord">
              <a:avLst>
                <a:gd name="adj1" fmla="val 21530749"/>
                <a:gd name="adj2" fmla="val 10802399"/>
              </a:avLst>
            </a:prstGeom>
            <a:solidFill>
              <a:schemeClr val="accent1"/>
            </a:solidFill>
            <a:ln>
              <a:noFill/>
            </a:ln>
          </p:spPr>
          <p:txBody>
            <a:bodyPr lIns="0" tIns="0" rIns="0" bIns="0" rtlCol="0" anchor="ctr"/>
            <a:lstStyle/>
            <a:p>
              <a:pPr algn="ctr" defTabSz="1202055"/>
              <a:endParaRPr lang="es-SV" sz="240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129" name="128 Elipse"/>
            <p:cNvSpPr>
              <a:spLocks noChangeAspect="1"/>
            </p:cNvSpPr>
            <p:nvPr/>
          </p:nvSpPr>
          <p:spPr bwMode="auto">
            <a:xfrm>
              <a:off x="5806552" y="12203728"/>
              <a:ext cx="299299" cy="29929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lIns="0" tIns="0" rIns="0" bIns="0" rtlCol="0" anchor="ctr"/>
            <a:lstStyle/>
            <a:p>
              <a:pPr algn="ctr" defTabSz="1202055"/>
              <a:endParaRPr lang="es-SV" sz="240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130" name="129 Elipse"/>
            <p:cNvSpPr>
              <a:spLocks noChangeAspect="1"/>
            </p:cNvSpPr>
            <p:nvPr/>
          </p:nvSpPr>
          <p:spPr bwMode="auto">
            <a:xfrm>
              <a:off x="6304543" y="12080759"/>
              <a:ext cx="545238" cy="54523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lIns="0" tIns="0" rIns="0" bIns="0" rtlCol="0" anchor="ctr"/>
            <a:lstStyle/>
            <a:p>
              <a:pPr algn="ctr" defTabSz="1202055"/>
              <a:endParaRPr lang="es-SV" sz="240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131" name="130 Elipse"/>
            <p:cNvSpPr>
              <a:spLocks noChangeAspect="1"/>
            </p:cNvSpPr>
            <p:nvPr/>
          </p:nvSpPr>
          <p:spPr bwMode="auto">
            <a:xfrm>
              <a:off x="5319213" y="12608741"/>
              <a:ext cx="305704" cy="305704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lIns="0" tIns="0" rIns="0" bIns="0" rtlCol="0" anchor="ctr"/>
            <a:lstStyle/>
            <a:p>
              <a:pPr algn="ctr" defTabSz="1202055"/>
              <a:endParaRPr lang="es-SV" sz="240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132" name="131 Elipse"/>
            <p:cNvSpPr>
              <a:spLocks noChangeAspect="1"/>
            </p:cNvSpPr>
            <p:nvPr/>
          </p:nvSpPr>
          <p:spPr bwMode="auto">
            <a:xfrm>
              <a:off x="4729227" y="12519759"/>
              <a:ext cx="241834" cy="241834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lIns="0" tIns="0" rIns="0" bIns="0" rtlCol="0" anchor="ctr"/>
            <a:lstStyle/>
            <a:p>
              <a:pPr algn="ctr" defTabSz="1202055"/>
              <a:endParaRPr lang="es-SV" sz="240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133" name="132 Elipse"/>
            <p:cNvSpPr>
              <a:spLocks noChangeAspect="1"/>
            </p:cNvSpPr>
            <p:nvPr/>
          </p:nvSpPr>
          <p:spPr bwMode="auto">
            <a:xfrm>
              <a:off x="6424044" y="12998447"/>
              <a:ext cx="241834" cy="241834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lIns="0" tIns="0" rIns="0" bIns="0" rtlCol="0" anchor="ctr"/>
            <a:lstStyle/>
            <a:p>
              <a:pPr algn="ctr" defTabSz="1202055"/>
              <a:endParaRPr lang="es-SV" sz="240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134" name="133 Elipse"/>
            <p:cNvSpPr>
              <a:spLocks noChangeAspect="1"/>
            </p:cNvSpPr>
            <p:nvPr/>
          </p:nvSpPr>
          <p:spPr bwMode="auto">
            <a:xfrm>
              <a:off x="5486046" y="13226044"/>
              <a:ext cx="156952" cy="156952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lIns="0" tIns="0" rIns="0" bIns="0" rtlCol="0" anchor="ctr"/>
            <a:lstStyle/>
            <a:p>
              <a:pPr algn="ctr" defTabSz="1202055"/>
              <a:endParaRPr lang="es-SV" sz="240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135" name="134 Elipse"/>
            <p:cNvSpPr>
              <a:spLocks noChangeAspect="1"/>
            </p:cNvSpPr>
            <p:nvPr/>
          </p:nvSpPr>
          <p:spPr bwMode="auto">
            <a:xfrm>
              <a:off x="6602273" y="12603133"/>
              <a:ext cx="91787" cy="91787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lIns="0" tIns="0" rIns="0" bIns="0" rtlCol="0" anchor="ctr"/>
            <a:lstStyle/>
            <a:p>
              <a:pPr algn="ctr" defTabSz="1202055"/>
              <a:endParaRPr lang="es-SV" sz="240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136" name="135 Rectángulo"/>
            <p:cNvSpPr/>
            <p:nvPr/>
          </p:nvSpPr>
          <p:spPr bwMode="auto">
            <a:xfrm>
              <a:off x="5443833" y="10182225"/>
              <a:ext cx="714575" cy="92426"/>
            </a:xfrm>
            <a:prstGeom prst="rect">
              <a:avLst/>
            </a:prstGeom>
            <a:solidFill>
              <a:schemeClr val="tx1">
                <a:alpha val="15000"/>
              </a:schemeClr>
            </a:solidFill>
            <a:ln>
              <a:noFill/>
            </a:ln>
          </p:spPr>
          <p:txBody>
            <a:bodyPr lIns="0" tIns="0" rIns="0" bIns="0" rtlCol="0" anchor="ctr"/>
            <a:lstStyle/>
            <a:p>
              <a:pPr algn="ctr" defTabSz="1202055"/>
              <a:endParaRPr lang="es-SV" sz="240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137" name="136 Rectángulo"/>
            <p:cNvSpPr/>
            <p:nvPr/>
          </p:nvSpPr>
          <p:spPr bwMode="auto">
            <a:xfrm rot="2953758">
              <a:off x="6906991" y="10975358"/>
              <a:ext cx="451814" cy="86657"/>
            </a:xfrm>
            <a:prstGeom prst="rect">
              <a:avLst/>
            </a:prstGeom>
            <a:solidFill>
              <a:schemeClr val="tx1">
                <a:alpha val="15000"/>
              </a:schemeClr>
            </a:solidFill>
            <a:ln>
              <a:noFill/>
            </a:ln>
          </p:spPr>
          <p:txBody>
            <a:bodyPr lIns="0" tIns="0" rIns="0" bIns="0" rtlCol="0" anchor="ctr"/>
            <a:lstStyle/>
            <a:p>
              <a:pPr algn="ctr" defTabSz="1202055"/>
              <a:endParaRPr lang="es-SV" sz="240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138" name="137 Rectángulo"/>
            <p:cNvSpPr/>
            <p:nvPr/>
          </p:nvSpPr>
          <p:spPr bwMode="auto">
            <a:xfrm rot="2953758">
              <a:off x="6941212" y="10830521"/>
              <a:ext cx="594463" cy="194805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lIns="0" tIns="0" rIns="0" bIns="0" rtlCol="0" anchor="ctr"/>
            <a:lstStyle/>
            <a:p>
              <a:pPr algn="ctr" defTabSz="1202055"/>
              <a:endParaRPr lang="es-SV" sz="240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  <p:sp>
          <p:nvSpPr>
            <p:cNvPr id="139" name="138 Rectángulo"/>
            <p:cNvSpPr/>
            <p:nvPr/>
          </p:nvSpPr>
          <p:spPr bwMode="auto">
            <a:xfrm>
              <a:off x="5330085" y="9874128"/>
              <a:ext cx="940184" cy="308097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lIns="0" tIns="0" rIns="0" bIns="0" rtlCol="0" anchor="ctr"/>
            <a:lstStyle/>
            <a:p>
              <a:pPr algn="ctr" defTabSz="1202055"/>
              <a:endParaRPr lang="es-SV" sz="2400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3000">
        <p:random/>
      </p:transition>
    </mc:Choice>
    <mc:Fallback>
      <p:transition spd="slow" advClick="0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500"/>
                            </p:stCondLst>
                            <p:childTnLst>
                              <p:par>
                                <p:cTn id="2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500"/>
                            </p:stCondLst>
                            <p:childTnLst>
                              <p:par>
                                <p:cTn id="3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/>
      <p:bldP spid="20" grpId="0"/>
      <p:bldP spid="21" grpId="0"/>
      <p:bldP spid="22" grpId="0"/>
      <p:bldP spid="23" grpId="0" animBg="1"/>
      <p:bldP spid="24" grpId="0" animBg="1"/>
      <p:bldP spid="2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79 Forma libre"/>
          <p:cNvSpPr/>
          <p:nvPr/>
        </p:nvSpPr>
        <p:spPr bwMode="auto">
          <a:xfrm>
            <a:off x="3821835" y="2461313"/>
            <a:ext cx="1002887" cy="621592"/>
          </a:xfrm>
          <a:custGeom>
            <a:avLst/>
            <a:gdLst>
              <a:gd name="connsiteX0" fmla="*/ 1135857 w 1135857"/>
              <a:gd name="connsiteY0" fmla="*/ 514350 h 514350"/>
              <a:gd name="connsiteX1" fmla="*/ 678657 w 1135857"/>
              <a:gd name="connsiteY1" fmla="*/ 2381 h 514350"/>
              <a:gd name="connsiteX2" fmla="*/ 0 w 1135857"/>
              <a:gd name="connsiteY2" fmla="*/ 2381 h 514350"/>
              <a:gd name="connsiteX3" fmla="*/ 0 w 1135857"/>
              <a:gd name="connsiteY3" fmla="*/ 0 h 514350"/>
              <a:gd name="connsiteX0-1" fmla="*/ 1212057 w 1212057"/>
              <a:gd name="connsiteY0-2" fmla="*/ 623888 h 623888"/>
              <a:gd name="connsiteX1-3" fmla="*/ 754857 w 1212057"/>
              <a:gd name="connsiteY1-4" fmla="*/ 111919 h 623888"/>
              <a:gd name="connsiteX2-5" fmla="*/ 76200 w 1212057"/>
              <a:gd name="connsiteY2-6" fmla="*/ 111919 h 623888"/>
              <a:gd name="connsiteX3-7" fmla="*/ 0 w 1212057"/>
              <a:gd name="connsiteY3-8" fmla="*/ 0 h 623888"/>
              <a:gd name="connsiteX0-9" fmla="*/ 1135857 w 1135857"/>
              <a:gd name="connsiteY0-10" fmla="*/ 511969 h 511969"/>
              <a:gd name="connsiteX1-11" fmla="*/ 678657 w 1135857"/>
              <a:gd name="connsiteY1-12" fmla="*/ 0 h 511969"/>
              <a:gd name="connsiteX2-13" fmla="*/ 0 w 1135857"/>
              <a:gd name="connsiteY2-14" fmla="*/ 0 h 511969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</a:cxnLst>
            <a:rect l="l" t="t" r="r" b="b"/>
            <a:pathLst>
              <a:path w="1135857" h="511969">
                <a:moveTo>
                  <a:pt x="1135857" y="511969"/>
                </a:moveTo>
                <a:lnTo>
                  <a:pt x="678657" y="0"/>
                </a:lnTo>
                <a:lnTo>
                  <a:pt x="0" y="0"/>
                </a:lnTo>
              </a:path>
            </a:pathLst>
          </a:custGeom>
          <a:noFill/>
          <a:ln w="9525" cap="rnd">
            <a:solidFill>
              <a:schemeClr val="accent5"/>
            </a:solidFill>
            <a:bevel/>
            <a:headEnd w="med" len="sm"/>
            <a:tailEnd type="oval" w="med" len="med"/>
          </a:ln>
        </p:spPr>
        <p:txBody>
          <a:bodyPr lIns="118835" tIns="59387" rIns="118835" bIns="59387" rtlCol="0" anchor="ctr"/>
          <a:lstStyle/>
          <a:p>
            <a:pPr algn="ctr" defTabSz="1187450"/>
            <a:endParaRPr lang="es-SV" sz="935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6" name="79 Forma libre"/>
          <p:cNvSpPr/>
          <p:nvPr/>
        </p:nvSpPr>
        <p:spPr bwMode="auto">
          <a:xfrm>
            <a:off x="4860486" y="2023275"/>
            <a:ext cx="1002887" cy="621592"/>
          </a:xfrm>
          <a:custGeom>
            <a:avLst/>
            <a:gdLst>
              <a:gd name="connsiteX0" fmla="*/ 1135857 w 1135857"/>
              <a:gd name="connsiteY0" fmla="*/ 514350 h 514350"/>
              <a:gd name="connsiteX1" fmla="*/ 678657 w 1135857"/>
              <a:gd name="connsiteY1" fmla="*/ 2381 h 514350"/>
              <a:gd name="connsiteX2" fmla="*/ 0 w 1135857"/>
              <a:gd name="connsiteY2" fmla="*/ 2381 h 514350"/>
              <a:gd name="connsiteX3" fmla="*/ 0 w 1135857"/>
              <a:gd name="connsiteY3" fmla="*/ 0 h 514350"/>
              <a:gd name="connsiteX0-1" fmla="*/ 1212057 w 1212057"/>
              <a:gd name="connsiteY0-2" fmla="*/ 623888 h 623888"/>
              <a:gd name="connsiteX1-3" fmla="*/ 754857 w 1212057"/>
              <a:gd name="connsiteY1-4" fmla="*/ 111919 h 623888"/>
              <a:gd name="connsiteX2-5" fmla="*/ 76200 w 1212057"/>
              <a:gd name="connsiteY2-6" fmla="*/ 111919 h 623888"/>
              <a:gd name="connsiteX3-7" fmla="*/ 0 w 1212057"/>
              <a:gd name="connsiteY3-8" fmla="*/ 0 h 623888"/>
              <a:gd name="connsiteX0-9" fmla="*/ 1135857 w 1135857"/>
              <a:gd name="connsiteY0-10" fmla="*/ 511969 h 511969"/>
              <a:gd name="connsiteX1-11" fmla="*/ 678657 w 1135857"/>
              <a:gd name="connsiteY1-12" fmla="*/ 0 h 511969"/>
              <a:gd name="connsiteX2-13" fmla="*/ 0 w 1135857"/>
              <a:gd name="connsiteY2-14" fmla="*/ 0 h 511969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</a:cxnLst>
            <a:rect l="l" t="t" r="r" b="b"/>
            <a:pathLst>
              <a:path w="1135857" h="511969">
                <a:moveTo>
                  <a:pt x="1135857" y="511969"/>
                </a:moveTo>
                <a:lnTo>
                  <a:pt x="678657" y="0"/>
                </a:lnTo>
                <a:lnTo>
                  <a:pt x="0" y="0"/>
                </a:lnTo>
              </a:path>
            </a:pathLst>
          </a:custGeom>
          <a:noFill/>
          <a:ln w="9525" cap="rnd">
            <a:solidFill>
              <a:schemeClr val="accent5"/>
            </a:solidFill>
            <a:bevel/>
            <a:headEnd w="med" len="sm"/>
            <a:tailEnd type="oval" w="med" len="med"/>
          </a:ln>
        </p:spPr>
        <p:txBody>
          <a:bodyPr lIns="118835" tIns="59387" rIns="118835" bIns="59387" rtlCol="0" anchor="ctr"/>
          <a:lstStyle/>
          <a:p>
            <a:pPr algn="ctr" defTabSz="1187450"/>
            <a:endParaRPr lang="es-SV" sz="935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7" name="79 Forma libre"/>
          <p:cNvSpPr/>
          <p:nvPr/>
        </p:nvSpPr>
        <p:spPr bwMode="auto">
          <a:xfrm>
            <a:off x="5899138" y="1646237"/>
            <a:ext cx="1002887" cy="621592"/>
          </a:xfrm>
          <a:custGeom>
            <a:avLst/>
            <a:gdLst>
              <a:gd name="connsiteX0" fmla="*/ 1135857 w 1135857"/>
              <a:gd name="connsiteY0" fmla="*/ 514350 h 514350"/>
              <a:gd name="connsiteX1" fmla="*/ 678657 w 1135857"/>
              <a:gd name="connsiteY1" fmla="*/ 2381 h 514350"/>
              <a:gd name="connsiteX2" fmla="*/ 0 w 1135857"/>
              <a:gd name="connsiteY2" fmla="*/ 2381 h 514350"/>
              <a:gd name="connsiteX3" fmla="*/ 0 w 1135857"/>
              <a:gd name="connsiteY3" fmla="*/ 0 h 514350"/>
              <a:gd name="connsiteX0-1" fmla="*/ 1212057 w 1212057"/>
              <a:gd name="connsiteY0-2" fmla="*/ 623888 h 623888"/>
              <a:gd name="connsiteX1-3" fmla="*/ 754857 w 1212057"/>
              <a:gd name="connsiteY1-4" fmla="*/ 111919 h 623888"/>
              <a:gd name="connsiteX2-5" fmla="*/ 76200 w 1212057"/>
              <a:gd name="connsiteY2-6" fmla="*/ 111919 h 623888"/>
              <a:gd name="connsiteX3-7" fmla="*/ 0 w 1212057"/>
              <a:gd name="connsiteY3-8" fmla="*/ 0 h 623888"/>
              <a:gd name="connsiteX0-9" fmla="*/ 1135857 w 1135857"/>
              <a:gd name="connsiteY0-10" fmla="*/ 511969 h 511969"/>
              <a:gd name="connsiteX1-11" fmla="*/ 678657 w 1135857"/>
              <a:gd name="connsiteY1-12" fmla="*/ 0 h 511969"/>
              <a:gd name="connsiteX2-13" fmla="*/ 0 w 1135857"/>
              <a:gd name="connsiteY2-14" fmla="*/ 0 h 511969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</a:cxnLst>
            <a:rect l="l" t="t" r="r" b="b"/>
            <a:pathLst>
              <a:path w="1135857" h="511969">
                <a:moveTo>
                  <a:pt x="1135857" y="511969"/>
                </a:moveTo>
                <a:lnTo>
                  <a:pt x="678657" y="0"/>
                </a:lnTo>
                <a:lnTo>
                  <a:pt x="0" y="0"/>
                </a:lnTo>
              </a:path>
            </a:pathLst>
          </a:custGeom>
          <a:noFill/>
          <a:ln w="9525" cap="rnd">
            <a:solidFill>
              <a:schemeClr val="accent5"/>
            </a:solidFill>
            <a:bevel/>
            <a:headEnd w="med" len="sm"/>
            <a:tailEnd type="oval" w="med" len="med"/>
          </a:ln>
        </p:spPr>
        <p:txBody>
          <a:bodyPr lIns="118835" tIns="59387" rIns="118835" bIns="59387" rtlCol="0" anchor="ctr"/>
          <a:lstStyle/>
          <a:p>
            <a:pPr algn="ctr" defTabSz="1187450"/>
            <a:endParaRPr lang="es-SV" sz="935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8" name="79 Forma libre"/>
          <p:cNvSpPr/>
          <p:nvPr/>
        </p:nvSpPr>
        <p:spPr bwMode="auto">
          <a:xfrm>
            <a:off x="6937787" y="1262273"/>
            <a:ext cx="1002887" cy="621592"/>
          </a:xfrm>
          <a:custGeom>
            <a:avLst/>
            <a:gdLst>
              <a:gd name="connsiteX0" fmla="*/ 1135857 w 1135857"/>
              <a:gd name="connsiteY0" fmla="*/ 514350 h 514350"/>
              <a:gd name="connsiteX1" fmla="*/ 678657 w 1135857"/>
              <a:gd name="connsiteY1" fmla="*/ 2381 h 514350"/>
              <a:gd name="connsiteX2" fmla="*/ 0 w 1135857"/>
              <a:gd name="connsiteY2" fmla="*/ 2381 h 514350"/>
              <a:gd name="connsiteX3" fmla="*/ 0 w 1135857"/>
              <a:gd name="connsiteY3" fmla="*/ 0 h 514350"/>
              <a:gd name="connsiteX0-1" fmla="*/ 1212057 w 1212057"/>
              <a:gd name="connsiteY0-2" fmla="*/ 623888 h 623888"/>
              <a:gd name="connsiteX1-3" fmla="*/ 754857 w 1212057"/>
              <a:gd name="connsiteY1-4" fmla="*/ 111919 h 623888"/>
              <a:gd name="connsiteX2-5" fmla="*/ 76200 w 1212057"/>
              <a:gd name="connsiteY2-6" fmla="*/ 111919 h 623888"/>
              <a:gd name="connsiteX3-7" fmla="*/ 0 w 1212057"/>
              <a:gd name="connsiteY3-8" fmla="*/ 0 h 623888"/>
              <a:gd name="connsiteX0-9" fmla="*/ 1135857 w 1135857"/>
              <a:gd name="connsiteY0-10" fmla="*/ 511969 h 511969"/>
              <a:gd name="connsiteX1-11" fmla="*/ 678657 w 1135857"/>
              <a:gd name="connsiteY1-12" fmla="*/ 0 h 511969"/>
              <a:gd name="connsiteX2-13" fmla="*/ 0 w 1135857"/>
              <a:gd name="connsiteY2-14" fmla="*/ 0 h 511969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</a:cxnLst>
            <a:rect l="l" t="t" r="r" b="b"/>
            <a:pathLst>
              <a:path w="1135857" h="511969">
                <a:moveTo>
                  <a:pt x="1135857" y="511969"/>
                </a:moveTo>
                <a:lnTo>
                  <a:pt x="678657" y="0"/>
                </a:lnTo>
                <a:lnTo>
                  <a:pt x="0" y="0"/>
                </a:lnTo>
              </a:path>
            </a:pathLst>
          </a:custGeom>
          <a:noFill/>
          <a:ln w="9525" cap="rnd">
            <a:solidFill>
              <a:schemeClr val="accent5"/>
            </a:solidFill>
            <a:bevel/>
            <a:headEnd w="med" len="sm"/>
            <a:tailEnd type="oval" w="med" len="med"/>
          </a:ln>
        </p:spPr>
        <p:txBody>
          <a:bodyPr lIns="118835" tIns="59387" rIns="118835" bIns="59387" rtlCol="0" anchor="ctr"/>
          <a:lstStyle/>
          <a:p>
            <a:pPr algn="ctr" defTabSz="1187450"/>
            <a:endParaRPr lang="es-SV" sz="935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9" name="79 Forma libre"/>
          <p:cNvSpPr/>
          <p:nvPr/>
        </p:nvSpPr>
        <p:spPr bwMode="auto">
          <a:xfrm>
            <a:off x="2818949" y="2887371"/>
            <a:ext cx="1002887" cy="621592"/>
          </a:xfrm>
          <a:custGeom>
            <a:avLst/>
            <a:gdLst>
              <a:gd name="connsiteX0" fmla="*/ 1135857 w 1135857"/>
              <a:gd name="connsiteY0" fmla="*/ 514350 h 514350"/>
              <a:gd name="connsiteX1" fmla="*/ 678657 w 1135857"/>
              <a:gd name="connsiteY1" fmla="*/ 2381 h 514350"/>
              <a:gd name="connsiteX2" fmla="*/ 0 w 1135857"/>
              <a:gd name="connsiteY2" fmla="*/ 2381 h 514350"/>
              <a:gd name="connsiteX3" fmla="*/ 0 w 1135857"/>
              <a:gd name="connsiteY3" fmla="*/ 0 h 514350"/>
              <a:gd name="connsiteX0-1" fmla="*/ 1212057 w 1212057"/>
              <a:gd name="connsiteY0-2" fmla="*/ 623888 h 623888"/>
              <a:gd name="connsiteX1-3" fmla="*/ 754857 w 1212057"/>
              <a:gd name="connsiteY1-4" fmla="*/ 111919 h 623888"/>
              <a:gd name="connsiteX2-5" fmla="*/ 76200 w 1212057"/>
              <a:gd name="connsiteY2-6" fmla="*/ 111919 h 623888"/>
              <a:gd name="connsiteX3-7" fmla="*/ 0 w 1212057"/>
              <a:gd name="connsiteY3-8" fmla="*/ 0 h 623888"/>
              <a:gd name="connsiteX0-9" fmla="*/ 1135857 w 1135857"/>
              <a:gd name="connsiteY0-10" fmla="*/ 511969 h 511969"/>
              <a:gd name="connsiteX1-11" fmla="*/ 678657 w 1135857"/>
              <a:gd name="connsiteY1-12" fmla="*/ 0 h 511969"/>
              <a:gd name="connsiteX2-13" fmla="*/ 0 w 1135857"/>
              <a:gd name="connsiteY2-14" fmla="*/ 0 h 511969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</a:cxnLst>
            <a:rect l="l" t="t" r="r" b="b"/>
            <a:pathLst>
              <a:path w="1135857" h="511969">
                <a:moveTo>
                  <a:pt x="1135857" y="511969"/>
                </a:moveTo>
                <a:lnTo>
                  <a:pt x="678657" y="0"/>
                </a:lnTo>
                <a:lnTo>
                  <a:pt x="0" y="0"/>
                </a:lnTo>
              </a:path>
            </a:pathLst>
          </a:custGeom>
          <a:noFill/>
          <a:ln w="9525" cap="rnd">
            <a:solidFill>
              <a:schemeClr val="accent5"/>
            </a:solidFill>
            <a:bevel/>
            <a:headEnd w="med" len="sm"/>
            <a:tailEnd type="oval" w="med" len="med"/>
          </a:ln>
        </p:spPr>
        <p:txBody>
          <a:bodyPr lIns="118835" tIns="59387" rIns="118835" bIns="59387" rtlCol="0" anchor="ctr"/>
          <a:lstStyle/>
          <a:p>
            <a:pPr algn="ctr" defTabSz="1187450"/>
            <a:endParaRPr lang="es-SV" sz="935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0" name="Textbox 1"/>
          <p:cNvSpPr/>
          <p:nvPr/>
        </p:nvSpPr>
        <p:spPr>
          <a:xfrm>
            <a:off x="2156841" y="2490716"/>
            <a:ext cx="1133927" cy="378916"/>
          </a:xfrm>
          <a:prstGeom prst="rect">
            <a:avLst/>
          </a:prstGeom>
        </p:spPr>
        <p:txBody>
          <a:bodyPr wrap="square" lIns="118835" tIns="59387" rIns="118835" bIns="59387">
            <a:spAutoFit/>
          </a:bodyPr>
          <a:lstStyle/>
          <a:p>
            <a:pPr algn="ctr" defTabSz="1187450">
              <a:lnSpc>
                <a:spcPct val="114000"/>
              </a:lnSpc>
            </a:pPr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  <a:endParaRPr lang="en-US" sz="16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1" name="Textbox 1"/>
          <p:cNvSpPr/>
          <p:nvPr/>
        </p:nvSpPr>
        <p:spPr>
          <a:xfrm>
            <a:off x="3188834" y="2060968"/>
            <a:ext cx="1133927" cy="378916"/>
          </a:xfrm>
          <a:prstGeom prst="rect">
            <a:avLst/>
          </a:prstGeom>
        </p:spPr>
        <p:txBody>
          <a:bodyPr wrap="square" lIns="118835" tIns="59387" rIns="118835" bIns="59387">
            <a:spAutoFit/>
          </a:bodyPr>
          <a:lstStyle/>
          <a:p>
            <a:pPr algn="ctr" defTabSz="1187450">
              <a:lnSpc>
                <a:spcPct val="114000"/>
              </a:lnSpc>
            </a:pPr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  <a:endParaRPr lang="en-US" sz="16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2" name="Textbox 1"/>
          <p:cNvSpPr/>
          <p:nvPr/>
        </p:nvSpPr>
        <p:spPr>
          <a:xfrm>
            <a:off x="4232755" y="1622268"/>
            <a:ext cx="1133927" cy="378916"/>
          </a:xfrm>
          <a:prstGeom prst="rect">
            <a:avLst/>
          </a:prstGeom>
        </p:spPr>
        <p:txBody>
          <a:bodyPr wrap="square" lIns="118835" tIns="59387" rIns="118835" bIns="59387">
            <a:spAutoFit/>
          </a:bodyPr>
          <a:lstStyle/>
          <a:p>
            <a:pPr algn="ctr" defTabSz="1187450">
              <a:lnSpc>
                <a:spcPct val="114000"/>
              </a:lnSpc>
            </a:pPr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  <a:endParaRPr lang="en-US" sz="16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3" name="Textbox 1"/>
          <p:cNvSpPr/>
          <p:nvPr/>
        </p:nvSpPr>
        <p:spPr>
          <a:xfrm>
            <a:off x="5267803" y="1249628"/>
            <a:ext cx="1133927" cy="378916"/>
          </a:xfrm>
          <a:prstGeom prst="rect">
            <a:avLst/>
          </a:prstGeom>
        </p:spPr>
        <p:txBody>
          <a:bodyPr wrap="square" lIns="118835" tIns="59387" rIns="118835" bIns="59387">
            <a:spAutoFit/>
          </a:bodyPr>
          <a:lstStyle/>
          <a:p>
            <a:pPr algn="ctr" defTabSz="1187450">
              <a:lnSpc>
                <a:spcPct val="114000"/>
              </a:lnSpc>
            </a:pPr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  <a:endParaRPr lang="en-US" sz="16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4" name="Textbox 1"/>
          <p:cNvSpPr/>
          <p:nvPr/>
        </p:nvSpPr>
        <p:spPr>
          <a:xfrm>
            <a:off x="6315895" y="864015"/>
            <a:ext cx="1133927" cy="378916"/>
          </a:xfrm>
          <a:prstGeom prst="rect">
            <a:avLst/>
          </a:prstGeom>
        </p:spPr>
        <p:txBody>
          <a:bodyPr wrap="square" lIns="118835" tIns="59387" rIns="118835" bIns="59387">
            <a:spAutoFit/>
          </a:bodyPr>
          <a:lstStyle/>
          <a:p>
            <a:pPr algn="ctr" defTabSz="1187450">
              <a:lnSpc>
                <a:spcPct val="114000"/>
              </a:lnSpc>
            </a:pPr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  <a:endParaRPr lang="en-US" sz="16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76" name="7 Paralelogramo"/>
          <p:cNvSpPr/>
          <p:nvPr/>
        </p:nvSpPr>
        <p:spPr bwMode="auto">
          <a:xfrm>
            <a:off x="2876857" y="3429912"/>
            <a:ext cx="1461236" cy="1297581"/>
          </a:xfrm>
          <a:custGeom>
            <a:avLst/>
            <a:gdLst/>
            <a:ahLst/>
            <a:cxnLst/>
            <a:rect l="l" t="t" r="r" b="b"/>
            <a:pathLst>
              <a:path w="2922661" h="2595463">
                <a:moveTo>
                  <a:pt x="1556371" y="0"/>
                </a:moveTo>
                <a:lnTo>
                  <a:pt x="2922661" y="247650"/>
                </a:lnTo>
                <a:lnTo>
                  <a:pt x="1520331" y="2595463"/>
                </a:lnTo>
                <a:lnTo>
                  <a:pt x="0" y="2595463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txBody>
          <a:bodyPr lIns="0" tIns="0" rIns="0" bIns="0" rtlCol="0" anchor="ctr"/>
          <a:lstStyle/>
          <a:p>
            <a:pPr algn="ctr" defTabSz="1187450"/>
            <a:endParaRPr lang="es-SV" sz="935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3" name="12 Paralelogramo"/>
          <p:cNvSpPr/>
          <p:nvPr/>
        </p:nvSpPr>
        <p:spPr bwMode="auto">
          <a:xfrm>
            <a:off x="7872197" y="1267231"/>
            <a:ext cx="1770320" cy="3452471"/>
          </a:xfrm>
          <a:custGeom>
            <a:avLst/>
            <a:gdLst/>
            <a:ahLst/>
            <a:cxnLst/>
            <a:rect l="l" t="t" r="r" b="b"/>
            <a:pathLst>
              <a:path w="3540870" h="6905743">
                <a:moveTo>
                  <a:pt x="3207396" y="0"/>
                </a:moveTo>
                <a:lnTo>
                  <a:pt x="3540870" y="1029640"/>
                </a:lnTo>
                <a:lnTo>
                  <a:pt x="1387398" y="6905743"/>
                </a:lnTo>
                <a:lnTo>
                  <a:pt x="0" y="6741437"/>
                </a:lnTo>
                <a:lnTo>
                  <a:pt x="2093940" y="1029640"/>
                </a:lnTo>
                <a:lnTo>
                  <a:pt x="2094023" y="1029640"/>
                </a:lnTo>
                <a:lnTo>
                  <a:pt x="2259018" y="58769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</p:spPr>
        <p:txBody>
          <a:bodyPr lIns="0" tIns="0" rIns="0" bIns="0" rtlCol="0" anchor="ctr"/>
          <a:lstStyle/>
          <a:p>
            <a:pPr algn="ctr" defTabSz="1187450"/>
            <a:endParaRPr lang="es-SV" sz="8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2" name="11 Paralelogramo"/>
          <p:cNvSpPr/>
          <p:nvPr/>
        </p:nvSpPr>
        <p:spPr bwMode="auto">
          <a:xfrm>
            <a:off x="6828722" y="1781887"/>
            <a:ext cx="1715553" cy="2937712"/>
          </a:xfrm>
          <a:custGeom>
            <a:avLst/>
            <a:gdLst>
              <a:gd name="connsiteX0" fmla="*/ 0 w 3600400"/>
              <a:gd name="connsiteY0" fmla="*/ 5876103 h 5876103"/>
              <a:gd name="connsiteX1" fmla="*/ 2084884 w 3600400"/>
              <a:gd name="connsiteY1" fmla="*/ 0 h 5876103"/>
              <a:gd name="connsiteX2" fmla="*/ 3600400 w 3600400"/>
              <a:gd name="connsiteY2" fmla="*/ 0 h 5876103"/>
              <a:gd name="connsiteX3" fmla="*/ 1515516 w 3600400"/>
              <a:gd name="connsiteY3" fmla="*/ 5876103 h 5876103"/>
              <a:gd name="connsiteX4" fmla="*/ 0 w 3600400"/>
              <a:gd name="connsiteY4" fmla="*/ 5876103 h 5876103"/>
              <a:gd name="connsiteX0-1" fmla="*/ 0 w 3519437"/>
              <a:gd name="connsiteY0-2" fmla="*/ 5645122 h 5876103"/>
              <a:gd name="connsiteX1-3" fmla="*/ 2003921 w 3519437"/>
              <a:gd name="connsiteY1-4" fmla="*/ 0 h 5876103"/>
              <a:gd name="connsiteX2-5" fmla="*/ 3519437 w 3519437"/>
              <a:gd name="connsiteY2-6" fmla="*/ 0 h 5876103"/>
              <a:gd name="connsiteX3-7" fmla="*/ 1434553 w 3519437"/>
              <a:gd name="connsiteY3-8" fmla="*/ 5876103 h 5876103"/>
              <a:gd name="connsiteX4-9" fmla="*/ 0 w 3519437"/>
              <a:gd name="connsiteY4-10" fmla="*/ 5645122 h 5876103"/>
              <a:gd name="connsiteX0-11" fmla="*/ 0 w 3431330"/>
              <a:gd name="connsiteY0-12" fmla="*/ 5645122 h 5876103"/>
              <a:gd name="connsiteX1-13" fmla="*/ 2003921 w 3431330"/>
              <a:gd name="connsiteY1-14" fmla="*/ 0 h 5876103"/>
              <a:gd name="connsiteX2-15" fmla="*/ 3431330 w 3431330"/>
              <a:gd name="connsiteY2-16" fmla="*/ 245269 h 5876103"/>
              <a:gd name="connsiteX3-17" fmla="*/ 1434553 w 3431330"/>
              <a:gd name="connsiteY3-18" fmla="*/ 5876103 h 5876103"/>
              <a:gd name="connsiteX4-19" fmla="*/ 0 w 3431330"/>
              <a:gd name="connsiteY4-20" fmla="*/ 5645122 h 5876103"/>
              <a:gd name="connsiteX0-21" fmla="*/ 0 w 3431330"/>
              <a:gd name="connsiteY0-22" fmla="*/ 5645122 h 5876103"/>
              <a:gd name="connsiteX1-23" fmla="*/ 1994396 w 3431330"/>
              <a:gd name="connsiteY1-24" fmla="*/ 0 h 5876103"/>
              <a:gd name="connsiteX2-25" fmla="*/ 3431330 w 3431330"/>
              <a:gd name="connsiteY2-26" fmla="*/ 245269 h 5876103"/>
              <a:gd name="connsiteX3-27" fmla="*/ 1434553 w 3431330"/>
              <a:gd name="connsiteY3-28" fmla="*/ 5876103 h 5876103"/>
              <a:gd name="connsiteX4-29" fmla="*/ 0 w 3431330"/>
              <a:gd name="connsiteY4-30" fmla="*/ 5645122 h 587610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431330" h="5876103">
                <a:moveTo>
                  <a:pt x="0" y="5645122"/>
                </a:moveTo>
                <a:lnTo>
                  <a:pt x="1994396" y="0"/>
                </a:lnTo>
                <a:lnTo>
                  <a:pt x="3431330" y="245269"/>
                </a:lnTo>
                <a:lnTo>
                  <a:pt x="1434553" y="5876103"/>
                </a:lnTo>
                <a:lnTo>
                  <a:pt x="0" y="564512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txBody>
          <a:bodyPr lIns="0" tIns="0" rIns="0" bIns="0" rtlCol="0" anchor="ctr"/>
          <a:lstStyle/>
          <a:p>
            <a:pPr algn="ctr" defTabSz="1187450"/>
            <a:endParaRPr lang="es-SV" sz="935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0" name="9 Paralelogramo"/>
          <p:cNvSpPr/>
          <p:nvPr/>
        </p:nvSpPr>
        <p:spPr bwMode="auto">
          <a:xfrm>
            <a:off x="5759966" y="2170722"/>
            <a:ext cx="1709601" cy="2554023"/>
          </a:xfrm>
          <a:custGeom>
            <a:avLst/>
            <a:gdLst>
              <a:gd name="connsiteX0" fmla="*/ 0 w 3600400"/>
              <a:gd name="connsiteY0" fmla="*/ 5111018 h 5111018"/>
              <a:gd name="connsiteX1" fmla="*/ 2084884 w 3600400"/>
              <a:gd name="connsiteY1" fmla="*/ 0 h 5111018"/>
              <a:gd name="connsiteX2" fmla="*/ 3600400 w 3600400"/>
              <a:gd name="connsiteY2" fmla="*/ 0 h 5111018"/>
              <a:gd name="connsiteX3" fmla="*/ 1515516 w 3600400"/>
              <a:gd name="connsiteY3" fmla="*/ 5111018 h 5111018"/>
              <a:gd name="connsiteX4" fmla="*/ 0 w 3600400"/>
              <a:gd name="connsiteY4" fmla="*/ 5111018 h 5111018"/>
              <a:gd name="connsiteX0-1" fmla="*/ 0 w 3507531"/>
              <a:gd name="connsiteY0-2" fmla="*/ 5111018 h 5111018"/>
              <a:gd name="connsiteX1-3" fmla="*/ 2084884 w 3507531"/>
              <a:gd name="connsiteY1-4" fmla="*/ 0 h 5111018"/>
              <a:gd name="connsiteX2-5" fmla="*/ 3507531 w 3507531"/>
              <a:gd name="connsiteY2-6" fmla="*/ 228600 h 5111018"/>
              <a:gd name="connsiteX3-7" fmla="*/ 1515516 w 3507531"/>
              <a:gd name="connsiteY3-8" fmla="*/ 5111018 h 5111018"/>
              <a:gd name="connsiteX4-9" fmla="*/ 0 w 3507531"/>
              <a:gd name="connsiteY4-10" fmla="*/ 5111018 h 5111018"/>
              <a:gd name="connsiteX0-11" fmla="*/ 0 w 3507531"/>
              <a:gd name="connsiteY0-12" fmla="*/ 5108637 h 5108637"/>
              <a:gd name="connsiteX1-13" fmla="*/ 2077741 w 3507531"/>
              <a:gd name="connsiteY1-14" fmla="*/ 0 h 5108637"/>
              <a:gd name="connsiteX2-15" fmla="*/ 3507531 w 3507531"/>
              <a:gd name="connsiteY2-16" fmla="*/ 226219 h 5108637"/>
              <a:gd name="connsiteX3-17" fmla="*/ 1515516 w 3507531"/>
              <a:gd name="connsiteY3-18" fmla="*/ 5108637 h 5108637"/>
              <a:gd name="connsiteX4-19" fmla="*/ 0 w 3507531"/>
              <a:gd name="connsiteY4-20" fmla="*/ 5108637 h 5108637"/>
              <a:gd name="connsiteX0-21" fmla="*/ 0 w 3419425"/>
              <a:gd name="connsiteY0-22" fmla="*/ 4891943 h 5108637"/>
              <a:gd name="connsiteX1-23" fmla="*/ 1989635 w 3419425"/>
              <a:gd name="connsiteY1-24" fmla="*/ 0 h 5108637"/>
              <a:gd name="connsiteX2-25" fmla="*/ 3419425 w 3419425"/>
              <a:gd name="connsiteY2-26" fmla="*/ 226219 h 5108637"/>
              <a:gd name="connsiteX3-27" fmla="*/ 1427410 w 3419425"/>
              <a:gd name="connsiteY3-28" fmla="*/ 5108637 h 5108637"/>
              <a:gd name="connsiteX4-29" fmla="*/ 0 w 3419425"/>
              <a:gd name="connsiteY4-30" fmla="*/ 4891943 h 5108637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419425" h="5108637">
                <a:moveTo>
                  <a:pt x="0" y="4891943"/>
                </a:moveTo>
                <a:lnTo>
                  <a:pt x="1989635" y="0"/>
                </a:lnTo>
                <a:lnTo>
                  <a:pt x="3419425" y="226219"/>
                </a:lnTo>
                <a:lnTo>
                  <a:pt x="1427410" y="5108637"/>
                </a:lnTo>
                <a:lnTo>
                  <a:pt x="0" y="4891943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0" tIns="0" rIns="0" bIns="0" rtlCol="0" anchor="ctr"/>
          <a:lstStyle/>
          <a:p>
            <a:pPr algn="ctr" defTabSz="1187450"/>
            <a:endParaRPr lang="es-SV" sz="935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9" name="8 Paralelogramo"/>
          <p:cNvSpPr/>
          <p:nvPr/>
        </p:nvSpPr>
        <p:spPr bwMode="auto">
          <a:xfrm>
            <a:off x="4731205" y="2546884"/>
            <a:ext cx="1695115" cy="2172621"/>
          </a:xfrm>
          <a:custGeom>
            <a:avLst/>
            <a:gdLst>
              <a:gd name="connsiteX0" fmla="*/ 0 w 3600000"/>
              <a:gd name="connsiteY0" fmla="*/ 4345746 h 4345746"/>
              <a:gd name="connsiteX1" fmla="*/ 2103696 w 3600000"/>
              <a:gd name="connsiteY1" fmla="*/ 0 h 4345746"/>
              <a:gd name="connsiteX2" fmla="*/ 3600000 w 3600000"/>
              <a:gd name="connsiteY2" fmla="*/ 0 h 4345746"/>
              <a:gd name="connsiteX3" fmla="*/ 1496304 w 3600000"/>
              <a:gd name="connsiteY3" fmla="*/ 4345746 h 4345746"/>
              <a:gd name="connsiteX4" fmla="*/ 0 w 3600000"/>
              <a:gd name="connsiteY4" fmla="*/ 4345746 h 4345746"/>
              <a:gd name="connsiteX0-1" fmla="*/ 0 w 3490462"/>
              <a:gd name="connsiteY0-2" fmla="*/ 4345746 h 4345746"/>
              <a:gd name="connsiteX1-3" fmla="*/ 2103696 w 3490462"/>
              <a:gd name="connsiteY1-4" fmla="*/ 0 h 4345746"/>
              <a:gd name="connsiteX2-5" fmla="*/ 3490462 w 3490462"/>
              <a:gd name="connsiteY2-6" fmla="*/ 223838 h 4345746"/>
              <a:gd name="connsiteX3-7" fmla="*/ 1496304 w 3490462"/>
              <a:gd name="connsiteY3-8" fmla="*/ 4345746 h 4345746"/>
              <a:gd name="connsiteX4-9" fmla="*/ 0 w 3490462"/>
              <a:gd name="connsiteY4-10" fmla="*/ 4345746 h 4345746"/>
              <a:gd name="connsiteX0-11" fmla="*/ 0 w 3390450"/>
              <a:gd name="connsiteY0-12" fmla="*/ 4138577 h 4345746"/>
              <a:gd name="connsiteX1-13" fmla="*/ 2003684 w 3390450"/>
              <a:gd name="connsiteY1-14" fmla="*/ 0 h 4345746"/>
              <a:gd name="connsiteX2-15" fmla="*/ 3390450 w 3390450"/>
              <a:gd name="connsiteY2-16" fmla="*/ 223838 h 4345746"/>
              <a:gd name="connsiteX3-17" fmla="*/ 1396292 w 3390450"/>
              <a:gd name="connsiteY3-18" fmla="*/ 4345746 h 4345746"/>
              <a:gd name="connsiteX4-19" fmla="*/ 0 w 3390450"/>
              <a:gd name="connsiteY4-20" fmla="*/ 4138577 h 4345746"/>
              <a:gd name="connsiteX0-21" fmla="*/ 0 w 3390450"/>
              <a:gd name="connsiteY0-22" fmla="*/ 4138577 h 4345746"/>
              <a:gd name="connsiteX1-23" fmla="*/ 1984634 w 3390450"/>
              <a:gd name="connsiteY1-24" fmla="*/ 0 h 4345746"/>
              <a:gd name="connsiteX2-25" fmla="*/ 3390450 w 3390450"/>
              <a:gd name="connsiteY2-26" fmla="*/ 223838 h 4345746"/>
              <a:gd name="connsiteX3-27" fmla="*/ 1396292 w 3390450"/>
              <a:gd name="connsiteY3-28" fmla="*/ 4345746 h 4345746"/>
              <a:gd name="connsiteX4-29" fmla="*/ 0 w 3390450"/>
              <a:gd name="connsiteY4-30" fmla="*/ 4138577 h 434574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390450" h="4345746">
                <a:moveTo>
                  <a:pt x="0" y="4138577"/>
                </a:moveTo>
                <a:lnTo>
                  <a:pt x="1984634" y="0"/>
                </a:lnTo>
                <a:lnTo>
                  <a:pt x="3390450" y="223838"/>
                </a:lnTo>
                <a:lnTo>
                  <a:pt x="1396292" y="4345746"/>
                </a:lnTo>
                <a:lnTo>
                  <a:pt x="0" y="4138577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</p:spPr>
        <p:txBody>
          <a:bodyPr lIns="0" tIns="0" rIns="0" bIns="0" rtlCol="0" anchor="ctr"/>
          <a:lstStyle/>
          <a:p>
            <a:pPr algn="ctr" defTabSz="1187450"/>
            <a:endParaRPr lang="es-SV" sz="935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" name="7 Paralelogramo"/>
          <p:cNvSpPr/>
          <p:nvPr/>
        </p:nvSpPr>
        <p:spPr bwMode="auto">
          <a:xfrm>
            <a:off x="3714860" y="2980931"/>
            <a:ext cx="1650075" cy="1738671"/>
          </a:xfrm>
          <a:custGeom>
            <a:avLst/>
            <a:gdLst>
              <a:gd name="connsiteX0" fmla="*/ 0 w 3600400"/>
              <a:gd name="connsiteY0" fmla="*/ 3477743 h 3477743"/>
              <a:gd name="connsiteX1" fmla="*/ 2086472 w 3600400"/>
              <a:gd name="connsiteY1" fmla="*/ 0 h 3477743"/>
              <a:gd name="connsiteX2" fmla="*/ 3600400 w 3600400"/>
              <a:gd name="connsiteY2" fmla="*/ 0 h 3477743"/>
              <a:gd name="connsiteX3" fmla="*/ 1513928 w 3600400"/>
              <a:gd name="connsiteY3" fmla="*/ 3477743 h 3477743"/>
              <a:gd name="connsiteX4" fmla="*/ 0 w 3600400"/>
              <a:gd name="connsiteY4" fmla="*/ 3477743 h 3477743"/>
              <a:gd name="connsiteX0-1" fmla="*/ 0 w 3448000"/>
              <a:gd name="connsiteY0-2" fmla="*/ 3225331 h 3477743"/>
              <a:gd name="connsiteX1-3" fmla="*/ 1934072 w 3448000"/>
              <a:gd name="connsiteY1-4" fmla="*/ 0 h 3477743"/>
              <a:gd name="connsiteX2-5" fmla="*/ 3448000 w 3448000"/>
              <a:gd name="connsiteY2-6" fmla="*/ 0 h 3477743"/>
              <a:gd name="connsiteX3-7" fmla="*/ 1361528 w 3448000"/>
              <a:gd name="connsiteY3-8" fmla="*/ 3477743 h 3477743"/>
              <a:gd name="connsiteX4-9" fmla="*/ 0 w 3448000"/>
              <a:gd name="connsiteY4-10" fmla="*/ 3225331 h 3477743"/>
              <a:gd name="connsiteX0-11" fmla="*/ 0 w 3300362"/>
              <a:gd name="connsiteY0-12" fmla="*/ 3225331 h 3477743"/>
              <a:gd name="connsiteX1-13" fmla="*/ 1934072 w 3300362"/>
              <a:gd name="connsiteY1-14" fmla="*/ 0 h 3477743"/>
              <a:gd name="connsiteX2-15" fmla="*/ 3300362 w 3300362"/>
              <a:gd name="connsiteY2-16" fmla="*/ 247650 h 3477743"/>
              <a:gd name="connsiteX3-17" fmla="*/ 1361528 w 3300362"/>
              <a:gd name="connsiteY3-18" fmla="*/ 3477743 h 3477743"/>
              <a:gd name="connsiteX4-19" fmla="*/ 0 w 3300362"/>
              <a:gd name="connsiteY4-20" fmla="*/ 3225331 h 3477743"/>
              <a:gd name="connsiteX0-21" fmla="*/ 0 w 3300362"/>
              <a:gd name="connsiteY0-22" fmla="*/ 3225331 h 3477743"/>
              <a:gd name="connsiteX1-23" fmla="*/ 1934072 w 3300362"/>
              <a:gd name="connsiteY1-24" fmla="*/ 0 h 3477743"/>
              <a:gd name="connsiteX2-25" fmla="*/ 3300362 w 3300362"/>
              <a:gd name="connsiteY2-26" fmla="*/ 247650 h 3477743"/>
              <a:gd name="connsiteX3-27" fmla="*/ 1371053 w 3300362"/>
              <a:gd name="connsiteY3-28" fmla="*/ 3477743 h 3477743"/>
              <a:gd name="connsiteX4-29" fmla="*/ 0 w 3300362"/>
              <a:gd name="connsiteY4-30" fmla="*/ 3225331 h 347774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300362" h="3477743">
                <a:moveTo>
                  <a:pt x="0" y="3225331"/>
                </a:moveTo>
                <a:lnTo>
                  <a:pt x="1934072" y="0"/>
                </a:lnTo>
                <a:lnTo>
                  <a:pt x="3300362" y="247650"/>
                </a:lnTo>
                <a:lnTo>
                  <a:pt x="1371053" y="3477743"/>
                </a:lnTo>
                <a:lnTo>
                  <a:pt x="0" y="322533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</p:spPr>
        <p:txBody>
          <a:bodyPr lIns="0" tIns="0" rIns="0" bIns="0" rtlCol="0" anchor="ctr"/>
          <a:lstStyle/>
          <a:p>
            <a:pPr algn="ctr" defTabSz="1187450"/>
            <a:endParaRPr lang="es-SV" sz="935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4" name="3 Redondear rectángulo de esquina diagonal"/>
          <p:cNvSpPr/>
          <p:nvPr/>
        </p:nvSpPr>
        <p:spPr bwMode="auto">
          <a:xfrm flipH="1">
            <a:off x="4679251" y="2980931"/>
            <a:ext cx="765035" cy="1738671"/>
          </a:xfrm>
          <a:prstGeom prst="round2DiagRect">
            <a:avLst>
              <a:gd name="adj1" fmla="val 32602"/>
              <a:gd name="adj2" fmla="val 0"/>
            </a:avLst>
          </a:prstGeom>
          <a:solidFill>
            <a:schemeClr val="accent2"/>
          </a:solidFill>
          <a:ln w="3175" cap="rnd" cmpd="sng">
            <a:noFill/>
            <a:bevel/>
          </a:ln>
          <a:effectLst>
            <a:outerShdw blurRad="1270000" sx="96000" sy="96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contourClr>
              <a:srgbClr val="BEC7CC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3640" tIns="16820" rIns="33640" bIns="16820" rtlCol="0" anchor="b"/>
          <a:lstStyle/>
          <a:p>
            <a:pPr algn="ctr" defTabSz="1187450"/>
            <a:r>
              <a:rPr lang="es-MX" sz="2665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02</a:t>
            </a:r>
            <a:endParaRPr lang="es-SV" sz="2665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+mn-ea"/>
              <a:sym typeface="+mn-lt"/>
            </a:endParaRPr>
          </a:p>
        </p:txBody>
      </p:sp>
      <p:sp>
        <p:nvSpPr>
          <p:cNvPr id="5" name="4 Redondear rectángulo de esquina diagonal"/>
          <p:cNvSpPr/>
          <p:nvPr/>
        </p:nvSpPr>
        <p:spPr bwMode="auto">
          <a:xfrm flipH="1">
            <a:off x="5719832" y="2546884"/>
            <a:ext cx="765035" cy="2172715"/>
          </a:xfrm>
          <a:prstGeom prst="round2DiagRect">
            <a:avLst>
              <a:gd name="adj1" fmla="val 32602"/>
              <a:gd name="adj2" fmla="val 0"/>
            </a:avLst>
          </a:prstGeom>
          <a:solidFill>
            <a:schemeClr val="accent3"/>
          </a:solidFill>
          <a:ln w="3175" cap="rnd" cmpd="sng">
            <a:noFill/>
            <a:bevel/>
          </a:ln>
          <a:effectLst>
            <a:outerShdw blurRad="1270000" sx="96000" sy="96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contourClr>
              <a:srgbClr val="BEC7CC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3640" tIns="16820" rIns="33640" bIns="16820" rtlCol="0" anchor="b"/>
          <a:lstStyle/>
          <a:p>
            <a:pPr algn="ctr" defTabSz="1187450"/>
            <a:r>
              <a:rPr lang="es-MX" sz="2665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03</a:t>
            </a:r>
            <a:endParaRPr lang="es-SV" sz="2665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+mn-ea"/>
              <a:sym typeface="+mn-lt"/>
            </a:endParaRPr>
          </a:p>
        </p:txBody>
      </p:sp>
      <p:sp>
        <p:nvSpPr>
          <p:cNvPr id="6" name="5 Redondear rectángulo de esquina diagonal"/>
          <p:cNvSpPr/>
          <p:nvPr/>
        </p:nvSpPr>
        <p:spPr bwMode="auto">
          <a:xfrm flipH="1">
            <a:off x="6760416" y="2164385"/>
            <a:ext cx="765035" cy="2555215"/>
          </a:xfrm>
          <a:prstGeom prst="round2DiagRect">
            <a:avLst>
              <a:gd name="adj1" fmla="val 32602"/>
              <a:gd name="adj2" fmla="val 0"/>
            </a:avLst>
          </a:prstGeom>
          <a:solidFill>
            <a:schemeClr val="accent4"/>
          </a:solidFill>
          <a:ln w="3175" cap="rnd" cmpd="sng">
            <a:noFill/>
            <a:bevel/>
          </a:ln>
          <a:effectLst>
            <a:outerShdw blurRad="1270000" sx="96000" sy="96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contourClr>
              <a:srgbClr val="BEC7CC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3640" tIns="16820" rIns="33640" bIns="16820" rtlCol="0" anchor="b"/>
          <a:lstStyle/>
          <a:p>
            <a:pPr algn="ctr" defTabSz="1187450"/>
            <a:r>
              <a:rPr lang="es-MX" sz="2665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04</a:t>
            </a:r>
            <a:endParaRPr lang="es-SV" sz="2665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+mn-ea"/>
              <a:sym typeface="+mn-lt"/>
            </a:endParaRPr>
          </a:p>
        </p:txBody>
      </p:sp>
      <p:sp>
        <p:nvSpPr>
          <p:cNvPr id="7" name="6 Redondear rectángulo de esquina diagonal"/>
          <p:cNvSpPr/>
          <p:nvPr/>
        </p:nvSpPr>
        <p:spPr bwMode="auto">
          <a:xfrm flipH="1">
            <a:off x="7800999" y="1781887"/>
            <a:ext cx="765035" cy="2937712"/>
          </a:xfrm>
          <a:prstGeom prst="round2DiagRect">
            <a:avLst>
              <a:gd name="adj1" fmla="val 32602"/>
              <a:gd name="adj2" fmla="val 0"/>
            </a:avLst>
          </a:prstGeom>
          <a:solidFill>
            <a:schemeClr val="accent1"/>
          </a:solidFill>
          <a:ln w="3175" cap="rnd" cmpd="sng">
            <a:noFill/>
            <a:bevel/>
          </a:ln>
          <a:effectLst>
            <a:outerShdw blurRad="1270000" sx="96000" sy="96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contourClr>
              <a:srgbClr val="BEC7CC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3640" tIns="16820" rIns="33640" bIns="16820" rtlCol="0" anchor="b"/>
          <a:lstStyle/>
          <a:p>
            <a:pPr algn="ctr" defTabSz="1187450"/>
            <a:r>
              <a:rPr lang="es-MX" sz="2665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05</a:t>
            </a:r>
            <a:endParaRPr lang="es-SV" sz="2935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+mn-ea"/>
              <a:sym typeface="+mn-lt"/>
            </a:endParaRPr>
          </a:p>
        </p:txBody>
      </p:sp>
      <p:sp>
        <p:nvSpPr>
          <p:cNvPr id="11" name="10 Redondear rectángulo de esquina diagonal"/>
          <p:cNvSpPr/>
          <p:nvPr/>
        </p:nvSpPr>
        <p:spPr bwMode="auto">
          <a:xfrm flipH="1">
            <a:off x="3638664" y="3415078"/>
            <a:ext cx="765035" cy="1304535"/>
          </a:xfrm>
          <a:prstGeom prst="round2DiagRect">
            <a:avLst>
              <a:gd name="adj1" fmla="val 32602"/>
              <a:gd name="adj2" fmla="val 0"/>
            </a:avLst>
          </a:prstGeom>
          <a:solidFill>
            <a:schemeClr val="accent1"/>
          </a:solidFill>
          <a:ln w="3175" cap="rnd" cmpd="sng">
            <a:noFill/>
            <a:bevel/>
          </a:ln>
          <a:effectLst>
            <a:outerShdw blurRad="1270000" sx="96000" sy="96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contourClr>
              <a:srgbClr val="BEC7CC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3640" tIns="16820" rIns="33640" bIns="16820" rtlCol="0" anchor="b"/>
          <a:lstStyle/>
          <a:p>
            <a:pPr algn="ctr" defTabSz="1187450"/>
            <a:r>
              <a:rPr lang="es-MX" sz="2665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01</a:t>
            </a:r>
            <a:endParaRPr lang="es-SV" sz="2665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+mn-ea"/>
              <a:sym typeface="+mn-lt"/>
            </a:endParaRPr>
          </a:p>
        </p:txBody>
      </p:sp>
      <p:sp>
        <p:nvSpPr>
          <p:cNvPr id="20" name="2 Rectángulo"/>
          <p:cNvSpPr/>
          <p:nvPr/>
        </p:nvSpPr>
        <p:spPr bwMode="auto">
          <a:xfrm>
            <a:off x="1573399" y="4727497"/>
            <a:ext cx="8973188" cy="5985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1187450"/>
            <a:endParaRPr lang="es-SV" sz="24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5" name="Textbox 1"/>
          <p:cNvSpPr/>
          <p:nvPr/>
        </p:nvSpPr>
        <p:spPr>
          <a:xfrm>
            <a:off x="3359699" y="4830935"/>
            <a:ext cx="1317183" cy="1566484"/>
          </a:xfrm>
          <a:prstGeom prst="rect">
            <a:avLst/>
          </a:prstGeom>
        </p:spPr>
        <p:txBody>
          <a:bodyPr wrap="square" lIns="118835" tIns="59387" rIns="118835" bIns="59387">
            <a:spAutoFit/>
          </a:bodyPr>
          <a:lstStyle/>
          <a:p>
            <a:pPr algn="ctr" defTabSz="1187450"/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  <a:endParaRPr lang="en-US" altLang="zh-CN" sz="1600" dirty="0">
              <a:solidFill>
                <a:schemeClr val="bg1"/>
              </a:solidFill>
              <a:cs typeface="+mn-ea"/>
              <a:sym typeface="+mn-lt"/>
            </a:endParaRPr>
          </a:p>
          <a:p>
            <a:pPr algn="ctr" defTabSz="1187450"/>
            <a:endParaRPr lang="en-US" altLang="zh-CN" sz="1200" kern="0" dirty="0">
              <a:solidFill>
                <a:schemeClr val="bg1"/>
              </a:solidFill>
              <a:cs typeface="+mn-ea"/>
              <a:sym typeface="+mn-lt"/>
            </a:endParaRPr>
          </a:p>
          <a:p>
            <a:pPr algn="ctr" defTabSz="1187450"/>
            <a:r>
              <a:rPr lang="zh-CN" altLang="en-US" sz="1200" kern="0" dirty="0">
                <a:solidFill>
                  <a:schemeClr val="bg1"/>
                </a:solidFill>
                <a:cs typeface="+mn-ea"/>
                <a:sym typeface="+mn-lt"/>
              </a:rPr>
              <a:t>此处添加详细文本描述，建议与标题相关</a:t>
            </a:r>
            <a:endParaRPr lang="id-ID" altLang="zh-CN" sz="1200" kern="0" dirty="0">
              <a:solidFill>
                <a:schemeClr val="bg1"/>
              </a:solidFill>
              <a:cs typeface="+mn-ea"/>
              <a:sym typeface="+mn-lt"/>
            </a:endParaRPr>
          </a:p>
          <a:p>
            <a:pPr algn="ctr" defTabSz="1187450"/>
            <a:endParaRPr lang="en-US" altLang="zh-CN" sz="1200" dirty="0">
              <a:solidFill>
                <a:schemeClr val="bg1"/>
              </a:solidFill>
              <a:cs typeface="+mn-ea"/>
              <a:sym typeface="+mn-lt"/>
            </a:endParaRPr>
          </a:p>
          <a:p>
            <a:pPr lvl="0" algn="just">
              <a:lnSpc>
                <a:spcPct val="150000"/>
              </a:lnSpc>
              <a:defRPr/>
            </a:pPr>
            <a:endParaRPr lang="en-US" altLang="zh-CN" sz="12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6" name="Textbox 1"/>
          <p:cNvSpPr/>
          <p:nvPr/>
        </p:nvSpPr>
        <p:spPr>
          <a:xfrm>
            <a:off x="4491325" y="4830933"/>
            <a:ext cx="1193929" cy="1289485"/>
          </a:xfrm>
          <a:prstGeom prst="rect">
            <a:avLst/>
          </a:prstGeom>
        </p:spPr>
        <p:txBody>
          <a:bodyPr wrap="square" lIns="118835" tIns="59387" rIns="118835" bIns="59387">
            <a:spAutoFit/>
          </a:bodyPr>
          <a:lstStyle/>
          <a:p>
            <a:pPr algn="ctr" defTabSz="1187450"/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  <a:endParaRPr lang="en-US" altLang="zh-CN" sz="1600" dirty="0">
              <a:solidFill>
                <a:schemeClr val="bg1"/>
              </a:solidFill>
              <a:cs typeface="+mn-ea"/>
              <a:sym typeface="+mn-lt"/>
            </a:endParaRPr>
          </a:p>
          <a:p>
            <a:pPr algn="ctr" defTabSz="1187450"/>
            <a:endParaRPr lang="en-US" altLang="zh-CN" sz="1200" kern="0" dirty="0">
              <a:solidFill>
                <a:schemeClr val="bg1"/>
              </a:solidFill>
              <a:cs typeface="+mn-ea"/>
              <a:sym typeface="+mn-lt"/>
            </a:endParaRPr>
          </a:p>
          <a:p>
            <a:pPr algn="ctr" defTabSz="1187450"/>
            <a:r>
              <a:rPr lang="zh-CN" altLang="en-US" sz="1200" kern="0" dirty="0">
                <a:solidFill>
                  <a:schemeClr val="bg1"/>
                </a:solidFill>
                <a:cs typeface="+mn-ea"/>
                <a:sym typeface="+mn-lt"/>
              </a:rPr>
              <a:t>此处添加详细文本描述，建议与标题相关</a:t>
            </a:r>
            <a:endParaRPr lang="id-ID" altLang="zh-CN" sz="1200" kern="0" dirty="0">
              <a:solidFill>
                <a:schemeClr val="bg1"/>
              </a:solidFill>
              <a:cs typeface="+mn-ea"/>
              <a:sym typeface="+mn-lt"/>
            </a:endParaRPr>
          </a:p>
          <a:p>
            <a:pPr algn="ctr" defTabSz="1187450"/>
            <a:endParaRPr lang="en-US" sz="12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7" name="Textbox 1"/>
          <p:cNvSpPr/>
          <p:nvPr/>
        </p:nvSpPr>
        <p:spPr>
          <a:xfrm>
            <a:off x="5501746" y="4830936"/>
            <a:ext cx="1216985" cy="1289485"/>
          </a:xfrm>
          <a:prstGeom prst="rect">
            <a:avLst/>
          </a:prstGeom>
        </p:spPr>
        <p:txBody>
          <a:bodyPr wrap="square" lIns="118835" tIns="59387" rIns="118835" bIns="59387">
            <a:spAutoFit/>
          </a:bodyPr>
          <a:lstStyle/>
          <a:p>
            <a:pPr algn="ctr" defTabSz="1187450"/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  <a:endParaRPr lang="en-US" altLang="zh-CN" sz="1600" dirty="0">
              <a:solidFill>
                <a:schemeClr val="bg1"/>
              </a:solidFill>
              <a:cs typeface="+mn-ea"/>
              <a:sym typeface="+mn-lt"/>
            </a:endParaRPr>
          </a:p>
          <a:p>
            <a:pPr algn="ctr" defTabSz="1187450"/>
            <a:endParaRPr lang="en-US" altLang="zh-CN" sz="1200" kern="0" dirty="0">
              <a:solidFill>
                <a:schemeClr val="bg1"/>
              </a:solidFill>
              <a:cs typeface="+mn-ea"/>
              <a:sym typeface="+mn-lt"/>
            </a:endParaRPr>
          </a:p>
          <a:p>
            <a:pPr algn="ctr" defTabSz="1187450"/>
            <a:r>
              <a:rPr lang="zh-CN" altLang="en-US" sz="1200" kern="0" dirty="0">
                <a:solidFill>
                  <a:schemeClr val="bg1"/>
                </a:solidFill>
                <a:cs typeface="+mn-ea"/>
                <a:sym typeface="+mn-lt"/>
              </a:rPr>
              <a:t>此处添加详细文本描述，建议与标题相关</a:t>
            </a:r>
            <a:endParaRPr lang="id-ID" altLang="zh-CN" sz="1200" kern="0" dirty="0">
              <a:solidFill>
                <a:schemeClr val="bg1"/>
              </a:solidFill>
              <a:cs typeface="+mn-ea"/>
              <a:sym typeface="+mn-lt"/>
            </a:endParaRPr>
          </a:p>
          <a:p>
            <a:pPr algn="ctr" defTabSz="1187450"/>
            <a:r>
              <a:rPr lang="en-US" sz="1200" dirty="0">
                <a:solidFill>
                  <a:schemeClr val="bg1"/>
                </a:solidFill>
                <a:cs typeface="+mn-ea"/>
                <a:sym typeface="+mn-lt"/>
              </a:rPr>
              <a:t>.</a:t>
            </a:r>
            <a:endParaRPr lang="en-US" sz="12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8" name="Textbox 1"/>
          <p:cNvSpPr/>
          <p:nvPr/>
        </p:nvSpPr>
        <p:spPr>
          <a:xfrm>
            <a:off x="6576611" y="4772734"/>
            <a:ext cx="1295587" cy="1412595"/>
          </a:xfrm>
          <a:prstGeom prst="rect">
            <a:avLst/>
          </a:prstGeom>
        </p:spPr>
        <p:txBody>
          <a:bodyPr wrap="square" lIns="118835" tIns="59387" rIns="118835" bIns="59387">
            <a:spAutoFit/>
          </a:bodyPr>
          <a:lstStyle/>
          <a:p>
            <a:pPr lvl="0" algn="just">
              <a:lnSpc>
                <a:spcPct val="150000"/>
              </a:lnSpc>
              <a:defRPr/>
            </a:pPr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  <a:endParaRPr lang="en-US" altLang="zh-CN" sz="1600" dirty="0">
              <a:solidFill>
                <a:schemeClr val="bg1"/>
              </a:solidFill>
              <a:cs typeface="+mn-ea"/>
              <a:sym typeface="+mn-lt"/>
            </a:endParaRPr>
          </a:p>
          <a:p>
            <a:pPr algn="ctr" defTabSz="1187450"/>
            <a:endParaRPr lang="en-US" altLang="zh-CN" sz="1200" kern="0" dirty="0">
              <a:solidFill>
                <a:schemeClr val="bg1"/>
              </a:solidFill>
              <a:cs typeface="+mn-ea"/>
              <a:sym typeface="+mn-lt"/>
            </a:endParaRPr>
          </a:p>
          <a:p>
            <a:pPr algn="ctr" defTabSz="1187450"/>
            <a:r>
              <a:rPr lang="zh-CN" altLang="en-US" sz="1200" kern="0" dirty="0">
                <a:solidFill>
                  <a:schemeClr val="bg1"/>
                </a:solidFill>
                <a:cs typeface="+mn-ea"/>
                <a:sym typeface="+mn-lt"/>
              </a:rPr>
              <a:t>此处添加详细文本描述，建议与标题相关</a:t>
            </a:r>
            <a:endParaRPr lang="id-ID" altLang="zh-CN" sz="1200" kern="0" dirty="0">
              <a:solidFill>
                <a:schemeClr val="bg1"/>
              </a:solidFill>
              <a:cs typeface="+mn-ea"/>
              <a:sym typeface="+mn-lt"/>
            </a:endParaRPr>
          </a:p>
          <a:p>
            <a:pPr algn="ctr" defTabSz="1187450"/>
            <a:endParaRPr lang="en-US" altLang="zh-CN" sz="12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9" name="Textbox 1"/>
          <p:cNvSpPr/>
          <p:nvPr/>
        </p:nvSpPr>
        <p:spPr>
          <a:xfrm>
            <a:off x="7635544" y="4830936"/>
            <a:ext cx="1295587" cy="1289485"/>
          </a:xfrm>
          <a:prstGeom prst="rect">
            <a:avLst/>
          </a:prstGeom>
        </p:spPr>
        <p:txBody>
          <a:bodyPr wrap="square" lIns="118835" tIns="59387" rIns="118835" bIns="59387">
            <a:spAutoFit/>
          </a:bodyPr>
          <a:lstStyle/>
          <a:p>
            <a:pPr algn="ctr" defTabSz="1187450"/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  <a:endParaRPr lang="en-US" altLang="zh-CN" sz="1600" dirty="0">
              <a:solidFill>
                <a:schemeClr val="bg1"/>
              </a:solidFill>
              <a:cs typeface="+mn-ea"/>
              <a:sym typeface="+mn-lt"/>
            </a:endParaRPr>
          </a:p>
          <a:p>
            <a:pPr algn="ctr" defTabSz="1187450"/>
            <a:endParaRPr lang="en-US" altLang="zh-CN" sz="1200" kern="0" dirty="0">
              <a:solidFill>
                <a:schemeClr val="bg1"/>
              </a:solidFill>
              <a:cs typeface="+mn-ea"/>
              <a:sym typeface="+mn-lt"/>
            </a:endParaRPr>
          </a:p>
          <a:p>
            <a:pPr algn="ctr" defTabSz="1187450"/>
            <a:r>
              <a:rPr lang="zh-CN" altLang="en-US" sz="1200" kern="0" dirty="0">
                <a:solidFill>
                  <a:schemeClr val="bg1"/>
                </a:solidFill>
                <a:cs typeface="+mn-ea"/>
                <a:sym typeface="+mn-lt"/>
              </a:rPr>
              <a:t>此处添加详细文本描述，建议与标题相关</a:t>
            </a:r>
            <a:endParaRPr lang="id-ID" altLang="zh-CN" sz="1200" kern="0" dirty="0">
              <a:solidFill>
                <a:schemeClr val="bg1"/>
              </a:solidFill>
              <a:cs typeface="+mn-ea"/>
              <a:sym typeface="+mn-lt"/>
            </a:endParaRPr>
          </a:p>
          <a:p>
            <a:pPr algn="ctr" defTabSz="1187450"/>
            <a:endParaRPr lang="en-US" sz="12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grpSp>
        <p:nvGrpSpPr>
          <p:cNvPr id="14" name="Group 4"/>
          <p:cNvGrpSpPr>
            <a:grpSpLocks noChangeAspect="1"/>
          </p:cNvGrpSpPr>
          <p:nvPr/>
        </p:nvGrpSpPr>
        <p:grpSpPr bwMode="auto">
          <a:xfrm>
            <a:off x="6002313" y="5968994"/>
            <a:ext cx="233456" cy="339439"/>
            <a:chOff x="14052" y="2464"/>
            <a:chExt cx="1099" cy="1598"/>
          </a:xfrm>
          <a:solidFill>
            <a:schemeClr val="accent3"/>
          </a:solidFill>
        </p:grpSpPr>
        <p:sp>
          <p:nvSpPr>
            <p:cNvPr id="42" name="Freeform 6"/>
            <p:cNvSpPr>
              <a:spLocks noEditPoints="1"/>
            </p:cNvSpPr>
            <p:nvPr/>
          </p:nvSpPr>
          <p:spPr bwMode="auto">
            <a:xfrm>
              <a:off x="14052" y="2464"/>
              <a:ext cx="1099" cy="1598"/>
            </a:xfrm>
            <a:custGeom>
              <a:avLst/>
              <a:gdLst>
                <a:gd name="T0" fmla="*/ 934 w 2198"/>
                <a:gd name="T1" fmla="*/ 2932 h 3195"/>
                <a:gd name="T2" fmla="*/ 1014 w 2198"/>
                <a:gd name="T3" fmla="*/ 2988 h 3195"/>
                <a:gd name="T4" fmla="*/ 1127 w 2198"/>
                <a:gd name="T5" fmla="*/ 2995 h 3195"/>
                <a:gd name="T6" fmla="*/ 1215 w 2198"/>
                <a:gd name="T7" fmla="*/ 2979 h 3195"/>
                <a:gd name="T8" fmla="*/ 1278 w 2198"/>
                <a:gd name="T9" fmla="*/ 2915 h 3195"/>
                <a:gd name="T10" fmla="*/ 1420 w 2198"/>
                <a:gd name="T11" fmla="*/ 2506 h 3195"/>
                <a:gd name="T12" fmla="*/ 816 w 2198"/>
                <a:gd name="T13" fmla="*/ 2631 h 3195"/>
                <a:gd name="T14" fmla="*/ 862 w 2198"/>
                <a:gd name="T15" fmla="*/ 2775 h 3195"/>
                <a:gd name="T16" fmla="*/ 1394 w 2198"/>
                <a:gd name="T17" fmla="*/ 2594 h 3195"/>
                <a:gd name="T18" fmla="*/ 734 w 2198"/>
                <a:gd name="T19" fmla="*/ 2362 h 3195"/>
                <a:gd name="T20" fmla="*/ 1469 w 2198"/>
                <a:gd name="T21" fmla="*/ 2350 h 3195"/>
                <a:gd name="T22" fmla="*/ 1026 w 2198"/>
                <a:gd name="T23" fmla="*/ 203 h 3195"/>
                <a:gd name="T24" fmla="*/ 749 w 2198"/>
                <a:gd name="T25" fmla="*/ 271 h 3195"/>
                <a:gd name="T26" fmla="*/ 514 w 2198"/>
                <a:gd name="T27" fmla="*/ 417 h 3195"/>
                <a:gd name="T28" fmla="*/ 335 w 2198"/>
                <a:gd name="T29" fmla="*/ 625 h 3195"/>
                <a:gd name="T30" fmla="*/ 226 w 2198"/>
                <a:gd name="T31" fmla="*/ 882 h 3195"/>
                <a:gd name="T32" fmla="*/ 202 w 2198"/>
                <a:gd name="T33" fmla="*/ 1150 h 3195"/>
                <a:gd name="T34" fmla="*/ 261 w 2198"/>
                <a:gd name="T35" fmla="*/ 1368 h 3195"/>
                <a:gd name="T36" fmla="*/ 369 w 2198"/>
                <a:gd name="T37" fmla="*/ 1600 h 3195"/>
                <a:gd name="T38" fmla="*/ 524 w 2198"/>
                <a:gd name="T39" fmla="*/ 1882 h 3195"/>
                <a:gd name="T40" fmla="*/ 1619 w 2198"/>
                <a:gd name="T41" fmla="*/ 1989 h 3195"/>
                <a:gd name="T42" fmla="*/ 1798 w 2198"/>
                <a:gd name="T43" fmla="*/ 1658 h 3195"/>
                <a:gd name="T44" fmla="*/ 1915 w 2198"/>
                <a:gd name="T45" fmla="*/ 1425 h 3195"/>
                <a:gd name="T46" fmla="*/ 1987 w 2198"/>
                <a:gd name="T47" fmla="*/ 1202 h 3195"/>
                <a:gd name="T48" fmla="*/ 1986 w 2198"/>
                <a:gd name="T49" fmla="*/ 953 h 3195"/>
                <a:gd name="T50" fmla="*/ 1898 w 2198"/>
                <a:gd name="T51" fmla="*/ 685 h 3195"/>
                <a:gd name="T52" fmla="*/ 1735 w 2198"/>
                <a:gd name="T53" fmla="*/ 464 h 3195"/>
                <a:gd name="T54" fmla="*/ 1512 w 2198"/>
                <a:gd name="T55" fmla="*/ 300 h 3195"/>
                <a:gd name="T56" fmla="*/ 1245 w 2198"/>
                <a:gd name="T57" fmla="*/ 211 h 3195"/>
                <a:gd name="T58" fmla="*/ 1181 w 2198"/>
                <a:gd name="T59" fmla="*/ 3 h 3195"/>
                <a:gd name="T60" fmla="*/ 1491 w 2198"/>
                <a:gd name="T61" fmla="*/ 72 h 3195"/>
                <a:gd name="T62" fmla="*/ 1761 w 2198"/>
                <a:gd name="T63" fmla="*/ 221 h 3195"/>
                <a:gd name="T64" fmla="*/ 1977 w 2198"/>
                <a:gd name="T65" fmla="*/ 437 h 3195"/>
                <a:gd name="T66" fmla="*/ 2126 w 2198"/>
                <a:gd name="T67" fmla="*/ 707 h 3195"/>
                <a:gd name="T68" fmla="*/ 2195 w 2198"/>
                <a:gd name="T69" fmla="*/ 1016 h 3195"/>
                <a:gd name="T70" fmla="*/ 2170 w 2198"/>
                <a:gd name="T71" fmla="*/ 1300 h 3195"/>
                <a:gd name="T72" fmla="*/ 2066 w 2198"/>
                <a:gd name="T73" fmla="*/ 1574 h 3195"/>
                <a:gd name="T74" fmla="*/ 1923 w 2198"/>
                <a:gd name="T75" fmla="*/ 1846 h 3195"/>
                <a:gd name="T76" fmla="*/ 1779 w 2198"/>
                <a:gd name="T77" fmla="*/ 2112 h 3195"/>
                <a:gd name="T78" fmla="*/ 1673 w 2198"/>
                <a:gd name="T79" fmla="*/ 2370 h 3195"/>
                <a:gd name="T80" fmla="*/ 1597 w 2198"/>
                <a:gd name="T81" fmla="*/ 2611 h 3195"/>
                <a:gd name="T82" fmla="*/ 1536 w 2198"/>
                <a:gd name="T83" fmla="*/ 2815 h 3195"/>
                <a:gd name="T84" fmla="*/ 1472 w 2198"/>
                <a:gd name="T85" fmla="*/ 2977 h 3195"/>
                <a:gd name="T86" fmla="*/ 1390 w 2198"/>
                <a:gd name="T87" fmla="*/ 3096 h 3195"/>
                <a:gd name="T88" fmla="*/ 1271 w 2198"/>
                <a:gd name="T89" fmla="*/ 3170 h 3195"/>
                <a:gd name="T90" fmla="*/ 1099 w 2198"/>
                <a:gd name="T91" fmla="*/ 3195 h 3195"/>
                <a:gd name="T92" fmla="*/ 924 w 2198"/>
                <a:gd name="T93" fmla="*/ 3168 h 3195"/>
                <a:gd name="T94" fmla="*/ 803 w 2198"/>
                <a:gd name="T95" fmla="*/ 3088 h 3195"/>
                <a:gd name="T96" fmla="*/ 719 w 2198"/>
                <a:gd name="T97" fmla="*/ 2958 h 3195"/>
                <a:gd name="T98" fmla="*/ 653 w 2198"/>
                <a:gd name="T99" fmla="*/ 2782 h 3195"/>
                <a:gd name="T100" fmla="*/ 588 w 2198"/>
                <a:gd name="T101" fmla="*/ 2562 h 3195"/>
                <a:gd name="T102" fmla="*/ 503 w 2198"/>
                <a:gd name="T103" fmla="*/ 2302 h 3195"/>
                <a:gd name="T104" fmla="*/ 377 w 2198"/>
                <a:gd name="T105" fmla="*/ 2030 h 3195"/>
                <a:gd name="T106" fmla="*/ 221 w 2198"/>
                <a:gd name="T107" fmla="*/ 1746 h 3195"/>
                <a:gd name="T108" fmla="*/ 81 w 2198"/>
                <a:gd name="T109" fmla="*/ 1457 h 3195"/>
                <a:gd name="T110" fmla="*/ 4 w 2198"/>
                <a:gd name="T111" fmla="*/ 1169 h 3195"/>
                <a:gd name="T112" fmla="*/ 27 w 2198"/>
                <a:gd name="T113" fmla="*/ 858 h 3195"/>
                <a:gd name="T114" fmla="*/ 137 w 2198"/>
                <a:gd name="T115" fmla="*/ 566 h 3195"/>
                <a:gd name="T116" fmla="*/ 322 w 2198"/>
                <a:gd name="T117" fmla="*/ 322 h 3195"/>
                <a:gd name="T118" fmla="*/ 567 w 2198"/>
                <a:gd name="T119" fmla="*/ 137 h 3195"/>
                <a:gd name="T120" fmla="*/ 858 w 2198"/>
                <a:gd name="T121" fmla="*/ 27 h 3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198" h="3195">
                  <a:moveTo>
                    <a:pt x="1323" y="2818"/>
                  </a:moveTo>
                  <a:lnTo>
                    <a:pt x="899" y="2871"/>
                  </a:lnTo>
                  <a:lnTo>
                    <a:pt x="917" y="2904"/>
                  </a:lnTo>
                  <a:lnTo>
                    <a:pt x="934" y="2932"/>
                  </a:lnTo>
                  <a:lnTo>
                    <a:pt x="951" y="2953"/>
                  </a:lnTo>
                  <a:lnTo>
                    <a:pt x="971" y="2970"/>
                  </a:lnTo>
                  <a:lnTo>
                    <a:pt x="991" y="2981"/>
                  </a:lnTo>
                  <a:lnTo>
                    <a:pt x="1014" y="2988"/>
                  </a:lnTo>
                  <a:lnTo>
                    <a:pt x="1039" y="2993"/>
                  </a:lnTo>
                  <a:lnTo>
                    <a:pt x="1067" y="2995"/>
                  </a:lnTo>
                  <a:lnTo>
                    <a:pt x="1099" y="2995"/>
                  </a:lnTo>
                  <a:lnTo>
                    <a:pt x="1127" y="2995"/>
                  </a:lnTo>
                  <a:lnTo>
                    <a:pt x="1153" y="2994"/>
                  </a:lnTo>
                  <a:lnTo>
                    <a:pt x="1175" y="2991"/>
                  </a:lnTo>
                  <a:lnTo>
                    <a:pt x="1196" y="2986"/>
                  </a:lnTo>
                  <a:lnTo>
                    <a:pt x="1215" y="2979"/>
                  </a:lnTo>
                  <a:lnTo>
                    <a:pt x="1232" y="2969"/>
                  </a:lnTo>
                  <a:lnTo>
                    <a:pt x="1249" y="2954"/>
                  </a:lnTo>
                  <a:lnTo>
                    <a:pt x="1264" y="2937"/>
                  </a:lnTo>
                  <a:lnTo>
                    <a:pt x="1278" y="2915"/>
                  </a:lnTo>
                  <a:lnTo>
                    <a:pt x="1294" y="2888"/>
                  </a:lnTo>
                  <a:lnTo>
                    <a:pt x="1308" y="2855"/>
                  </a:lnTo>
                  <a:lnTo>
                    <a:pt x="1323" y="2818"/>
                  </a:lnTo>
                  <a:close/>
                  <a:moveTo>
                    <a:pt x="1420" y="2506"/>
                  </a:moveTo>
                  <a:lnTo>
                    <a:pt x="802" y="2583"/>
                  </a:lnTo>
                  <a:lnTo>
                    <a:pt x="802" y="2585"/>
                  </a:lnTo>
                  <a:lnTo>
                    <a:pt x="803" y="2587"/>
                  </a:lnTo>
                  <a:lnTo>
                    <a:pt x="816" y="2631"/>
                  </a:lnTo>
                  <a:lnTo>
                    <a:pt x="829" y="2672"/>
                  </a:lnTo>
                  <a:lnTo>
                    <a:pt x="841" y="2709"/>
                  </a:lnTo>
                  <a:lnTo>
                    <a:pt x="852" y="2743"/>
                  </a:lnTo>
                  <a:lnTo>
                    <a:pt x="862" y="2775"/>
                  </a:lnTo>
                  <a:lnTo>
                    <a:pt x="1358" y="2713"/>
                  </a:lnTo>
                  <a:lnTo>
                    <a:pt x="1369" y="2677"/>
                  </a:lnTo>
                  <a:lnTo>
                    <a:pt x="1381" y="2637"/>
                  </a:lnTo>
                  <a:lnTo>
                    <a:pt x="1394" y="2594"/>
                  </a:lnTo>
                  <a:lnTo>
                    <a:pt x="1407" y="2551"/>
                  </a:lnTo>
                  <a:lnTo>
                    <a:pt x="1420" y="2506"/>
                  </a:lnTo>
                  <a:close/>
                  <a:moveTo>
                    <a:pt x="711" y="2297"/>
                  </a:moveTo>
                  <a:lnTo>
                    <a:pt x="734" y="2362"/>
                  </a:lnTo>
                  <a:lnTo>
                    <a:pt x="754" y="2425"/>
                  </a:lnTo>
                  <a:lnTo>
                    <a:pt x="772" y="2487"/>
                  </a:lnTo>
                  <a:lnTo>
                    <a:pt x="1452" y="2402"/>
                  </a:lnTo>
                  <a:lnTo>
                    <a:pt x="1469" y="2350"/>
                  </a:lnTo>
                  <a:lnTo>
                    <a:pt x="1488" y="2297"/>
                  </a:lnTo>
                  <a:lnTo>
                    <a:pt x="711" y="2297"/>
                  </a:lnTo>
                  <a:close/>
                  <a:moveTo>
                    <a:pt x="1099" y="200"/>
                  </a:moveTo>
                  <a:lnTo>
                    <a:pt x="1026" y="203"/>
                  </a:lnTo>
                  <a:lnTo>
                    <a:pt x="953" y="211"/>
                  </a:lnTo>
                  <a:lnTo>
                    <a:pt x="883" y="226"/>
                  </a:lnTo>
                  <a:lnTo>
                    <a:pt x="815" y="246"/>
                  </a:lnTo>
                  <a:lnTo>
                    <a:pt x="749" y="271"/>
                  </a:lnTo>
                  <a:lnTo>
                    <a:pt x="686" y="300"/>
                  </a:lnTo>
                  <a:lnTo>
                    <a:pt x="625" y="335"/>
                  </a:lnTo>
                  <a:lnTo>
                    <a:pt x="568" y="374"/>
                  </a:lnTo>
                  <a:lnTo>
                    <a:pt x="514" y="417"/>
                  </a:lnTo>
                  <a:lnTo>
                    <a:pt x="464" y="464"/>
                  </a:lnTo>
                  <a:lnTo>
                    <a:pt x="417" y="514"/>
                  </a:lnTo>
                  <a:lnTo>
                    <a:pt x="374" y="568"/>
                  </a:lnTo>
                  <a:lnTo>
                    <a:pt x="335" y="625"/>
                  </a:lnTo>
                  <a:lnTo>
                    <a:pt x="300" y="685"/>
                  </a:lnTo>
                  <a:lnTo>
                    <a:pt x="271" y="749"/>
                  </a:lnTo>
                  <a:lnTo>
                    <a:pt x="246" y="815"/>
                  </a:lnTo>
                  <a:lnTo>
                    <a:pt x="226" y="882"/>
                  </a:lnTo>
                  <a:lnTo>
                    <a:pt x="212" y="953"/>
                  </a:lnTo>
                  <a:lnTo>
                    <a:pt x="203" y="1024"/>
                  </a:lnTo>
                  <a:lnTo>
                    <a:pt x="200" y="1099"/>
                  </a:lnTo>
                  <a:lnTo>
                    <a:pt x="202" y="1150"/>
                  </a:lnTo>
                  <a:lnTo>
                    <a:pt x="210" y="1203"/>
                  </a:lnTo>
                  <a:lnTo>
                    <a:pt x="223" y="1257"/>
                  </a:lnTo>
                  <a:lnTo>
                    <a:pt x="240" y="1312"/>
                  </a:lnTo>
                  <a:lnTo>
                    <a:pt x="261" y="1368"/>
                  </a:lnTo>
                  <a:lnTo>
                    <a:pt x="284" y="1426"/>
                  </a:lnTo>
                  <a:lnTo>
                    <a:pt x="310" y="1484"/>
                  </a:lnTo>
                  <a:lnTo>
                    <a:pt x="338" y="1541"/>
                  </a:lnTo>
                  <a:lnTo>
                    <a:pt x="369" y="1600"/>
                  </a:lnTo>
                  <a:lnTo>
                    <a:pt x="401" y="1658"/>
                  </a:lnTo>
                  <a:lnTo>
                    <a:pt x="432" y="1718"/>
                  </a:lnTo>
                  <a:lnTo>
                    <a:pt x="465" y="1776"/>
                  </a:lnTo>
                  <a:lnTo>
                    <a:pt x="524" y="1882"/>
                  </a:lnTo>
                  <a:lnTo>
                    <a:pt x="580" y="1989"/>
                  </a:lnTo>
                  <a:lnTo>
                    <a:pt x="634" y="2097"/>
                  </a:lnTo>
                  <a:lnTo>
                    <a:pt x="1566" y="2097"/>
                  </a:lnTo>
                  <a:lnTo>
                    <a:pt x="1619" y="1989"/>
                  </a:lnTo>
                  <a:lnTo>
                    <a:pt x="1675" y="1882"/>
                  </a:lnTo>
                  <a:lnTo>
                    <a:pt x="1733" y="1777"/>
                  </a:lnTo>
                  <a:lnTo>
                    <a:pt x="1766" y="1718"/>
                  </a:lnTo>
                  <a:lnTo>
                    <a:pt x="1798" y="1658"/>
                  </a:lnTo>
                  <a:lnTo>
                    <a:pt x="1829" y="1600"/>
                  </a:lnTo>
                  <a:lnTo>
                    <a:pt x="1860" y="1541"/>
                  </a:lnTo>
                  <a:lnTo>
                    <a:pt x="1888" y="1483"/>
                  </a:lnTo>
                  <a:lnTo>
                    <a:pt x="1915" y="1425"/>
                  </a:lnTo>
                  <a:lnTo>
                    <a:pt x="1938" y="1367"/>
                  </a:lnTo>
                  <a:lnTo>
                    <a:pt x="1959" y="1311"/>
                  </a:lnTo>
                  <a:lnTo>
                    <a:pt x="1975" y="1256"/>
                  </a:lnTo>
                  <a:lnTo>
                    <a:pt x="1987" y="1202"/>
                  </a:lnTo>
                  <a:lnTo>
                    <a:pt x="1996" y="1150"/>
                  </a:lnTo>
                  <a:lnTo>
                    <a:pt x="1999" y="1099"/>
                  </a:lnTo>
                  <a:lnTo>
                    <a:pt x="1996" y="1024"/>
                  </a:lnTo>
                  <a:lnTo>
                    <a:pt x="1986" y="953"/>
                  </a:lnTo>
                  <a:lnTo>
                    <a:pt x="1972" y="882"/>
                  </a:lnTo>
                  <a:lnTo>
                    <a:pt x="1953" y="815"/>
                  </a:lnTo>
                  <a:lnTo>
                    <a:pt x="1927" y="749"/>
                  </a:lnTo>
                  <a:lnTo>
                    <a:pt x="1898" y="685"/>
                  </a:lnTo>
                  <a:lnTo>
                    <a:pt x="1864" y="625"/>
                  </a:lnTo>
                  <a:lnTo>
                    <a:pt x="1825" y="568"/>
                  </a:lnTo>
                  <a:lnTo>
                    <a:pt x="1781" y="514"/>
                  </a:lnTo>
                  <a:lnTo>
                    <a:pt x="1735" y="464"/>
                  </a:lnTo>
                  <a:lnTo>
                    <a:pt x="1684" y="417"/>
                  </a:lnTo>
                  <a:lnTo>
                    <a:pt x="1630" y="374"/>
                  </a:lnTo>
                  <a:lnTo>
                    <a:pt x="1573" y="335"/>
                  </a:lnTo>
                  <a:lnTo>
                    <a:pt x="1512" y="300"/>
                  </a:lnTo>
                  <a:lnTo>
                    <a:pt x="1449" y="271"/>
                  </a:lnTo>
                  <a:lnTo>
                    <a:pt x="1383" y="246"/>
                  </a:lnTo>
                  <a:lnTo>
                    <a:pt x="1315" y="226"/>
                  </a:lnTo>
                  <a:lnTo>
                    <a:pt x="1245" y="211"/>
                  </a:lnTo>
                  <a:lnTo>
                    <a:pt x="1173" y="203"/>
                  </a:lnTo>
                  <a:lnTo>
                    <a:pt x="1099" y="200"/>
                  </a:lnTo>
                  <a:close/>
                  <a:moveTo>
                    <a:pt x="1099" y="0"/>
                  </a:moveTo>
                  <a:lnTo>
                    <a:pt x="1181" y="3"/>
                  </a:lnTo>
                  <a:lnTo>
                    <a:pt x="1262" y="12"/>
                  </a:lnTo>
                  <a:lnTo>
                    <a:pt x="1340" y="27"/>
                  </a:lnTo>
                  <a:lnTo>
                    <a:pt x="1416" y="46"/>
                  </a:lnTo>
                  <a:lnTo>
                    <a:pt x="1491" y="72"/>
                  </a:lnTo>
                  <a:lnTo>
                    <a:pt x="1562" y="102"/>
                  </a:lnTo>
                  <a:lnTo>
                    <a:pt x="1632" y="137"/>
                  </a:lnTo>
                  <a:lnTo>
                    <a:pt x="1697" y="177"/>
                  </a:lnTo>
                  <a:lnTo>
                    <a:pt x="1761" y="221"/>
                  </a:lnTo>
                  <a:lnTo>
                    <a:pt x="1820" y="270"/>
                  </a:lnTo>
                  <a:lnTo>
                    <a:pt x="1876" y="322"/>
                  </a:lnTo>
                  <a:lnTo>
                    <a:pt x="1928" y="378"/>
                  </a:lnTo>
                  <a:lnTo>
                    <a:pt x="1977" y="437"/>
                  </a:lnTo>
                  <a:lnTo>
                    <a:pt x="2021" y="500"/>
                  </a:lnTo>
                  <a:lnTo>
                    <a:pt x="2061" y="566"/>
                  </a:lnTo>
                  <a:lnTo>
                    <a:pt x="2096" y="635"/>
                  </a:lnTo>
                  <a:lnTo>
                    <a:pt x="2126" y="707"/>
                  </a:lnTo>
                  <a:lnTo>
                    <a:pt x="2152" y="781"/>
                  </a:lnTo>
                  <a:lnTo>
                    <a:pt x="2171" y="858"/>
                  </a:lnTo>
                  <a:lnTo>
                    <a:pt x="2187" y="936"/>
                  </a:lnTo>
                  <a:lnTo>
                    <a:pt x="2195" y="1016"/>
                  </a:lnTo>
                  <a:lnTo>
                    <a:pt x="2198" y="1099"/>
                  </a:lnTo>
                  <a:lnTo>
                    <a:pt x="2195" y="1165"/>
                  </a:lnTo>
                  <a:lnTo>
                    <a:pt x="2186" y="1233"/>
                  </a:lnTo>
                  <a:lnTo>
                    <a:pt x="2170" y="1300"/>
                  </a:lnTo>
                  <a:lnTo>
                    <a:pt x="2150" y="1368"/>
                  </a:lnTo>
                  <a:lnTo>
                    <a:pt x="2126" y="1437"/>
                  </a:lnTo>
                  <a:lnTo>
                    <a:pt x="2098" y="1505"/>
                  </a:lnTo>
                  <a:lnTo>
                    <a:pt x="2066" y="1574"/>
                  </a:lnTo>
                  <a:lnTo>
                    <a:pt x="2032" y="1642"/>
                  </a:lnTo>
                  <a:lnTo>
                    <a:pt x="1998" y="1711"/>
                  </a:lnTo>
                  <a:lnTo>
                    <a:pt x="1961" y="1778"/>
                  </a:lnTo>
                  <a:lnTo>
                    <a:pt x="1923" y="1846"/>
                  </a:lnTo>
                  <a:lnTo>
                    <a:pt x="1885" y="1914"/>
                  </a:lnTo>
                  <a:lnTo>
                    <a:pt x="1848" y="1980"/>
                  </a:lnTo>
                  <a:lnTo>
                    <a:pt x="1813" y="2047"/>
                  </a:lnTo>
                  <a:lnTo>
                    <a:pt x="1779" y="2112"/>
                  </a:lnTo>
                  <a:lnTo>
                    <a:pt x="1748" y="2177"/>
                  </a:lnTo>
                  <a:lnTo>
                    <a:pt x="1720" y="2241"/>
                  </a:lnTo>
                  <a:lnTo>
                    <a:pt x="1695" y="2304"/>
                  </a:lnTo>
                  <a:lnTo>
                    <a:pt x="1673" y="2370"/>
                  </a:lnTo>
                  <a:lnTo>
                    <a:pt x="1651" y="2434"/>
                  </a:lnTo>
                  <a:lnTo>
                    <a:pt x="1632" y="2495"/>
                  </a:lnTo>
                  <a:lnTo>
                    <a:pt x="1614" y="2554"/>
                  </a:lnTo>
                  <a:lnTo>
                    <a:pt x="1597" y="2611"/>
                  </a:lnTo>
                  <a:lnTo>
                    <a:pt x="1582" y="2665"/>
                  </a:lnTo>
                  <a:lnTo>
                    <a:pt x="1566" y="2717"/>
                  </a:lnTo>
                  <a:lnTo>
                    <a:pt x="1551" y="2768"/>
                  </a:lnTo>
                  <a:lnTo>
                    <a:pt x="1536" y="2815"/>
                  </a:lnTo>
                  <a:lnTo>
                    <a:pt x="1521" y="2859"/>
                  </a:lnTo>
                  <a:lnTo>
                    <a:pt x="1506" y="2901"/>
                  </a:lnTo>
                  <a:lnTo>
                    <a:pt x="1490" y="2940"/>
                  </a:lnTo>
                  <a:lnTo>
                    <a:pt x="1472" y="2977"/>
                  </a:lnTo>
                  <a:lnTo>
                    <a:pt x="1454" y="3012"/>
                  </a:lnTo>
                  <a:lnTo>
                    <a:pt x="1435" y="3042"/>
                  </a:lnTo>
                  <a:lnTo>
                    <a:pt x="1413" y="3071"/>
                  </a:lnTo>
                  <a:lnTo>
                    <a:pt x="1390" y="3096"/>
                  </a:lnTo>
                  <a:lnTo>
                    <a:pt x="1364" y="3120"/>
                  </a:lnTo>
                  <a:lnTo>
                    <a:pt x="1336" y="3139"/>
                  </a:lnTo>
                  <a:lnTo>
                    <a:pt x="1305" y="3157"/>
                  </a:lnTo>
                  <a:lnTo>
                    <a:pt x="1271" y="3170"/>
                  </a:lnTo>
                  <a:lnTo>
                    <a:pt x="1233" y="3181"/>
                  </a:lnTo>
                  <a:lnTo>
                    <a:pt x="1192" y="3189"/>
                  </a:lnTo>
                  <a:lnTo>
                    <a:pt x="1148" y="3193"/>
                  </a:lnTo>
                  <a:lnTo>
                    <a:pt x="1099" y="3195"/>
                  </a:lnTo>
                  <a:lnTo>
                    <a:pt x="1049" y="3193"/>
                  </a:lnTo>
                  <a:lnTo>
                    <a:pt x="1003" y="3188"/>
                  </a:lnTo>
                  <a:lnTo>
                    <a:pt x="962" y="3180"/>
                  </a:lnTo>
                  <a:lnTo>
                    <a:pt x="924" y="3168"/>
                  </a:lnTo>
                  <a:lnTo>
                    <a:pt x="889" y="3153"/>
                  </a:lnTo>
                  <a:lnTo>
                    <a:pt x="857" y="3134"/>
                  </a:lnTo>
                  <a:lnTo>
                    <a:pt x="829" y="3113"/>
                  </a:lnTo>
                  <a:lnTo>
                    <a:pt x="803" y="3088"/>
                  </a:lnTo>
                  <a:lnTo>
                    <a:pt x="780" y="3061"/>
                  </a:lnTo>
                  <a:lnTo>
                    <a:pt x="757" y="3029"/>
                  </a:lnTo>
                  <a:lnTo>
                    <a:pt x="738" y="2995"/>
                  </a:lnTo>
                  <a:lnTo>
                    <a:pt x="719" y="2958"/>
                  </a:lnTo>
                  <a:lnTo>
                    <a:pt x="702" y="2919"/>
                  </a:lnTo>
                  <a:lnTo>
                    <a:pt x="685" y="2876"/>
                  </a:lnTo>
                  <a:lnTo>
                    <a:pt x="669" y="2831"/>
                  </a:lnTo>
                  <a:lnTo>
                    <a:pt x="653" y="2782"/>
                  </a:lnTo>
                  <a:lnTo>
                    <a:pt x="638" y="2731"/>
                  </a:lnTo>
                  <a:lnTo>
                    <a:pt x="621" y="2678"/>
                  </a:lnTo>
                  <a:lnTo>
                    <a:pt x="605" y="2621"/>
                  </a:lnTo>
                  <a:lnTo>
                    <a:pt x="588" y="2562"/>
                  </a:lnTo>
                  <a:lnTo>
                    <a:pt x="568" y="2501"/>
                  </a:lnTo>
                  <a:lnTo>
                    <a:pt x="549" y="2437"/>
                  </a:lnTo>
                  <a:lnTo>
                    <a:pt x="526" y="2371"/>
                  </a:lnTo>
                  <a:lnTo>
                    <a:pt x="503" y="2302"/>
                  </a:lnTo>
                  <a:lnTo>
                    <a:pt x="476" y="2235"/>
                  </a:lnTo>
                  <a:lnTo>
                    <a:pt x="447" y="2168"/>
                  </a:lnTo>
                  <a:lnTo>
                    <a:pt x="413" y="2100"/>
                  </a:lnTo>
                  <a:lnTo>
                    <a:pt x="377" y="2030"/>
                  </a:lnTo>
                  <a:lnTo>
                    <a:pt x="338" y="1960"/>
                  </a:lnTo>
                  <a:lnTo>
                    <a:pt x="299" y="1889"/>
                  </a:lnTo>
                  <a:lnTo>
                    <a:pt x="260" y="1818"/>
                  </a:lnTo>
                  <a:lnTo>
                    <a:pt x="221" y="1746"/>
                  </a:lnTo>
                  <a:lnTo>
                    <a:pt x="182" y="1675"/>
                  </a:lnTo>
                  <a:lnTo>
                    <a:pt x="145" y="1602"/>
                  </a:lnTo>
                  <a:lnTo>
                    <a:pt x="111" y="1530"/>
                  </a:lnTo>
                  <a:lnTo>
                    <a:pt x="81" y="1457"/>
                  </a:lnTo>
                  <a:lnTo>
                    <a:pt x="53" y="1386"/>
                  </a:lnTo>
                  <a:lnTo>
                    <a:pt x="31" y="1313"/>
                  </a:lnTo>
                  <a:lnTo>
                    <a:pt x="14" y="1241"/>
                  </a:lnTo>
                  <a:lnTo>
                    <a:pt x="4" y="1169"/>
                  </a:lnTo>
                  <a:lnTo>
                    <a:pt x="0" y="1099"/>
                  </a:lnTo>
                  <a:lnTo>
                    <a:pt x="3" y="1016"/>
                  </a:lnTo>
                  <a:lnTo>
                    <a:pt x="12" y="936"/>
                  </a:lnTo>
                  <a:lnTo>
                    <a:pt x="27" y="858"/>
                  </a:lnTo>
                  <a:lnTo>
                    <a:pt x="47" y="781"/>
                  </a:lnTo>
                  <a:lnTo>
                    <a:pt x="72" y="707"/>
                  </a:lnTo>
                  <a:lnTo>
                    <a:pt x="102" y="635"/>
                  </a:lnTo>
                  <a:lnTo>
                    <a:pt x="137" y="566"/>
                  </a:lnTo>
                  <a:lnTo>
                    <a:pt x="177" y="500"/>
                  </a:lnTo>
                  <a:lnTo>
                    <a:pt x="221" y="437"/>
                  </a:lnTo>
                  <a:lnTo>
                    <a:pt x="270" y="378"/>
                  </a:lnTo>
                  <a:lnTo>
                    <a:pt x="322" y="322"/>
                  </a:lnTo>
                  <a:lnTo>
                    <a:pt x="378" y="270"/>
                  </a:lnTo>
                  <a:lnTo>
                    <a:pt x="437" y="221"/>
                  </a:lnTo>
                  <a:lnTo>
                    <a:pt x="501" y="177"/>
                  </a:lnTo>
                  <a:lnTo>
                    <a:pt x="567" y="137"/>
                  </a:lnTo>
                  <a:lnTo>
                    <a:pt x="636" y="102"/>
                  </a:lnTo>
                  <a:lnTo>
                    <a:pt x="707" y="72"/>
                  </a:lnTo>
                  <a:lnTo>
                    <a:pt x="782" y="46"/>
                  </a:lnTo>
                  <a:lnTo>
                    <a:pt x="858" y="27"/>
                  </a:lnTo>
                  <a:lnTo>
                    <a:pt x="937" y="12"/>
                  </a:lnTo>
                  <a:lnTo>
                    <a:pt x="1017" y="3"/>
                  </a:lnTo>
                  <a:lnTo>
                    <a:pt x="109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121920" tIns="60961" rIns="121920" bIns="60961" numCol="1" anchor="t" anchorCtr="0" compatLnSpc="1"/>
            <a:lstStyle/>
            <a:p>
              <a:pPr defTabSz="1187450"/>
              <a:endParaRPr lang="es-ES" sz="935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43" name="Freeform 7"/>
            <p:cNvSpPr/>
            <p:nvPr/>
          </p:nvSpPr>
          <p:spPr bwMode="auto">
            <a:xfrm>
              <a:off x="14302" y="2714"/>
              <a:ext cx="324" cy="324"/>
            </a:xfrm>
            <a:custGeom>
              <a:avLst/>
              <a:gdLst>
                <a:gd name="T0" fmla="*/ 599 w 649"/>
                <a:gd name="T1" fmla="*/ 0 h 649"/>
                <a:gd name="T2" fmla="*/ 615 w 649"/>
                <a:gd name="T3" fmla="*/ 2 h 649"/>
                <a:gd name="T4" fmla="*/ 628 w 649"/>
                <a:gd name="T5" fmla="*/ 10 h 649"/>
                <a:gd name="T6" fmla="*/ 639 w 649"/>
                <a:gd name="T7" fmla="*/ 21 h 649"/>
                <a:gd name="T8" fmla="*/ 646 w 649"/>
                <a:gd name="T9" fmla="*/ 34 h 649"/>
                <a:gd name="T10" fmla="*/ 649 w 649"/>
                <a:gd name="T11" fmla="*/ 49 h 649"/>
                <a:gd name="T12" fmla="*/ 646 w 649"/>
                <a:gd name="T13" fmla="*/ 66 h 649"/>
                <a:gd name="T14" fmla="*/ 639 w 649"/>
                <a:gd name="T15" fmla="*/ 80 h 649"/>
                <a:gd name="T16" fmla="*/ 628 w 649"/>
                <a:gd name="T17" fmla="*/ 90 h 649"/>
                <a:gd name="T18" fmla="*/ 615 w 649"/>
                <a:gd name="T19" fmla="*/ 97 h 649"/>
                <a:gd name="T20" fmla="*/ 599 w 649"/>
                <a:gd name="T21" fmla="*/ 100 h 649"/>
                <a:gd name="T22" fmla="*/ 544 w 649"/>
                <a:gd name="T23" fmla="*/ 104 h 649"/>
                <a:gd name="T24" fmla="*/ 492 w 649"/>
                <a:gd name="T25" fmla="*/ 112 h 649"/>
                <a:gd name="T26" fmla="*/ 441 w 649"/>
                <a:gd name="T27" fmla="*/ 126 h 649"/>
                <a:gd name="T28" fmla="*/ 393 w 649"/>
                <a:gd name="T29" fmla="*/ 144 h 649"/>
                <a:gd name="T30" fmla="*/ 347 w 649"/>
                <a:gd name="T31" fmla="*/ 168 h 649"/>
                <a:gd name="T32" fmla="*/ 304 w 649"/>
                <a:gd name="T33" fmla="*/ 196 h 649"/>
                <a:gd name="T34" fmla="*/ 264 w 649"/>
                <a:gd name="T35" fmla="*/ 229 h 649"/>
                <a:gd name="T36" fmla="*/ 229 w 649"/>
                <a:gd name="T37" fmla="*/ 265 h 649"/>
                <a:gd name="T38" fmla="*/ 196 w 649"/>
                <a:gd name="T39" fmla="*/ 305 h 649"/>
                <a:gd name="T40" fmla="*/ 168 w 649"/>
                <a:gd name="T41" fmla="*/ 348 h 649"/>
                <a:gd name="T42" fmla="*/ 144 w 649"/>
                <a:gd name="T43" fmla="*/ 394 h 649"/>
                <a:gd name="T44" fmla="*/ 125 w 649"/>
                <a:gd name="T45" fmla="*/ 442 h 649"/>
                <a:gd name="T46" fmla="*/ 111 w 649"/>
                <a:gd name="T47" fmla="*/ 493 h 649"/>
                <a:gd name="T48" fmla="*/ 103 w 649"/>
                <a:gd name="T49" fmla="*/ 545 h 649"/>
                <a:gd name="T50" fmla="*/ 100 w 649"/>
                <a:gd name="T51" fmla="*/ 600 h 649"/>
                <a:gd name="T52" fmla="*/ 97 w 649"/>
                <a:gd name="T53" fmla="*/ 615 h 649"/>
                <a:gd name="T54" fmla="*/ 90 w 649"/>
                <a:gd name="T55" fmla="*/ 628 h 649"/>
                <a:gd name="T56" fmla="*/ 79 w 649"/>
                <a:gd name="T57" fmla="*/ 640 h 649"/>
                <a:gd name="T58" fmla="*/ 65 w 649"/>
                <a:gd name="T59" fmla="*/ 647 h 649"/>
                <a:gd name="T60" fmla="*/ 50 w 649"/>
                <a:gd name="T61" fmla="*/ 649 h 649"/>
                <a:gd name="T62" fmla="*/ 33 w 649"/>
                <a:gd name="T63" fmla="*/ 647 h 649"/>
                <a:gd name="T64" fmla="*/ 20 w 649"/>
                <a:gd name="T65" fmla="*/ 640 h 649"/>
                <a:gd name="T66" fmla="*/ 9 w 649"/>
                <a:gd name="T67" fmla="*/ 628 h 649"/>
                <a:gd name="T68" fmla="*/ 2 w 649"/>
                <a:gd name="T69" fmla="*/ 615 h 649"/>
                <a:gd name="T70" fmla="*/ 0 w 649"/>
                <a:gd name="T71" fmla="*/ 600 h 649"/>
                <a:gd name="T72" fmla="*/ 3 w 649"/>
                <a:gd name="T73" fmla="*/ 539 h 649"/>
                <a:gd name="T74" fmla="*/ 12 w 649"/>
                <a:gd name="T75" fmla="*/ 478 h 649"/>
                <a:gd name="T76" fmla="*/ 26 w 649"/>
                <a:gd name="T77" fmla="*/ 421 h 649"/>
                <a:gd name="T78" fmla="*/ 47 w 649"/>
                <a:gd name="T79" fmla="*/ 366 h 649"/>
                <a:gd name="T80" fmla="*/ 72 w 649"/>
                <a:gd name="T81" fmla="*/ 314 h 649"/>
                <a:gd name="T82" fmla="*/ 102 w 649"/>
                <a:gd name="T83" fmla="*/ 265 h 649"/>
                <a:gd name="T84" fmla="*/ 137 w 649"/>
                <a:gd name="T85" fmla="*/ 218 h 649"/>
                <a:gd name="T86" fmla="*/ 175 w 649"/>
                <a:gd name="T87" fmla="*/ 176 h 649"/>
                <a:gd name="T88" fmla="*/ 218 w 649"/>
                <a:gd name="T89" fmla="*/ 137 h 649"/>
                <a:gd name="T90" fmla="*/ 264 w 649"/>
                <a:gd name="T91" fmla="*/ 103 h 649"/>
                <a:gd name="T92" fmla="*/ 313 w 649"/>
                <a:gd name="T93" fmla="*/ 73 h 649"/>
                <a:gd name="T94" fmla="*/ 365 w 649"/>
                <a:gd name="T95" fmla="*/ 47 h 649"/>
                <a:gd name="T96" fmla="*/ 421 w 649"/>
                <a:gd name="T97" fmla="*/ 27 h 649"/>
                <a:gd name="T98" fmla="*/ 479 w 649"/>
                <a:gd name="T99" fmla="*/ 13 h 649"/>
                <a:gd name="T100" fmla="*/ 538 w 649"/>
                <a:gd name="T101" fmla="*/ 3 h 649"/>
                <a:gd name="T102" fmla="*/ 599 w 649"/>
                <a:gd name="T103" fmla="*/ 0 h 6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49" h="649">
                  <a:moveTo>
                    <a:pt x="599" y="0"/>
                  </a:moveTo>
                  <a:lnTo>
                    <a:pt x="615" y="2"/>
                  </a:lnTo>
                  <a:lnTo>
                    <a:pt x="628" y="10"/>
                  </a:lnTo>
                  <a:lnTo>
                    <a:pt x="639" y="21"/>
                  </a:lnTo>
                  <a:lnTo>
                    <a:pt x="646" y="34"/>
                  </a:lnTo>
                  <a:lnTo>
                    <a:pt x="649" y="49"/>
                  </a:lnTo>
                  <a:lnTo>
                    <a:pt x="646" y="66"/>
                  </a:lnTo>
                  <a:lnTo>
                    <a:pt x="639" y="80"/>
                  </a:lnTo>
                  <a:lnTo>
                    <a:pt x="628" y="90"/>
                  </a:lnTo>
                  <a:lnTo>
                    <a:pt x="615" y="97"/>
                  </a:lnTo>
                  <a:lnTo>
                    <a:pt x="599" y="100"/>
                  </a:lnTo>
                  <a:lnTo>
                    <a:pt x="544" y="104"/>
                  </a:lnTo>
                  <a:lnTo>
                    <a:pt x="492" y="112"/>
                  </a:lnTo>
                  <a:lnTo>
                    <a:pt x="441" y="126"/>
                  </a:lnTo>
                  <a:lnTo>
                    <a:pt x="393" y="144"/>
                  </a:lnTo>
                  <a:lnTo>
                    <a:pt x="347" y="168"/>
                  </a:lnTo>
                  <a:lnTo>
                    <a:pt x="304" y="196"/>
                  </a:lnTo>
                  <a:lnTo>
                    <a:pt x="264" y="229"/>
                  </a:lnTo>
                  <a:lnTo>
                    <a:pt x="229" y="265"/>
                  </a:lnTo>
                  <a:lnTo>
                    <a:pt x="196" y="305"/>
                  </a:lnTo>
                  <a:lnTo>
                    <a:pt x="168" y="348"/>
                  </a:lnTo>
                  <a:lnTo>
                    <a:pt x="144" y="394"/>
                  </a:lnTo>
                  <a:lnTo>
                    <a:pt x="125" y="442"/>
                  </a:lnTo>
                  <a:lnTo>
                    <a:pt x="111" y="493"/>
                  </a:lnTo>
                  <a:lnTo>
                    <a:pt x="103" y="545"/>
                  </a:lnTo>
                  <a:lnTo>
                    <a:pt x="100" y="600"/>
                  </a:lnTo>
                  <a:lnTo>
                    <a:pt x="97" y="615"/>
                  </a:lnTo>
                  <a:lnTo>
                    <a:pt x="90" y="628"/>
                  </a:lnTo>
                  <a:lnTo>
                    <a:pt x="79" y="640"/>
                  </a:lnTo>
                  <a:lnTo>
                    <a:pt x="65" y="647"/>
                  </a:lnTo>
                  <a:lnTo>
                    <a:pt x="50" y="649"/>
                  </a:lnTo>
                  <a:lnTo>
                    <a:pt x="33" y="647"/>
                  </a:lnTo>
                  <a:lnTo>
                    <a:pt x="20" y="640"/>
                  </a:lnTo>
                  <a:lnTo>
                    <a:pt x="9" y="628"/>
                  </a:lnTo>
                  <a:lnTo>
                    <a:pt x="2" y="615"/>
                  </a:lnTo>
                  <a:lnTo>
                    <a:pt x="0" y="600"/>
                  </a:lnTo>
                  <a:lnTo>
                    <a:pt x="3" y="539"/>
                  </a:lnTo>
                  <a:lnTo>
                    <a:pt x="12" y="478"/>
                  </a:lnTo>
                  <a:lnTo>
                    <a:pt x="26" y="421"/>
                  </a:lnTo>
                  <a:lnTo>
                    <a:pt x="47" y="366"/>
                  </a:lnTo>
                  <a:lnTo>
                    <a:pt x="72" y="314"/>
                  </a:lnTo>
                  <a:lnTo>
                    <a:pt x="102" y="265"/>
                  </a:lnTo>
                  <a:lnTo>
                    <a:pt x="137" y="218"/>
                  </a:lnTo>
                  <a:lnTo>
                    <a:pt x="175" y="176"/>
                  </a:lnTo>
                  <a:lnTo>
                    <a:pt x="218" y="137"/>
                  </a:lnTo>
                  <a:lnTo>
                    <a:pt x="264" y="103"/>
                  </a:lnTo>
                  <a:lnTo>
                    <a:pt x="313" y="73"/>
                  </a:lnTo>
                  <a:lnTo>
                    <a:pt x="365" y="47"/>
                  </a:lnTo>
                  <a:lnTo>
                    <a:pt x="421" y="27"/>
                  </a:lnTo>
                  <a:lnTo>
                    <a:pt x="479" y="13"/>
                  </a:lnTo>
                  <a:lnTo>
                    <a:pt x="538" y="3"/>
                  </a:lnTo>
                  <a:lnTo>
                    <a:pt x="59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121920" tIns="60961" rIns="121920" bIns="60961" numCol="1" anchor="t" anchorCtr="0" compatLnSpc="1"/>
            <a:lstStyle/>
            <a:p>
              <a:pPr defTabSz="1187450"/>
              <a:endParaRPr lang="es-ES" sz="935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47" name="Freeform 12"/>
          <p:cNvSpPr>
            <a:spLocks noChangeAspect="1" noEditPoints="1"/>
          </p:cNvSpPr>
          <p:nvPr/>
        </p:nvSpPr>
        <p:spPr bwMode="auto">
          <a:xfrm>
            <a:off x="4922473" y="5968989"/>
            <a:ext cx="343068" cy="339441"/>
          </a:xfrm>
          <a:custGeom>
            <a:avLst/>
            <a:gdLst>
              <a:gd name="T0" fmla="*/ 1210 w 3228"/>
              <a:gd name="T1" fmla="*/ 2995 h 3195"/>
              <a:gd name="T2" fmla="*/ 1118 w 3228"/>
              <a:gd name="T3" fmla="*/ 2762 h 3195"/>
              <a:gd name="T4" fmla="*/ 822 w 3228"/>
              <a:gd name="T5" fmla="*/ 1897 h 3195"/>
              <a:gd name="T6" fmla="*/ 2035 w 3228"/>
              <a:gd name="T7" fmla="*/ 1697 h 3195"/>
              <a:gd name="T8" fmla="*/ 2490 w 3228"/>
              <a:gd name="T9" fmla="*/ 1561 h 3195"/>
              <a:gd name="T10" fmla="*/ 2490 w 3228"/>
              <a:gd name="T11" fmla="*/ 1235 h 3195"/>
              <a:gd name="T12" fmla="*/ 2035 w 3228"/>
              <a:gd name="T13" fmla="*/ 1099 h 3195"/>
              <a:gd name="T14" fmla="*/ 234 w 3228"/>
              <a:gd name="T15" fmla="*/ 1235 h 3195"/>
              <a:gd name="T16" fmla="*/ 234 w 3228"/>
              <a:gd name="T17" fmla="*/ 1561 h 3195"/>
              <a:gd name="T18" fmla="*/ 1111 w 3228"/>
              <a:gd name="T19" fmla="*/ 1697 h 3195"/>
              <a:gd name="T20" fmla="*/ 1011 w 3228"/>
              <a:gd name="T21" fmla="*/ 1347 h 3195"/>
              <a:gd name="T22" fmla="*/ 1859 w 3228"/>
              <a:gd name="T23" fmla="*/ 897 h 3195"/>
              <a:gd name="T24" fmla="*/ 1334 w 3228"/>
              <a:gd name="T25" fmla="*/ 1099 h 3195"/>
              <a:gd name="T26" fmla="*/ 1142 w 3228"/>
              <a:gd name="T27" fmla="*/ 1235 h 3195"/>
              <a:gd name="T28" fmla="*/ 1142 w 3228"/>
              <a:gd name="T29" fmla="*/ 1561 h 3195"/>
              <a:gd name="T30" fmla="*/ 1311 w 3228"/>
              <a:gd name="T31" fmla="*/ 1698 h 3195"/>
              <a:gd name="T32" fmla="*/ 1800 w 3228"/>
              <a:gd name="T33" fmla="*/ 1856 h 3195"/>
              <a:gd name="T34" fmla="*/ 1823 w 3228"/>
              <a:gd name="T35" fmla="*/ 1194 h 3195"/>
              <a:gd name="T36" fmla="*/ 2376 w 3228"/>
              <a:gd name="T37" fmla="*/ 251 h 3195"/>
              <a:gd name="T38" fmla="*/ 2141 w 3228"/>
              <a:gd name="T39" fmla="*/ 616 h 3195"/>
              <a:gd name="T40" fmla="*/ 2449 w 3228"/>
              <a:gd name="T41" fmla="*/ 923 h 3195"/>
              <a:gd name="T42" fmla="*/ 2689 w 3228"/>
              <a:gd name="T43" fmla="*/ 1190 h 3195"/>
              <a:gd name="T44" fmla="*/ 2689 w 3228"/>
              <a:gd name="T45" fmla="*/ 1606 h 3195"/>
              <a:gd name="T46" fmla="*/ 2449 w 3228"/>
              <a:gd name="T47" fmla="*/ 1872 h 3195"/>
              <a:gd name="T48" fmla="*/ 2141 w 3228"/>
              <a:gd name="T49" fmla="*/ 2180 h 3195"/>
              <a:gd name="T50" fmla="*/ 2376 w 3228"/>
              <a:gd name="T51" fmla="*/ 2545 h 3195"/>
              <a:gd name="T52" fmla="*/ 2674 w 3228"/>
              <a:gd name="T53" fmla="*/ 2541 h 3195"/>
              <a:gd name="T54" fmla="*/ 2916 w 3228"/>
              <a:gd name="T55" fmla="*/ 2148 h 3195"/>
              <a:gd name="T56" fmla="*/ 3025 w 3228"/>
              <a:gd name="T57" fmla="*/ 1491 h 3195"/>
              <a:gd name="T58" fmla="*/ 2958 w 3228"/>
              <a:gd name="T59" fmla="*/ 794 h 3195"/>
              <a:gd name="T60" fmla="*/ 2745 w 3228"/>
              <a:gd name="T61" fmla="*/ 322 h 3195"/>
              <a:gd name="T62" fmla="*/ 2573 w 3228"/>
              <a:gd name="T63" fmla="*/ 3 h 3195"/>
              <a:gd name="T64" fmla="*/ 2912 w 3228"/>
              <a:gd name="T65" fmla="*/ 208 h 3195"/>
              <a:gd name="T66" fmla="*/ 3129 w 3228"/>
              <a:gd name="T67" fmla="*/ 659 h 3195"/>
              <a:gd name="T68" fmla="*/ 3224 w 3228"/>
              <a:gd name="T69" fmla="*/ 1244 h 3195"/>
              <a:gd name="T70" fmla="*/ 3193 w 3228"/>
              <a:gd name="T71" fmla="*/ 1855 h 3195"/>
              <a:gd name="T72" fmla="*/ 3035 w 3228"/>
              <a:gd name="T73" fmla="*/ 2386 h 3195"/>
              <a:gd name="T74" fmla="*/ 2757 w 3228"/>
              <a:gd name="T75" fmla="*/ 2728 h 3195"/>
              <a:gd name="T76" fmla="*/ 2375 w 3228"/>
              <a:gd name="T77" fmla="*/ 2771 h 3195"/>
              <a:gd name="T78" fmla="*/ 2067 w 3228"/>
              <a:gd name="T79" fmla="*/ 2491 h 3195"/>
              <a:gd name="T80" fmla="*/ 1773 w 3228"/>
              <a:gd name="T81" fmla="*/ 2088 h 3195"/>
              <a:gd name="T82" fmla="*/ 1382 w 3228"/>
              <a:gd name="T83" fmla="*/ 1906 h 3195"/>
              <a:gd name="T84" fmla="*/ 1343 w 3228"/>
              <a:gd name="T85" fmla="*/ 1926 h 3195"/>
              <a:gd name="T86" fmla="*/ 1311 w 3228"/>
              <a:gd name="T87" fmla="*/ 2696 h 3195"/>
              <a:gd name="T88" fmla="*/ 1394 w 3228"/>
              <a:gd name="T89" fmla="*/ 2825 h 3195"/>
              <a:gd name="T90" fmla="*/ 1373 w 3228"/>
              <a:gd name="T91" fmla="*/ 3114 h 3195"/>
              <a:gd name="T92" fmla="*/ 774 w 3228"/>
              <a:gd name="T93" fmla="*/ 3192 h 3195"/>
              <a:gd name="T94" fmla="*/ 608 w 3228"/>
              <a:gd name="T95" fmla="*/ 3028 h 3195"/>
              <a:gd name="T96" fmla="*/ 506 w 3228"/>
              <a:gd name="T97" fmla="*/ 1925 h 3195"/>
              <a:gd name="T98" fmla="*/ 198 w 3228"/>
              <a:gd name="T99" fmla="*/ 1830 h 3195"/>
              <a:gd name="T100" fmla="*/ 9 w 3228"/>
              <a:gd name="T101" fmla="*/ 1506 h 3195"/>
              <a:gd name="T102" fmla="*/ 77 w 3228"/>
              <a:gd name="T103" fmla="*/ 1101 h 3195"/>
              <a:gd name="T104" fmla="*/ 359 w 3228"/>
              <a:gd name="T105" fmla="*/ 902 h 3195"/>
              <a:gd name="T106" fmla="*/ 1673 w 3228"/>
              <a:gd name="T107" fmla="*/ 788 h 3195"/>
              <a:gd name="T108" fmla="*/ 2034 w 3228"/>
              <a:gd name="T109" fmla="*/ 356 h 3195"/>
              <a:gd name="T110" fmla="*/ 2286 w 3228"/>
              <a:gd name="T111" fmla="*/ 68 h 31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3228" h="3195">
                <a:moveTo>
                  <a:pt x="752" y="1897"/>
                </a:moveTo>
                <a:lnTo>
                  <a:pt x="771" y="1933"/>
                </a:lnTo>
                <a:lnTo>
                  <a:pt x="786" y="1972"/>
                </a:lnTo>
                <a:lnTo>
                  <a:pt x="798" y="2012"/>
                </a:lnTo>
                <a:lnTo>
                  <a:pt x="804" y="2054"/>
                </a:lnTo>
                <a:lnTo>
                  <a:pt x="807" y="2097"/>
                </a:lnTo>
                <a:lnTo>
                  <a:pt x="807" y="2995"/>
                </a:lnTo>
                <a:lnTo>
                  <a:pt x="1210" y="2995"/>
                </a:lnTo>
                <a:lnTo>
                  <a:pt x="1210" y="2910"/>
                </a:lnTo>
                <a:lnTo>
                  <a:pt x="1196" y="2894"/>
                </a:lnTo>
                <a:lnTo>
                  <a:pt x="1183" y="2879"/>
                </a:lnTo>
                <a:lnTo>
                  <a:pt x="1169" y="2860"/>
                </a:lnTo>
                <a:lnTo>
                  <a:pt x="1155" y="2840"/>
                </a:lnTo>
                <a:lnTo>
                  <a:pt x="1141" y="2817"/>
                </a:lnTo>
                <a:lnTo>
                  <a:pt x="1129" y="2791"/>
                </a:lnTo>
                <a:lnTo>
                  <a:pt x="1118" y="2762"/>
                </a:lnTo>
                <a:lnTo>
                  <a:pt x="1112" y="2731"/>
                </a:lnTo>
                <a:lnTo>
                  <a:pt x="1109" y="2696"/>
                </a:lnTo>
                <a:lnTo>
                  <a:pt x="1109" y="1997"/>
                </a:lnTo>
                <a:lnTo>
                  <a:pt x="1111" y="1963"/>
                </a:lnTo>
                <a:lnTo>
                  <a:pt x="1117" y="1930"/>
                </a:lnTo>
                <a:lnTo>
                  <a:pt x="1127" y="1898"/>
                </a:lnTo>
                <a:lnTo>
                  <a:pt x="822" y="1898"/>
                </a:lnTo>
                <a:lnTo>
                  <a:pt x="822" y="1897"/>
                </a:lnTo>
                <a:lnTo>
                  <a:pt x="752" y="1897"/>
                </a:lnTo>
                <a:close/>
                <a:moveTo>
                  <a:pt x="2035" y="1099"/>
                </a:moveTo>
                <a:lnTo>
                  <a:pt x="2025" y="1196"/>
                </a:lnTo>
                <a:lnTo>
                  <a:pt x="2020" y="1296"/>
                </a:lnTo>
                <a:lnTo>
                  <a:pt x="2018" y="1398"/>
                </a:lnTo>
                <a:lnTo>
                  <a:pt x="2020" y="1500"/>
                </a:lnTo>
                <a:lnTo>
                  <a:pt x="2025" y="1600"/>
                </a:lnTo>
                <a:lnTo>
                  <a:pt x="2035" y="1697"/>
                </a:lnTo>
                <a:lnTo>
                  <a:pt x="2320" y="1697"/>
                </a:lnTo>
                <a:lnTo>
                  <a:pt x="2350" y="1694"/>
                </a:lnTo>
                <a:lnTo>
                  <a:pt x="2378" y="1685"/>
                </a:lnTo>
                <a:lnTo>
                  <a:pt x="2405" y="1670"/>
                </a:lnTo>
                <a:lnTo>
                  <a:pt x="2430" y="1649"/>
                </a:lnTo>
                <a:lnTo>
                  <a:pt x="2453" y="1624"/>
                </a:lnTo>
                <a:lnTo>
                  <a:pt x="2472" y="1594"/>
                </a:lnTo>
                <a:lnTo>
                  <a:pt x="2490" y="1561"/>
                </a:lnTo>
                <a:lnTo>
                  <a:pt x="2503" y="1525"/>
                </a:lnTo>
                <a:lnTo>
                  <a:pt x="2513" y="1485"/>
                </a:lnTo>
                <a:lnTo>
                  <a:pt x="2520" y="1442"/>
                </a:lnTo>
                <a:lnTo>
                  <a:pt x="2523" y="1398"/>
                </a:lnTo>
                <a:lnTo>
                  <a:pt x="2520" y="1353"/>
                </a:lnTo>
                <a:lnTo>
                  <a:pt x="2513" y="1311"/>
                </a:lnTo>
                <a:lnTo>
                  <a:pt x="2503" y="1271"/>
                </a:lnTo>
                <a:lnTo>
                  <a:pt x="2490" y="1235"/>
                </a:lnTo>
                <a:lnTo>
                  <a:pt x="2472" y="1201"/>
                </a:lnTo>
                <a:lnTo>
                  <a:pt x="2453" y="1171"/>
                </a:lnTo>
                <a:lnTo>
                  <a:pt x="2430" y="1147"/>
                </a:lnTo>
                <a:lnTo>
                  <a:pt x="2405" y="1126"/>
                </a:lnTo>
                <a:lnTo>
                  <a:pt x="2378" y="1111"/>
                </a:lnTo>
                <a:lnTo>
                  <a:pt x="2350" y="1102"/>
                </a:lnTo>
                <a:lnTo>
                  <a:pt x="2320" y="1099"/>
                </a:lnTo>
                <a:lnTo>
                  <a:pt x="2035" y="1099"/>
                </a:lnTo>
                <a:close/>
                <a:moveTo>
                  <a:pt x="403" y="1099"/>
                </a:moveTo>
                <a:lnTo>
                  <a:pt x="373" y="1102"/>
                </a:lnTo>
                <a:lnTo>
                  <a:pt x="346" y="1111"/>
                </a:lnTo>
                <a:lnTo>
                  <a:pt x="319" y="1126"/>
                </a:lnTo>
                <a:lnTo>
                  <a:pt x="294" y="1147"/>
                </a:lnTo>
                <a:lnTo>
                  <a:pt x="271" y="1171"/>
                </a:lnTo>
                <a:lnTo>
                  <a:pt x="252" y="1201"/>
                </a:lnTo>
                <a:lnTo>
                  <a:pt x="234" y="1235"/>
                </a:lnTo>
                <a:lnTo>
                  <a:pt x="221" y="1271"/>
                </a:lnTo>
                <a:lnTo>
                  <a:pt x="210" y="1311"/>
                </a:lnTo>
                <a:lnTo>
                  <a:pt x="204" y="1353"/>
                </a:lnTo>
                <a:lnTo>
                  <a:pt x="202" y="1398"/>
                </a:lnTo>
                <a:lnTo>
                  <a:pt x="204" y="1442"/>
                </a:lnTo>
                <a:lnTo>
                  <a:pt x="210" y="1485"/>
                </a:lnTo>
                <a:lnTo>
                  <a:pt x="221" y="1525"/>
                </a:lnTo>
                <a:lnTo>
                  <a:pt x="234" y="1561"/>
                </a:lnTo>
                <a:lnTo>
                  <a:pt x="252" y="1594"/>
                </a:lnTo>
                <a:lnTo>
                  <a:pt x="271" y="1624"/>
                </a:lnTo>
                <a:lnTo>
                  <a:pt x="294" y="1649"/>
                </a:lnTo>
                <a:lnTo>
                  <a:pt x="319" y="1670"/>
                </a:lnTo>
                <a:lnTo>
                  <a:pt x="346" y="1685"/>
                </a:lnTo>
                <a:lnTo>
                  <a:pt x="373" y="1694"/>
                </a:lnTo>
                <a:lnTo>
                  <a:pt x="403" y="1697"/>
                </a:lnTo>
                <a:lnTo>
                  <a:pt x="1111" y="1697"/>
                </a:lnTo>
                <a:lnTo>
                  <a:pt x="1086" y="1665"/>
                </a:lnTo>
                <a:lnTo>
                  <a:pt x="1064" y="1628"/>
                </a:lnTo>
                <a:lnTo>
                  <a:pt x="1045" y="1587"/>
                </a:lnTo>
                <a:lnTo>
                  <a:pt x="1030" y="1544"/>
                </a:lnTo>
                <a:lnTo>
                  <a:pt x="1018" y="1497"/>
                </a:lnTo>
                <a:lnTo>
                  <a:pt x="1011" y="1449"/>
                </a:lnTo>
                <a:lnTo>
                  <a:pt x="1009" y="1398"/>
                </a:lnTo>
                <a:lnTo>
                  <a:pt x="1011" y="1347"/>
                </a:lnTo>
                <a:lnTo>
                  <a:pt x="1018" y="1298"/>
                </a:lnTo>
                <a:lnTo>
                  <a:pt x="1030" y="1252"/>
                </a:lnTo>
                <a:lnTo>
                  <a:pt x="1045" y="1208"/>
                </a:lnTo>
                <a:lnTo>
                  <a:pt x="1064" y="1168"/>
                </a:lnTo>
                <a:lnTo>
                  <a:pt x="1086" y="1132"/>
                </a:lnTo>
                <a:lnTo>
                  <a:pt x="1111" y="1099"/>
                </a:lnTo>
                <a:lnTo>
                  <a:pt x="403" y="1099"/>
                </a:lnTo>
                <a:close/>
                <a:moveTo>
                  <a:pt x="1859" y="897"/>
                </a:moveTo>
                <a:lnTo>
                  <a:pt x="1800" y="943"/>
                </a:lnTo>
                <a:lnTo>
                  <a:pt x="1739" y="982"/>
                </a:lnTo>
                <a:lnTo>
                  <a:pt x="1675" y="1017"/>
                </a:lnTo>
                <a:lnTo>
                  <a:pt x="1610" y="1046"/>
                </a:lnTo>
                <a:lnTo>
                  <a:pt x="1542" y="1068"/>
                </a:lnTo>
                <a:lnTo>
                  <a:pt x="1474" y="1085"/>
                </a:lnTo>
                <a:lnTo>
                  <a:pt x="1405" y="1095"/>
                </a:lnTo>
                <a:lnTo>
                  <a:pt x="1334" y="1099"/>
                </a:lnTo>
                <a:lnTo>
                  <a:pt x="1311" y="1099"/>
                </a:lnTo>
                <a:lnTo>
                  <a:pt x="1281" y="1102"/>
                </a:lnTo>
                <a:lnTo>
                  <a:pt x="1254" y="1111"/>
                </a:lnTo>
                <a:lnTo>
                  <a:pt x="1227" y="1126"/>
                </a:lnTo>
                <a:lnTo>
                  <a:pt x="1202" y="1147"/>
                </a:lnTo>
                <a:lnTo>
                  <a:pt x="1179" y="1171"/>
                </a:lnTo>
                <a:lnTo>
                  <a:pt x="1160" y="1201"/>
                </a:lnTo>
                <a:lnTo>
                  <a:pt x="1142" y="1235"/>
                </a:lnTo>
                <a:lnTo>
                  <a:pt x="1129" y="1271"/>
                </a:lnTo>
                <a:lnTo>
                  <a:pt x="1118" y="1311"/>
                </a:lnTo>
                <a:lnTo>
                  <a:pt x="1112" y="1353"/>
                </a:lnTo>
                <a:lnTo>
                  <a:pt x="1110" y="1398"/>
                </a:lnTo>
                <a:lnTo>
                  <a:pt x="1112" y="1442"/>
                </a:lnTo>
                <a:lnTo>
                  <a:pt x="1118" y="1485"/>
                </a:lnTo>
                <a:lnTo>
                  <a:pt x="1129" y="1525"/>
                </a:lnTo>
                <a:lnTo>
                  <a:pt x="1142" y="1561"/>
                </a:lnTo>
                <a:lnTo>
                  <a:pt x="1160" y="1594"/>
                </a:lnTo>
                <a:lnTo>
                  <a:pt x="1179" y="1624"/>
                </a:lnTo>
                <a:lnTo>
                  <a:pt x="1202" y="1649"/>
                </a:lnTo>
                <a:lnTo>
                  <a:pt x="1227" y="1670"/>
                </a:lnTo>
                <a:lnTo>
                  <a:pt x="1254" y="1685"/>
                </a:lnTo>
                <a:lnTo>
                  <a:pt x="1281" y="1694"/>
                </a:lnTo>
                <a:lnTo>
                  <a:pt x="1311" y="1697"/>
                </a:lnTo>
                <a:lnTo>
                  <a:pt x="1311" y="1698"/>
                </a:lnTo>
                <a:lnTo>
                  <a:pt x="1334" y="1698"/>
                </a:lnTo>
                <a:lnTo>
                  <a:pt x="1405" y="1702"/>
                </a:lnTo>
                <a:lnTo>
                  <a:pt x="1474" y="1713"/>
                </a:lnTo>
                <a:lnTo>
                  <a:pt x="1542" y="1729"/>
                </a:lnTo>
                <a:lnTo>
                  <a:pt x="1610" y="1751"/>
                </a:lnTo>
                <a:lnTo>
                  <a:pt x="1675" y="1780"/>
                </a:lnTo>
                <a:lnTo>
                  <a:pt x="1739" y="1815"/>
                </a:lnTo>
                <a:lnTo>
                  <a:pt x="1800" y="1856"/>
                </a:lnTo>
                <a:lnTo>
                  <a:pt x="1859" y="1901"/>
                </a:lnTo>
                <a:lnTo>
                  <a:pt x="1844" y="1802"/>
                </a:lnTo>
                <a:lnTo>
                  <a:pt x="1831" y="1703"/>
                </a:lnTo>
                <a:lnTo>
                  <a:pt x="1823" y="1602"/>
                </a:lnTo>
                <a:lnTo>
                  <a:pt x="1818" y="1500"/>
                </a:lnTo>
                <a:lnTo>
                  <a:pt x="1816" y="1398"/>
                </a:lnTo>
                <a:lnTo>
                  <a:pt x="1818" y="1296"/>
                </a:lnTo>
                <a:lnTo>
                  <a:pt x="1823" y="1194"/>
                </a:lnTo>
                <a:lnTo>
                  <a:pt x="1831" y="1094"/>
                </a:lnTo>
                <a:lnTo>
                  <a:pt x="1844" y="995"/>
                </a:lnTo>
                <a:lnTo>
                  <a:pt x="1859" y="897"/>
                </a:lnTo>
                <a:close/>
                <a:moveTo>
                  <a:pt x="2523" y="200"/>
                </a:moveTo>
                <a:lnTo>
                  <a:pt x="2485" y="203"/>
                </a:lnTo>
                <a:lnTo>
                  <a:pt x="2447" y="213"/>
                </a:lnTo>
                <a:lnTo>
                  <a:pt x="2411" y="229"/>
                </a:lnTo>
                <a:lnTo>
                  <a:pt x="2376" y="251"/>
                </a:lnTo>
                <a:lnTo>
                  <a:pt x="2342" y="279"/>
                </a:lnTo>
                <a:lnTo>
                  <a:pt x="2309" y="313"/>
                </a:lnTo>
                <a:lnTo>
                  <a:pt x="2277" y="351"/>
                </a:lnTo>
                <a:lnTo>
                  <a:pt x="2247" y="394"/>
                </a:lnTo>
                <a:lnTo>
                  <a:pt x="2218" y="443"/>
                </a:lnTo>
                <a:lnTo>
                  <a:pt x="2190" y="496"/>
                </a:lnTo>
                <a:lnTo>
                  <a:pt x="2165" y="554"/>
                </a:lnTo>
                <a:lnTo>
                  <a:pt x="2141" y="616"/>
                </a:lnTo>
                <a:lnTo>
                  <a:pt x="2118" y="681"/>
                </a:lnTo>
                <a:lnTo>
                  <a:pt x="2099" y="751"/>
                </a:lnTo>
                <a:lnTo>
                  <a:pt x="2080" y="823"/>
                </a:lnTo>
                <a:lnTo>
                  <a:pt x="2065" y="899"/>
                </a:lnTo>
                <a:lnTo>
                  <a:pt x="2320" y="899"/>
                </a:lnTo>
                <a:lnTo>
                  <a:pt x="2365" y="902"/>
                </a:lnTo>
                <a:lnTo>
                  <a:pt x="2408" y="910"/>
                </a:lnTo>
                <a:lnTo>
                  <a:pt x="2449" y="923"/>
                </a:lnTo>
                <a:lnTo>
                  <a:pt x="2489" y="943"/>
                </a:lnTo>
                <a:lnTo>
                  <a:pt x="2526" y="966"/>
                </a:lnTo>
                <a:lnTo>
                  <a:pt x="2560" y="994"/>
                </a:lnTo>
                <a:lnTo>
                  <a:pt x="2592" y="1025"/>
                </a:lnTo>
                <a:lnTo>
                  <a:pt x="2622" y="1061"/>
                </a:lnTo>
                <a:lnTo>
                  <a:pt x="2648" y="1101"/>
                </a:lnTo>
                <a:lnTo>
                  <a:pt x="2670" y="1144"/>
                </a:lnTo>
                <a:lnTo>
                  <a:pt x="2689" y="1190"/>
                </a:lnTo>
                <a:lnTo>
                  <a:pt x="2704" y="1239"/>
                </a:lnTo>
                <a:lnTo>
                  <a:pt x="2715" y="1290"/>
                </a:lnTo>
                <a:lnTo>
                  <a:pt x="2722" y="1343"/>
                </a:lnTo>
                <a:lnTo>
                  <a:pt x="2724" y="1398"/>
                </a:lnTo>
                <a:lnTo>
                  <a:pt x="2722" y="1453"/>
                </a:lnTo>
                <a:lnTo>
                  <a:pt x="2715" y="1506"/>
                </a:lnTo>
                <a:lnTo>
                  <a:pt x="2704" y="1557"/>
                </a:lnTo>
                <a:lnTo>
                  <a:pt x="2689" y="1606"/>
                </a:lnTo>
                <a:lnTo>
                  <a:pt x="2670" y="1651"/>
                </a:lnTo>
                <a:lnTo>
                  <a:pt x="2648" y="1694"/>
                </a:lnTo>
                <a:lnTo>
                  <a:pt x="2622" y="1734"/>
                </a:lnTo>
                <a:lnTo>
                  <a:pt x="2592" y="1770"/>
                </a:lnTo>
                <a:lnTo>
                  <a:pt x="2560" y="1802"/>
                </a:lnTo>
                <a:lnTo>
                  <a:pt x="2526" y="1830"/>
                </a:lnTo>
                <a:lnTo>
                  <a:pt x="2489" y="1854"/>
                </a:lnTo>
                <a:lnTo>
                  <a:pt x="2449" y="1872"/>
                </a:lnTo>
                <a:lnTo>
                  <a:pt x="2408" y="1885"/>
                </a:lnTo>
                <a:lnTo>
                  <a:pt x="2365" y="1894"/>
                </a:lnTo>
                <a:lnTo>
                  <a:pt x="2320" y="1897"/>
                </a:lnTo>
                <a:lnTo>
                  <a:pt x="2065" y="1897"/>
                </a:lnTo>
                <a:lnTo>
                  <a:pt x="2080" y="1973"/>
                </a:lnTo>
                <a:lnTo>
                  <a:pt x="2099" y="2046"/>
                </a:lnTo>
                <a:lnTo>
                  <a:pt x="2118" y="2115"/>
                </a:lnTo>
                <a:lnTo>
                  <a:pt x="2141" y="2180"/>
                </a:lnTo>
                <a:lnTo>
                  <a:pt x="2165" y="2242"/>
                </a:lnTo>
                <a:lnTo>
                  <a:pt x="2190" y="2300"/>
                </a:lnTo>
                <a:lnTo>
                  <a:pt x="2218" y="2353"/>
                </a:lnTo>
                <a:lnTo>
                  <a:pt x="2247" y="2401"/>
                </a:lnTo>
                <a:lnTo>
                  <a:pt x="2277" y="2445"/>
                </a:lnTo>
                <a:lnTo>
                  <a:pt x="2309" y="2484"/>
                </a:lnTo>
                <a:lnTo>
                  <a:pt x="2342" y="2517"/>
                </a:lnTo>
                <a:lnTo>
                  <a:pt x="2376" y="2545"/>
                </a:lnTo>
                <a:lnTo>
                  <a:pt x="2411" y="2567"/>
                </a:lnTo>
                <a:lnTo>
                  <a:pt x="2447" y="2583"/>
                </a:lnTo>
                <a:lnTo>
                  <a:pt x="2485" y="2593"/>
                </a:lnTo>
                <a:lnTo>
                  <a:pt x="2523" y="2596"/>
                </a:lnTo>
                <a:lnTo>
                  <a:pt x="2562" y="2593"/>
                </a:lnTo>
                <a:lnTo>
                  <a:pt x="2600" y="2582"/>
                </a:lnTo>
                <a:lnTo>
                  <a:pt x="2638" y="2564"/>
                </a:lnTo>
                <a:lnTo>
                  <a:pt x="2674" y="2541"/>
                </a:lnTo>
                <a:lnTo>
                  <a:pt x="2710" y="2510"/>
                </a:lnTo>
                <a:lnTo>
                  <a:pt x="2745" y="2474"/>
                </a:lnTo>
                <a:lnTo>
                  <a:pt x="2777" y="2433"/>
                </a:lnTo>
                <a:lnTo>
                  <a:pt x="2809" y="2386"/>
                </a:lnTo>
                <a:lnTo>
                  <a:pt x="2837" y="2332"/>
                </a:lnTo>
                <a:lnTo>
                  <a:pt x="2865" y="2275"/>
                </a:lnTo>
                <a:lnTo>
                  <a:pt x="2892" y="2214"/>
                </a:lnTo>
                <a:lnTo>
                  <a:pt x="2916" y="2148"/>
                </a:lnTo>
                <a:lnTo>
                  <a:pt x="2937" y="2077"/>
                </a:lnTo>
                <a:lnTo>
                  <a:pt x="2958" y="2003"/>
                </a:lnTo>
                <a:lnTo>
                  <a:pt x="2976" y="1925"/>
                </a:lnTo>
                <a:lnTo>
                  <a:pt x="2991" y="1843"/>
                </a:lnTo>
                <a:lnTo>
                  <a:pt x="3004" y="1760"/>
                </a:lnTo>
                <a:lnTo>
                  <a:pt x="3014" y="1673"/>
                </a:lnTo>
                <a:lnTo>
                  <a:pt x="3021" y="1583"/>
                </a:lnTo>
                <a:lnTo>
                  <a:pt x="3025" y="1491"/>
                </a:lnTo>
                <a:lnTo>
                  <a:pt x="3026" y="1398"/>
                </a:lnTo>
                <a:lnTo>
                  <a:pt x="3025" y="1304"/>
                </a:lnTo>
                <a:lnTo>
                  <a:pt x="3021" y="1212"/>
                </a:lnTo>
                <a:lnTo>
                  <a:pt x="3014" y="1123"/>
                </a:lnTo>
                <a:lnTo>
                  <a:pt x="3004" y="1037"/>
                </a:lnTo>
                <a:lnTo>
                  <a:pt x="2991" y="952"/>
                </a:lnTo>
                <a:lnTo>
                  <a:pt x="2976" y="871"/>
                </a:lnTo>
                <a:lnTo>
                  <a:pt x="2958" y="794"/>
                </a:lnTo>
                <a:lnTo>
                  <a:pt x="2937" y="719"/>
                </a:lnTo>
                <a:lnTo>
                  <a:pt x="2916" y="649"/>
                </a:lnTo>
                <a:lnTo>
                  <a:pt x="2892" y="582"/>
                </a:lnTo>
                <a:lnTo>
                  <a:pt x="2865" y="520"/>
                </a:lnTo>
                <a:lnTo>
                  <a:pt x="2837" y="463"/>
                </a:lnTo>
                <a:lnTo>
                  <a:pt x="2809" y="411"/>
                </a:lnTo>
                <a:lnTo>
                  <a:pt x="2777" y="364"/>
                </a:lnTo>
                <a:lnTo>
                  <a:pt x="2745" y="322"/>
                </a:lnTo>
                <a:lnTo>
                  <a:pt x="2710" y="286"/>
                </a:lnTo>
                <a:lnTo>
                  <a:pt x="2674" y="255"/>
                </a:lnTo>
                <a:lnTo>
                  <a:pt x="2638" y="232"/>
                </a:lnTo>
                <a:lnTo>
                  <a:pt x="2600" y="214"/>
                </a:lnTo>
                <a:lnTo>
                  <a:pt x="2562" y="203"/>
                </a:lnTo>
                <a:lnTo>
                  <a:pt x="2523" y="200"/>
                </a:lnTo>
                <a:close/>
                <a:moveTo>
                  <a:pt x="2523" y="0"/>
                </a:moveTo>
                <a:lnTo>
                  <a:pt x="2573" y="3"/>
                </a:lnTo>
                <a:lnTo>
                  <a:pt x="2622" y="11"/>
                </a:lnTo>
                <a:lnTo>
                  <a:pt x="2668" y="25"/>
                </a:lnTo>
                <a:lnTo>
                  <a:pt x="2714" y="44"/>
                </a:lnTo>
                <a:lnTo>
                  <a:pt x="2757" y="67"/>
                </a:lnTo>
                <a:lnTo>
                  <a:pt x="2798" y="96"/>
                </a:lnTo>
                <a:lnTo>
                  <a:pt x="2837" y="130"/>
                </a:lnTo>
                <a:lnTo>
                  <a:pt x="2876" y="166"/>
                </a:lnTo>
                <a:lnTo>
                  <a:pt x="2912" y="208"/>
                </a:lnTo>
                <a:lnTo>
                  <a:pt x="2946" y="253"/>
                </a:lnTo>
                <a:lnTo>
                  <a:pt x="2978" y="302"/>
                </a:lnTo>
                <a:lnTo>
                  <a:pt x="3008" y="354"/>
                </a:lnTo>
                <a:lnTo>
                  <a:pt x="3035" y="410"/>
                </a:lnTo>
                <a:lnTo>
                  <a:pt x="3062" y="468"/>
                </a:lnTo>
                <a:lnTo>
                  <a:pt x="3087" y="529"/>
                </a:lnTo>
                <a:lnTo>
                  <a:pt x="3109" y="592"/>
                </a:lnTo>
                <a:lnTo>
                  <a:pt x="3129" y="659"/>
                </a:lnTo>
                <a:lnTo>
                  <a:pt x="3149" y="726"/>
                </a:lnTo>
                <a:lnTo>
                  <a:pt x="3166" y="797"/>
                </a:lnTo>
                <a:lnTo>
                  <a:pt x="3180" y="868"/>
                </a:lnTo>
                <a:lnTo>
                  <a:pt x="3193" y="942"/>
                </a:lnTo>
                <a:lnTo>
                  <a:pt x="3204" y="1015"/>
                </a:lnTo>
                <a:lnTo>
                  <a:pt x="3213" y="1091"/>
                </a:lnTo>
                <a:lnTo>
                  <a:pt x="3220" y="1167"/>
                </a:lnTo>
                <a:lnTo>
                  <a:pt x="3224" y="1244"/>
                </a:lnTo>
                <a:lnTo>
                  <a:pt x="3227" y="1320"/>
                </a:lnTo>
                <a:lnTo>
                  <a:pt x="3228" y="1398"/>
                </a:lnTo>
                <a:lnTo>
                  <a:pt x="3227" y="1475"/>
                </a:lnTo>
                <a:lnTo>
                  <a:pt x="3224" y="1552"/>
                </a:lnTo>
                <a:lnTo>
                  <a:pt x="3220" y="1629"/>
                </a:lnTo>
                <a:lnTo>
                  <a:pt x="3213" y="1704"/>
                </a:lnTo>
                <a:lnTo>
                  <a:pt x="3204" y="1780"/>
                </a:lnTo>
                <a:lnTo>
                  <a:pt x="3193" y="1855"/>
                </a:lnTo>
                <a:lnTo>
                  <a:pt x="3180" y="1927"/>
                </a:lnTo>
                <a:lnTo>
                  <a:pt x="3166" y="1999"/>
                </a:lnTo>
                <a:lnTo>
                  <a:pt x="3149" y="2069"/>
                </a:lnTo>
                <a:lnTo>
                  <a:pt x="3129" y="2137"/>
                </a:lnTo>
                <a:lnTo>
                  <a:pt x="3109" y="2203"/>
                </a:lnTo>
                <a:lnTo>
                  <a:pt x="3087" y="2266"/>
                </a:lnTo>
                <a:lnTo>
                  <a:pt x="3062" y="2327"/>
                </a:lnTo>
                <a:lnTo>
                  <a:pt x="3035" y="2386"/>
                </a:lnTo>
                <a:lnTo>
                  <a:pt x="3008" y="2442"/>
                </a:lnTo>
                <a:lnTo>
                  <a:pt x="2978" y="2494"/>
                </a:lnTo>
                <a:lnTo>
                  <a:pt x="2946" y="2543"/>
                </a:lnTo>
                <a:lnTo>
                  <a:pt x="2912" y="2588"/>
                </a:lnTo>
                <a:lnTo>
                  <a:pt x="2876" y="2629"/>
                </a:lnTo>
                <a:lnTo>
                  <a:pt x="2837" y="2666"/>
                </a:lnTo>
                <a:lnTo>
                  <a:pt x="2798" y="2699"/>
                </a:lnTo>
                <a:lnTo>
                  <a:pt x="2757" y="2728"/>
                </a:lnTo>
                <a:lnTo>
                  <a:pt x="2714" y="2751"/>
                </a:lnTo>
                <a:lnTo>
                  <a:pt x="2668" y="2771"/>
                </a:lnTo>
                <a:lnTo>
                  <a:pt x="2622" y="2784"/>
                </a:lnTo>
                <a:lnTo>
                  <a:pt x="2573" y="2793"/>
                </a:lnTo>
                <a:lnTo>
                  <a:pt x="2523" y="2795"/>
                </a:lnTo>
                <a:lnTo>
                  <a:pt x="2471" y="2793"/>
                </a:lnTo>
                <a:lnTo>
                  <a:pt x="2423" y="2784"/>
                </a:lnTo>
                <a:lnTo>
                  <a:pt x="2375" y="2771"/>
                </a:lnTo>
                <a:lnTo>
                  <a:pt x="2330" y="2751"/>
                </a:lnTo>
                <a:lnTo>
                  <a:pt x="2286" y="2727"/>
                </a:lnTo>
                <a:lnTo>
                  <a:pt x="2245" y="2698"/>
                </a:lnTo>
                <a:lnTo>
                  <a:pt x="2206" y="2665"/>
                </a:lnTo>
                <a:lnTo>
                  <a:pt x="2168" y="2628"/>
                </a:lnTo>
                <a:lnTo>
                  <a:pt x="2132" y="2586"/>
                </a:lnTo>
                <a:lnTo>
                  <a:pt x="2099" y="2540"/>
                </a:lnTo>
                <a:lnTo>
                  <a:pt x="2067" y="2491"/>
                </a:lnTo>
                <a:lnTo>
                  <a:pt x="2036" y="2439"/>
                </a:lnTo>
                <a:lnTo>
                  <a:pt x="2034" y="2440"/>
                </a:lnTo>
                <a:lnTo>
                  <a:pt x="1995" y="2371"/>
                </a:lnTo>
                <a:lnTo>
                  <a:pt x="1955" y="2306"/>
                </a:lnTo>
                <a:lnTo>
                  <a:pt x="1913" y="2246"/>
                </a:lnTo>
                <a:lnTo>
                  <a:pt x="1869" y="2188"/>
                </a:lnTo>
                <a:lnTo>
                  <a:pt x="1822" y="2136"/>
                </a:lnTo>
                <a:lnTo>
                  <a:pt x="1773" y="2088"/>
                </a:lnTo>
                <a:lnTo>
                  <a:pt x="1723" y="2047"/>
                </a:lnTo>
                <a:lnTo>
                  <a:pt x="1670" y="2009"/>
                </a:lnTo>
                <a:lnTo>
                  <a:pt x="1617" y="1976"/>
                </a:lnTo>
                <a:lnTo>
                  <a:pt x="1562" y="1950"/>
                </a:lnTo>
                <a:lnTo>
                  <a:pt x="1505" y="1928"/>
                </a:lnTo>
                <a:lnTo>
                  <a:pt x="1449" y="1913"/>
                </a:lnTo>
                <a:lnTo>
                  <a:pt x="1390" y="1904"/>
                </a:lnTo>
                <a:lnTo>
                  <a:pt x="1382" y="1906"/>
                </a:lnTo>
                <a:lnTo>
                  <a:pt x="1372" y="1908"/>
                </a:lnTo>
                <a:lnTo>
                  <a:pt x="1363" y="1912"/>
                </a:lnTo>
                <a:lnTo>
                  <a:pt x="1363" y="1912"/>
                </a:lnTo>
                <a:lnTo>
                  <a:pt x="1362" y="1912"/>
                </a:lnTo>
                <a:lnTo>
                  <a:pt x="1362" y="1913"/>
                </a:lnTo>
                <a:lnTo>
                  <a:pt x="1361" y="1913"/>
                </a:lnTo>
                <a:lnTo>
                  <a:pt x="1361" y="1913"/>
                </a:lnTo>
                <a:lnTo>
                  <a:pt x="1343" y="1926"/>
                </a:lnTo>
                <a:lnTo>
                  <a:pt x="1330" y="1942"/>
                </a:lnTo>
                <a:lnTo>
                  <a:pt x="1324" y="1952"/>
                </a:lnTo>
                <a:lnTo>
                  <a:pt x="1317" y="1970"/>
                </a:lnTo>
                <a:lnTo>
                  <a:pt x="1312" y="1990"/>
                </a:lnTo>
                <a:lnTo>
                  <a:pt x="1312" y="1992"/>
                </a:lnTo>
                <a:lnTo>
                  <a:pt x="1311" y="1994"/>
                </a:lnTo>
                <a:lnTo>
                  <a:pt x="1311" y="1997"/>
                </a:lnTo>
                <a:lnTo>
                  <a:pt x="1311" y="2696"/>
                </a:lnTo>
                <a:lnTo>
                  <a:pt x="1313" y="2711"/>
                </a:lnTo>
                <a:lnTo>
                  <a:pt x="1320" y="2726"/>
                </a:lnTo>
                <a:lnTo>
                  <a:pt x="1329" y="2740"/>
                </a:lnTo>
                <a:lnTo>
                  <a:pt x="1341" y="2755"/>
                </a:lnTo>
                <a:lnTo>
                  <a:pt x="1355" y="2771"/>
                </a:lnTo>
                <a:lnTo>
                  <a:pt x="1368" y="2788"/>
                </a:lnTo>
                <a:lnTo>
                  <a:pt x="1382" y="2805"/>
                </a:lnTo>
                <a:lnTo>
                  <a:pt x="1394" y="2825"/>
                </a:lnTo>
                <a:lnTo>
                  <a:pt x="1403" y="2846"/>
                </a:lnTo>
                <a:lnTo>
                  <a:pt x="1409" y="2870"/>
                </a:lnTo>
                <a:lnTo>
                  <a:pt x="1411" y="2895"/>
                </a:lnTo>
                <a:lnTo>
                  <a:pt x="1411" y="2995"/>
                </a:lnTo>
                <a:lnTo>
                  <a:pt x="1409" y="3028"/>
                </a:lnTo>
                <a:lnTo>
                  <a:pt x="1401" y="3059"/>
                </a:lnTo>
                <a:lnTo>
                  <a:pt x="1390" y="3087"/>
                </a:lnTo>
                <a:lnTo>
                  <a:pt x="1373" y="3114"/>
                </a:lnTo>
                <a:lnTo>
                  <a:pt x="1353" y="3137"/>
                </a:lnTo>
                <a:lnTo>
                  <a:pt x="1329" y="3157"/>
                </a:lnTo>
                <a:lnTo>
                  <a:pt x="1303" y="3173"/>
                </a:lnTo>
                <a:lnTo>
                  <a:pt x="1274" y="3185"/>
                </a:lnTo>
                <a:lnTo>
                  <a:pt x="1243" y="3192"/>
                </a:lnTo>
                <a:lnTo>
                  <a:pt x="1210" y="3195"/>
                </a:lnTo>
                <a:lnTo>
                  <a:pt x="807" y="3195"/>
                </a:lnTo>
                <a:lnTo>
                  <a:pt x="774" y="3192"/>
                </a:lnTo>
                <a:lnTo>
                  <a:pt x="743" y="3185"/>
                </a:lnTo>
                <a:lnTo>
                  <a:pt x="714" y="3173"/>
                </a:lnTo>
                <a:lnTo>
                  <a:pt x="687" y="3157"/>
                </a:lnTo>
                <a:lnTo>
                  <a:pt x="664" y="3137"/>
                </a:lnTo>
                <a:lnTo>
                  <a:pt x="644" y="3114"/>
                </a:lnTo>
                <a:lnTo>
                  <a:pt x="627" y="3087"/>
                </a:lnTo>
                <a:lnTo>
                  <a:pt x="615" y="3059"/>
                </a:lnTo>
                <a:lnTo>
                  <a:pt x="608" y="3028"/>
                </a:lnTo>
                <a:lnTo>
                  <a:pt x="605" y="2995"/>
                </a:lnTo>
                <a:lnTo>
                  <a:pt x="605" y="2097"/>
                </a:lnTo>
                <a:lnTo>
                  <a:pt x="602" y="2061"/>
                </a:lnTo>
                <a:lnTo>
                  <a:pt x="592" y="2027"/>
                </a:lnTo>
                <a:lnTo>
                  <a:pt x="578" y="1997"/>
                </a:lnTo>
                <a:lnTo>
                  <a:pt x="557" y="1968"/>
                </a:lnTo>
                <a:lnTo>
                  <a:pt x="533" y="1944"/>
                </a:lnTo>
                <a:lnTo>
                  <a:pt x="506" y="1925"/>
                </a:lnTo>
                <a:lnTo>
                  <a:pt x="474" y="1910"/>
                </a:lnTo>
                <a:lnTo>
                  <a:pt x="440" y="1901"/>
                </a:lnTo>
                <a:lnTo>
                  <a:pt x="403" y="1897"/>
                </a:lnTo>
                <a:lnTo>
                  <a:pt x="359" y="1894"/>
                </a:lnTo>
                <a:lnTo>
                  <a:pt x="316" y="1885"/>
                </a:lnTo>
                <a:lnTo>
                  <a:pt x="274" y="1872"/>
                </a:lnTo>
                <a:lnTo>
                  <a:pt x="235" y="1854"/>
                </a:lnTo>
                <a:lnTo>
                  <a:pt x="198" y="1830"/>
                </a:lnTo>
                <a:lnTo>
                  <a:pt x="164" y="1802"/>
                </a:lnTo>
                <a:lnTo>
                  <a:pt x="132" y="1770"/>
                </a:lnTo>
                <a:lnTo>
                  <a:pt x="103" y="1734"/>
                </a:lnTo>
                <a:lnTo>
                  <a:pt x="77" y="1694"/>
                </a:lnTo>
                <a:lnTo>
                  <a:pt x="55" y="1651"/>
                </a:lnTo>
                <a:lnTo>
                  <a:pt x="35" y="1606"/>
                </a:lnTo>
                <a:lnTo>
                  <a:pt x="21" y="1557"/>
                </a:lnTo>
                <a:lnTo>
                  <a:pt x="9" y="1506"/>
                </a:lnTo>
                <a:lnTo>
                  <a:pt x="2" y="1453"/>
                </a:lnTo>
                <a:lnTo>
                  <a:pt x="0" y="1398"/>
                </a:lnTo>
                <a:lnTo>
                  <a:pt x="2" y="1343"/>
                </a:lnTo>
                <a:lnTo>
                  <a:pt x="9" y="1290"/>
                </a:lnTo>
                <a:lnTo>
                  <a:pt x="21" y="1239"/>
                </a:lnTo>
                <a:lnTo>
                  <a:pt x="35" y="1190"/>
                </a:lnTo>
                <a:lnTo>
                  <a:pt x="55" y="1144"/>
                </a:lnTo>
                <a:lnTo>
                  <a:pt x="77" y="1101"/>
                </a:lnTo>
                <a:lnTo>
                  <a:pt x="103" y="1061"/>
                </a:lnTo>
                <a:lnTo>
                  <a:pt x="132" y="1025"/>
                </a:lnTo>
                <a:lnTo>
                  <a:pt x="164" y="994"/>
                </a:lnTo>
                <a:lnTo>
                  <a:pt x="198" y="966"/>
                </a:lnTo>
                <a:lnTo>
                  <a:pt x="235" y="943"/>
                </a:lnTo>
                <a:lnTo>
                  <a:pt x="274" y="923"/>
                </a:lnTo>
                <a:lnTo>
                  <a:pt x="316" y="910"/>
                </a:lnTo>
                <a:lnTo>
                  <a:pt x="359" y="902"/>
                </a:lnTo>
                <a:lnTo>
                  <a:pt x="403" y="899"/>
                </a:lnTo>
                <a:lnTo>
                  <a:pt x="1334" y="899"/>
                </a:lnTo>
                <a:lnTo>
                  <a:pt x="1393" y="896"/>
                </a:lnTo>
                <a:lnTo>
                  <a:pt x="1452" y="885"/>
                </a:lnTo>
                <a:lnTo>
                  <a:pt x="1508" y="870"/>
                </a:lnTo>
                <a:lnTo>
                  <a:pt x="1564" y="849"/>
                </a:lnTo>
                <a:lnTo>
                  <a:pt x="1619" y="821"/>
                </a:lnTo>
                <a:lnTo>
                  <a:pt x="1673" y="788"/>
                </a:lnTo>
                <a:lnTo>
                  <a:pt x="1724" y="751"/>
                </a:lnTo>
                <a:lnTo>
                  <a:pt x="1774" y="708"/>
                </a:lnTo>
                <a:lnTo>
                  <a:pt x="1822" y="660"/>
                </a:lnTo>
                <a:lnTo>
                  <a:pt x="1869" y="608"/>
                </a:lnTo>
                <a:lnTo>
                  <a:pt x="1914" y="551"/>
                </a:lnTo>
                <a:lnTo>
                  <a:pt x="1956" y="490"/>
                </a:lnTo>
                <a:lnTo>
                  <a:pt x="1995" y="426"/>
                </a:lnTo>
                <a:lnTo>
                  <a:pt x="2034" y="356"/>
                </a:lnTo>
                <a:lnTo>
                  <a:pt x="2036" y="357"/>
                </a:lnTo>
                <a:lnTo>
                  <a:pt x="2066" y="305"/>
                </a:lnTo>
                <a:lnTo>
                  <a:pt x="2098" y="256"/>
                </a:lnTo>
                <a:lnTo>
                  <a:pt x="2132" y="210"/>
                </a:lnTo>
                <a:lnTo>
                  <a:pt x="2168" y="169"/>
                </a:lnTo>
                <a:lnTo>
                  <a:pt x="2205" y="131"/>
                </a:lnTo>
                <a:lnTo>
                  <a:pt x="2245" y="97"/>
                </a:lnTo>
                <a:lnTo>
                  <a:pt x="2286" y="68"/>
                </a:lnTo>
                <a:lnTo>
                  <a:pt x="2330" y="45"/>
                </a:lnTo>
                <a:lnTo>
                  <a:pt x="2375" y="26"/>
                </a:lnTo>
                <a:lnTo>
                  <a:pt x="2423" y="11"/>
                </a:lnTo>
                <a:lnTo>
                  <a:pt x="2471" y="3"/>
                </a:lnTo>
                <a:lnTo>
                  <a:pt x="2523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</a:ln>
        </p:spPr>
        <p:txBody>
          <a:bodyPr vert="horz" wrap="square" lIns="44984" tIns="22455" rIns="44984" bIns="22455" numCol="1" anchor="t" anchorCtr="0" compatLnSpc="1"/>
          <a:lstStyle/>
          <a:p>
            <a:pPr defTabSz="1187450"/>
            <a:endParaRPr lang="es-ES" sz="935">
              <a:solidFill>
                <a:schemeClr val="bg1"/>
              </a:solidFill>
              <a:cs typeface="+mn-ea"/>
              <a:sym typeface="+mn-lt"/>
            </a:endParaRPr>
          </a:p>
        </p:txBody>
      </p:sp>
      <p:grpSp>
        <p:nvGrpSpPr>
          <p:cNvPr id="23" name="Group 15"/>
          <p:cNvGrpSpPr>
            <a:grpSpLocks noChangeAspect="1"/>
          </p:cNvGrpSpPr>
          <p:nvPr/>
        </p:nvGrpSpPr>
        <p:grpSpPr bwMode="auto">
          <a:xfrm>
            <a:off x="3842523" y="5968989"/>
            <a:ext cx="343068" cy="339441"/>
            <a:chOff x="12172" y="2923"/>
            <a:chExt cx="1615" cy="1598"/>
          </a:xfrm>
          <a:solidFill>
            <a:schemeClr val="accent1"/>
          </a:solidFill>
        </p:grpSpPr>
        <p:sp>
          <p:nvSpPr>
            <p:cNvPr id="51" name="Freeform 17"/>
            <p:cNvSpPr>
              <a:spLocks noEditPoints="1"/>
            </p:cNvSpPr>
            <p:nvPr/>
          </p:nvSpPr>
          <p:spPr bwMode="auto">
            <a:xfrm>
              <a:off x="12172" y="2923"/>
              <a:ext cx="1615" cy="1598"/>
            </a:xfrm>
            <a:custGeom>
              <a:avLst/>
              <a:gdLst>
                <a:gd name="T0" fmla="*/ 214 w 3228"/>
                <a:gd name="T1" fmla="*/ 2737 h 3195"/>
                <a:gd name="T2" fmla="*/ 177 w 3228"/>
                <a:gd name="T3" fmla="*/ 2843 h 3195"/>
                <a:gd name="T4" fmla="*/ 220 w 3228"/>
                <a:gd name="T5" fmla="*/ 2956 h 3195"/>
                <a:gd name="T6" fmla="*/ 324 w 3228"/>
                <a:gd name="T7" fmla="*/ 3016 h 3195"/>
                <a:gd name="T8" fmla="*/ 440 w 3228"/>
                <a:gd name="T9" fmla="*/ 2998 h 3195"/>
                <a:gd name="T10" fmla="*/ 1241 w 3228"/>
                <a:gd name="T11" fmla="*/ 2116 h 3195"/>
                <a:gd name="T12" fmla="*/ 1046 w 3228"/>
                <a:gd name="T13" fmla="*/ 1910 h 3195"/>
                <a:gd name="T14" fmla="*/ 1786 w 3228"/>
                <a:gd name="T15" fmla="*/ 226 h 3195"/>
                <a:gd name="T16" fmla="*/ 1508 w 3228"/>
                <a:gd name="T17" fmla="*/ 336 h 3195"/>
                <a:gd name="T18" fmla="*/ 1278 w 3228"/>
                <a:gd name="T19" fmla="*/ 519 h 3195"/>
                <a:gd name="T20" fmla="*/ 1111 w 3228"/>
                <a:gd name="T21" fmla="*/ 759 h 3195"/>
                <a:gd name="T22" fmla="*/ 1021 w 3228"/>
                <a:gd name="T23" fmla="*/ 1044 h 3195"/>
                <a:gd name="T24" fmla="*/ 1021 w 3228"/>
                <a:gd name="T25" fmla="*/ 1353 h 3195"/>
                <a:gd name="T26" fmla="*/ 1111 w 3228"/>
                <a:gd name="T27" fmla="*/ 1637 h 3195"/>
                <a:gd name="T28" fmla="*/ 1278 w 3228"/>
                <a:gd name="T29" fmla="*/ 1878 h 3195"/>
                <a:gd name="T30" fmla="*/ 1508 w 3228"/>
                <a:gd name="T31" fmla="*/ 2061 h 3195"/>
                <a:gd name="T32" fmla="*/ 1786 w 3228"/>
                <a:gd name="T33" fmla="*/ 2170 h 3195"/>
                <a:gd name="T34" fmla="*/ 2097 w 3228"/>
                <a:gd name="T35" fmla="*/ 2194 h 3195"/>
                <a:gd name="T36" fmla="*/ 2393 w 3228"/>
                <a:gd name="T37" fmla="*/ 2125 h 3195"/>
                <a:gd name="T38" fmla="*/ 2649 w 3228"/>
                <a:gd name="T39" fmla="*/ 1977 h 3195"/>
                <a:gd name="T40" fmla="*/ 2849 w 3228"/>
                <a:gd name="T41" fmla="*/ 1764 h 3195"/>
                <a:gd name="T42" fmla="*/ 2980 w 3228"/>
                <a:gd name="T43" fmla="*/ 1499 h 3195"/>
                <a:gd name="T44" fmla="*/ 3026 w 3228"/>
                <a:gd name="T45" fmla="*/ 1198 h 3195"/>
                <a:gd name="T46" fmla="*/ 2980 w 3228"/>
                <a:gd name="T47" fmla="*/ 897 h 3195"/>
                <a:gd name="T48" fmla="*/ 2849 w 3228"/>
                <a:gd name="T49" fmla="*/ 632 h 3195"/>
                <a:gd name="T50" fmla="*/ 2649 w 3228"/>
                <a:gd name="T51" fmla="*/ 419 h 3195"/>
                <a:gd name="T52" fmla="*/ 2393 w 3228"/>
                <a:gd name="T53" fmla="*/ 271 h 3195"/>
                <a:gd name="T54" fmla="*/ 2097 w 3228"/>
                <a:gd name="T55" fmla="*/ 203 h 3195"/>
                <a:gd name="T56" fmla="*/ 2104 w 3228"/>
                <a:gd name="T57" fmla="*/ 3 h 3195"/>
                <a:gd name="T58" fmla="*/ 2432 w 3228"/>
                <a:gd name="T59" fmla="*/ 72 h 3195"/>
                <a:gd name="T60" fmla="*/ 2720 w 3228"/>
                <a:gd name="T61" fmla="*/ 222 h 3195"/>
                <a:gd name="T62" fmla="*/ 2955 w 3228"/>
                <a:gd name="T63" fmla="*/ 440 h 3195"/>
                <a:gd name="T64" fmla="*/ 3125 w 3228"/>
                <a:gd name="T65" fmla="*/ 713 h 3195"/>
                <a:gd name="T66" fmla="*/ 3217 w 3228"/>
                <a:gd name="T67" fmla="*/ 1028 h 3195"/>
                <a:gd name="T68" fmla="*/ 3217 w 3228"/>
                <a:gd name="T69" fmla="*/ 1367 h 3195"/>
                <a:gd name="T70" fmla="*/ 3125 w 3228"/>
                <a:gd name="T71" fmla="*/ 1683 h 3195"/>
                <a:gd name="T72" fmla="*/ 2955 w 3228"/>
                <a:gd name="T73" fmla="*/ 1957 h 3195"/>
                <a:gd name="T74" fmla="*/ 2720 w 3228"/>
                <a:gd name="T75" fmla="*/ 2174 h 3195"/>
                <a:gd name="T76" fmla="*/ 2432 w 3228"/>
                <a:gd name="T77" fmla="*/ 2324 h 3195"/>
                <a:gd name="T78" fmla="*/ 2104 w 3228"/>
                <a:gd name="T79" fmla="*/ 2393 h 3195"/>
                <a:gd name="T80" fmla="*/ 1762 w 3228"/>
                <a:gd name="T81" fmla="*/ 2369 h 3195"/>
                <a:gd name="T82" fmla="*/ 1452 w 3228"/>
                <a:gd name="T83" fmla="*/ 2256 h 3195"/>
                <a:gd name="T84" fmla="*/ 549 w 3228"/>
                <a:gd name="T85" fmla="*/ 3139 h 3195"/>
                <a:gd name="T86" fmla="*/ 398 w 3228"/>
                <a:gd name="T87" fmla="*/ 3193 h 3195"/>
                <a:gd name="T88" fmla="*/ 218 w 3228"/>
                <a:gd name="T89" fmla="*/ 3168 h 3195"/>
                <a:gd name="T90" fmla="*/ 74 w 3228"/>
                <a:gd name="T91" fmla="*/ 3059 h 3195"/>
                <a:gd name="T92" fmla="*/ 3 w 3228"/>
                <a:gd name="T93" fmla="*/ 2891 h 3195"/>
                <a:gd name="T94" fmla="*/ 22 w 3228"/>
                <a:gd name="T95" fmla="*/ 2723 h 3195"/>
                <a:gd name="T96" fmla="*/ 107 w 3228"/>
                <a:gd name="T97" fmla="*/ 2592 h 3195"/>
                <a:gd name="T98" fmla="*/ 881 w 3228"/>
                <a:gd name="T99" fmla="*/ 1609 h 3195"/>
                <a:gd name="T100" fmla="*/ 810 w 3228"/>
                <a:gd name="T101" fmla="*/ 1284 h 3195"/>
                <a:gd name="T102" fmla="*/ 834 w 3228"/>
                <a:gd name="T103" fmla="*/ 947 h 3195"/>
                <a:gd name="T104" fmla="*/ 946 w 3228"/>
                <a:gd name="T105" fmla="*/ 640 h 3195"/>
                <a:gd name="T106" fmla="*/ 1134 w 3228"/>
                <a:gd name="T107" fmla="*/ 380 h 3195"/>
                <a:gd name="T108" fmla="*/ 1384 w 3228"/>
                <a:gd name="T109" fmla="*/ 177 h 3195"/>
                <a:gd name="T110" fmla="*/ 1683 w 3228"/>
                <a:gd name="T111" fmla="*/ 46 h 3195"/>
                <a:gd name="T112" fmla="*/ 2018 w 3228"/>
                <a:gd name="T113" fmla="*/ 0 h 3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3228" h="3195">
                  <a:moveTo>
                    <a:pt x="1046" y="1910"/>
                  </a:moveTo>
                  <a:lnTo>
                    <a:pt x="232" y="2715"/>
                  </a:lnTo>
                  <a:lnTo>
                    <a:pt x="232" y="2716"/>
                  </a:lnTo>
                  <a:lnTo>
                    <a:pt x="214" y="2737"/>
                  </a:lnTo>
                  <a:lnTo>
                    <a:pt x="199" y="2760"/>
                  </a:lnTo>
                  <a:lnTo>
                    <a:pt x="188" y="2786"/>
                  </a:lnTo>
                  <a:lnTo>
                    <a:pt x="181" y="2813"/>
                  </a:lnTo>
                  <a:lnTo>
                    <a:pt x="177" y="2843"/>
                  </a:lnTo>
                  <a:lnTo>
                    <a:pt x="181" y="2875"/>
                  </a:lnTo>
                  <a:lnTo>
                    <a:pt x="189" y="2904"/>
                  </a:lnTo>
                  <a:lnTo>
                    <a:pt x="202" y="2932"/>
                  </a:lnTo>
                  <a:lnTo>
                    <a:pt x="220" y="2956"/>
                  </a:lnTo>
                  <a:lnTo>
                    <a:pt x="241" y="2978"/>
                  </a:lnTo>
                  <a:lnTo>
                    <a:pt x="266" y="2995"/>
                  </a:lnTo>
                  <a:lnTo>
                    <a:pt x="294" y="3008"/>
                  </a:lnTo>
                  <a:lnTo>
                    <a:pt x="324" y="3016"/>
                  </a:lnTo>
                  <a:lnTo>
                    <a:pt x="356" y="3019"/>
                  </a:lnTo>
                  <a:lnTo>
                    <a:pt x="386" y="3017"/>
                  </a:lnTo>
                  <a:lnTo>
                    <a:pt x="414" y="3010"/>
                  </a:lnTo>
                  <a:lnTo>
                    <a:pt x="440" y="2998"/>
                  </a:lnTo>
                  <a:lnTo>
                    <a:pt x="463" y="2983"/>
                  </a:lnTo>
                  <a:lnTo>
                    <a:pt x="484" y="2965"/>
                  </a:lnTo>
                  <a:lnTo>
                    <a:pt x="1297" y="2160"/>
                  </a:lnTo>
                  <a:lnTo>
                    <a:pt x="1241" y="2116"/>
                  </a:lnTo>
                  <a:lnTo>
                    <a:pt x="1188" y="2069"/>
                  </a:lnTo>
                  <a:lnTo>
                    <a:pt x="1137" y="2019"/>
                  </a:lnTo>
                  <a:lnTo>
                    <a:pt x="1091" y="1966"/>
                  </a:lnTo>
                  <a:lnTo>
                    <a:pt x="1046" y="1910"/>
                  </a:lnTo>
                  <a:close/>
                  <a:moveTo>
                    <a:pt x="2018" y="200"/>
                  </a:moveTo>
                  <a:lnTo>
                    <a:pt x="1939" y="203"/>
                  </a:lnTo>
                  <a:lnTo>
                    <a:pt x="1861" y="211"/>
                  </a:lnTo>
                  <a:lnTo>
                    <a:pt x="1786" y="226"/>
                  </a:lnTo>
                  <a:lnTo>
                    <a:pt x="1714" y="246"/>
                  </a:lnTo>
                  <a:lnTo>
                    <a:pt x="1643" y="271"/>
                  </a:lnTo>
                  <a:lnTo>
                    <a:pt x="1574" y="301"/>
                  </a:lnTo>
                  <a:lnTo>
                    <a:pt x="1508" y="336"/>
                  </a:lnTo>
                  <a:lnTo>
                    <a:pt x="1447" y="376"/>
                  </a:lnTo>
                  <a:lnTo>
                    <a:pt x="1387" y="419"/>
                  </a:lnTo>
                  <a:lnTo>
                    <a:pt x="1331" y="467"/>
                  </a:lnTo>
                  <a:lnTo>
                    <a:pt x="1278" y="519"/>
                  </a:lnTo>
                  <a:lnTo>
                    <a:pt x="1231" y="574"/>
                  </a:lnTo>
                  <a:lnTo>
                    <a:pt x="1187" y="632"/>
                  </a:lnTo>
                  <a:lnTo>
                    <a:pt x="1146" y="694"/>
                  </a:lnTo>
                  <a:lnTo>
                    <a:pt x="1111" y="759"/>
                  </a:lnTo>
                  <a:lnTo>
                    <a:pt x="1081" y="827"/>
                  </a:lnTo>
                  <a:lnTo>
                    <a:pt x="1055" y="897"/>
                  </a:lnTo>
                  <a:lnTo>
                    <a:pt x="1036" y="969"/>
                  </a:lnTo>
                  <a:lnTo>
                    <a:pt x="1021" y="1044"/>
                  </a:lnTo>
                  <a:lnTo>
                    <a:pt x="1012" y="1120"/>
                  </a:lnTo>
                  <a:lnTo>
                    <a:pt x="1009" y="1198"/>
                  </a:lnTo>
                  <a:lnTo>
                    <a:pt x="1012" y="1277"/>
                  </a:lnTo>
                  <a:lnTo>
                    <a:pt x="1021" y="1353"/>
                  </a:lnTo>
                  <a:lnTo>
                    <a:pt x="1036" y="1428"/>
                  </a:lnTo>
                  <a:lnTo>
                    <a:pt x="1055" y="1499"/>
                  </a:lnTo>
                  <a:lnTo>
                    <a:pt x="1081" y="1570"/>
                  </a:lnTo>
                  <a:lnTo>
                    <a:pt x="1111" y="1637"/>
                  </a:lnTo>
                  <a:lnTo>
                    <a:pt x="1146" y="1702"/>
                  </a:lnTo>
                  <a:lnTo>
                    <a:pt x="1187" y="1764"/>
                  </a:lnTo>
                  <a:lnTo>
                    <a:pt x="1231" y="1823"/>
                  </a:lnTo>
                  <a:lnTo>
                    <a:pt x="1278" y="1878"/>
                  </a:lnTo>
                  <a:lnTo>
                    <a:pt x="1331" y="1930"/>
                  </a:lnTo>
                  <a:lnTo>
                    <a:pt x="1387" y="1977"/>
                  </a:lnTo>
                  <a:lnTo>
                    <a:pt x="1447" y="2021"/>
                  </a:lnTo>
                  <a:lnTo>
                    <a:pt x="1508" y="2061"/>
                  </a:lnTo>
                  <a:lnTo>
                    <a:pt x="1574" y="2096"/>
                  </a:lnTo>
                  <a:lnTo>
                    <a:pt x="1643" y="2125"/>
                  </a:lnTo>
                  <a:lnTo>
                    <a:pt x="1714" y="2151"/>
                  </a:lnTo>
                  <a:lnTo>
                    <a:pt x="1786" y="2170"/>
                  </a:lnTo>
                  <a:lnTo>
                    <a:pt x="1861" y="2184"/>
                  </a:lnTo>
                  <a:lnTo>
                    <a:pt x="1939" y="2194"/>
                  </a:lnTo>
                  <a:lnTo>
                    <a:pt x="2018" y="2197"/>
                  </a:lnTo>
                  <a:lnTo>
                    <a:pt x="2097" y="2194"/>
                  </a:lnTo>
                  <a:lnTo>
                    <a:pt x="2174" y="2184"/>
                  </a:lnTo>
                  <a:lnTo>
                    <a:pt x="2249" y="2170"/>
                  </a:lnTo>
                  <a:lnTo>
                    <a:pt x="2323" y="2151"/>
                  </a:lnTo>
                  <a:lnTo>
                    <a:pt x="2393" y="2125"/>
                  </a:lnTo>
                  <a:lnTo>
                    <a:pt x="2462" y="2096"/>
                  </a:lnTo>
                  <a:lnTo>
                    <a:pt x="2527" y="2061"/>
                  </a:lnTo>
                  <a:lnTo>
                    <a:pt x="2590" y="2021"/>
                  </a:lnTo>
                  <a:lnTo>
                    <a:pt x="2649" y="1977"/>
                  </a:lnTo>
                  <a:lnTo>
                    <a:pt x="2704" y="1930"/>
                  </a:lnTo>
                  <a:lnTo>
                    <a:pt x="2757" y="1878"/>
                  </a:lnTo>
                  <a:lnTo>
                    <a:pt x="2805" y="1823"/>
                  </a:lnTo>
                  <a:lnTo>
                    <a:pt x="2849" y="1764"/>
                  </a:lnTo>
                  <a:lnTo>
                    <a:pt x="2889" y="1702"/>
                  </a:lnTo>
                  <a:lnTo>
                    <a:pt x="2924" y="1637"/>
                  </a:lnTo>
                  <a:lnTo>
                    <a:pt x="2955" y="1570"/>
                  </a:lnTo>
                  <a:lnTo>
                    <a:pt x="2980" y="1499"/>
                  </a:lnTo>
                  <a:lnTo>
                    <a:pt x="3000" y="1428"/>
                  </a:lnTo>
                  <a:lnTo>
                    <a:pt x="3015" y="1353"/>
                  </a:lnTo>
                  <a:lnTo>
                    <a:pt x="3024" y="1277"/>
                  </a:lnTo>
                  <a:lnTo>
                    <a:pt x="3026" y="1198"/>
                  </a:lnTo>
                  <a:lnTo>
                    <a:pt x="3024" y="1120"/>
                  </a:lnTo>
                  <a:lnTo>
                    <a:pt x="3015" y="1044"/>
                  </a:lnTo>
                  <a:lnTo>
                    <a:pt x="3000" y="969"/>
                  </a:lnTo>
                  <a:lnTo>
                    <a:pt x="2980" y="897"/>
                  </a:lnTo>
                  <a:lnTo>
                    <a:pt x="2955" y="827"/>
                  </a:lnTo>
                  <a:lnTo>
                    <a:pt x="2924" y="759"/>
                  </a:lnTo>
                  <a:lnTo>
                    <a:pt x="2889" y="694"/>
                  </a:lnTo>
                  <a:lnTo>
                    <a:pt x="2849" y="632"/>
                  </a:lnTo>
                  <a:lnTo>
                    <a:pt x="2805" y="574"/>
                  </a:lnTo>
                  <a:lnTo>
                    <a:pt x="2757" y="519"/>
                  </a:lnTo>
                  <a:lnTo>
                    <a:pt x="2704" y="467"/>
                  </a:lnTo>
                  <a:lnTo>
                    <a:pt x="2649" y="419"/>
                  </a:lnTo>
                  <a:lnTo>
                    <a:pt x="2590" y="376"/>
                  </a:lnTo>
                  <a:lnTo>
                    <a:pt x="2527" y="336"/>
                  </a:lnTo>
                  <a:lnTo>
                    <a:pt x="2462" y="301"/>
                  </a:lnTo>
                  <a:lnTo>
                    <a:pt x="2393" y="271"/>
                  </a:lnTo>
                  <a:lnTo>
                    <a:pt x="2323" y="246"/>
                  </a:lnTo>
                  <a:lnTo>
                    <a:pt x="2249" y="226"/>
                  </a:lnTo>
                  <a:lnTo>
                    <a:pt x="2174" y="211"/>
                  </a:lnTo>
                  <a:lnTo>
                    <a:pt x="2097" y="203"/>
                  </a:lnTo>
                  <a:lnTo>
                    <a:pt x="2018" y="200"/>
                  </a:lnTo>
                  <a:close/>
                  <a:moveTo>
                    <a:pt x="2018" y="0"/>
                  </a:moveTo>
                  <a:lnTo>
                    <a:pt x="2018" y="0"/>
                  </a:lnTo>
                  <a:lnTo>
                    <a:pt x="2104" y="3"/>
                  </a:lnTo>
                  <a:lnTo>
                    <a:pt x="2189" y="11"/>
                  </a:lnTo>
                  <a:lnTo>
                    <a:pt x="2272" y="27"/>
                  </a:lnTo>
                  <a:lnTo>
                    <a:pt x="2352" y="46"/>
                  </a:lnTo>
                  <a:lnTo>
                    <a:pt x="2432" y="72"/>
                  </a:lnTo>
                  <a:lnTo>
                    <a:pt x="2508" y="102"/>
                  </a:lnTo>
                  <a:lnTo>
                    <a:pt x="2582" y="137"/>
                  </a:lnTo>
                  <a:lnTo>
                    <a:pt x="2652" y="177"/>
                  </a:lnTo>
                  <a:lnTo>
                    <a:pt x="2720" y="222"/>
                  </a:lnTo>
                  <a:lnTo>
                    <a:pt x="2784" y="271"/>
                  </a:lnTo>
                  <a:lnTo>
                    <a:pt x="2845" y="323"/>
                  </a:lnTo>
                  <a:lnTo>
                    <a:pt x="2902" y="380"/>
                  </a:lnTo>
                  <a:lnTo>
                    <a:pt x="2955" y="440"/>
                  </a:lnTo>
                  <a:lnTo>
                    <a:pt x="3005" y="503"/>
                  </a:lnTo>
                  <a:lnTo>
                    <a:pt x="3049" y="570"/>
                  </a:lnTo>
                  <a:lnTo>
                    <a:pt x="3090" y="640"/>
                  </a:lnTo>
                  <a:lnTo>
                    <a:pt x="3125" y="713"/>
                  </a:lnTo>
                  <a:lnTo>
                    <a:pt x="3156" y="788"/>
                  </a:lnTo>
                  <a:lnTo>
                    <a:pt x="3182" y="866"/>
                  </a:lnTo>
                  <a:lnTo>
                    <a:pt x="3202" y="947"/>
                  </a:lnTo>
                  <a:lnTo>
                    <a:pt x="3217" y="1028"/>
                  </a:lnTo>
                  <a:lnTo>
                    <a:pt x="3225" y="1113"/>
                  </a:lnTo>
                  <a:lnTo>
                    <a:pt x="3228" y="1198"/>
                  </a:lnTo>
                  <a:lnTo>
                    <a:pt x="3225" y="1284"/>
                  </a:lnTo>
                  <a:lnTo>
                    <a:pt x="3217" y="1367"/>
                  </a:lnTo>
                  <a:lnTo>
                    <a:pt x="3202" y="1450"/>
                  </a:lnTo>
                  <a:lnTo>
                    <a:pt x="3182" y="1530"/>
                  </a:lnTo>
                  <a:lnTo>
                    <a:pt x="3156" y="1607"/>
                  </a:lnTo>
                  <a:lnTo>
                    <a:pt x="3125" y="1683"/>
                  </a:lnTo>
                  <a:lnTo>
                    <a:pt x="3090" y="1756"/>
                  </a:lnTo>
                  <a:lnTo>
                    <a:pt x="3049" y="1826"/>
                  </a:lnTo>
                  <a:lnTo>
                    <a:pt x="3005" y="1892"/>
                  </a:lnTo>
                  <a:lnTo>
                    <a:pt x="2955" y="1957"/>
                  </a:lnTo>
                  <a:lnTo>
                    <a:pt x="2902" y="2017"/>
                  </a:lnTo>
                  <a:lnTo>
                    <a:pt x="2845" y="2073"/>
                  </a:lnTo>
                  <a:lnTo>
                    <a:pt x="2784" y="2126"/>
                  </a:lnTo>
                  <a:lnTo>
                    <a:pt x="2720" y="2174"/>
                  </a:lnTo>
                  <a:lnTo>
                    <a:pt x="2652" y="2219"/>
                  </a:lnTo>
                  <a:lnTo>
                    <a:pt x="2582" y="2259"/>
                  </a:lnTo>
                  <a:lnTo>
                    <a:pt x="2508" y="2294"/>
                  </a:lnTo>
                  <a:lnTo>
                    <a:pt x="2432" y="2324"/>
                  </a:lnTo>
                  <a:lnTo>
                    <a:pt x="2352" y="2350"/>
                  </a:lnTo>
                  <a:lnTo>
                    <a:pt x="2272" y="2369"/>
                  </a:lnTo>
                  <a:lnTo>
                    <a:pt x="2189" y="2385"/>
                  </a:lnTo>
                  <a:lnTo>
                    <a:pt x="2104" y="2393"/>
                  </a:lnTo>
                  <a:lnTo>
                    <a:pt x="2018" y="2396"/>
                  </a:lnTo>
                  <a:lnTo>
                    <a:pt x="1930" y="2393"/>
                  </a:lnTo>
                  <a:lnTo>
                    <a:pt x="1846" y="2384"/>
                  </a:lnTo>
                  <a:lnTo>
                    <a:pt x="1762" y="2369"/>
                  </a:lnTo>
                  <a:lnTo>
                    <a:pt x="1681" y="2349"/>
                  </a:lnTo>
                  <a:lnTo>
                    <a:pt x="1601" y="2323"/>
                  </a:lnTo>
                  <a:lnTo>
                    <a:pt x="1525" y="2292"/>
                  </a:lnTo>
                  <a:lnTo>
                    <a:pt x="1452" y="2256"/>
                  </a:lnTo>
                  <a:lnTo>
                    <a:pt x="610" y="3089"/>
                  </a:lnTo>
                  <a:lnTo>
                    <a:pt x="610" y="3089"/>
                  </a:lnTo>
                  <a:lnTo>
                    <a:pt x="581" y="3116"/>
                  </a:lnTo>
                  <a:lnTo>
                    <a:pt x="549" y="3139"/>
                  </a:lnTo>
                  <a:lnTo>
                    <a:pt x="514" y="3159"/>
                  </a:lnTo>
                  <a:lnTo>
                    <a:pt x="478" y="3174"/>
                  </a:lnTo>
                  <a:lnTo>
                    <a:pt x="438" y="3186"/>
                  </a:lnTo>
                  <a:lnTo>
                    <a:pt x="398" y="3193"/>
                  </a:lnTo>
                  <a:lnTo>
                    <a:pt x="356" y="3195"/>
                  </a:lnTo>
                  <a:lnTo>
                    <a:pt x="307" y="3192"/>
                  </a:lnTo>
                  <a:lnTo>
                    <a:pt x="262" y="3183"/>
                  </a:lnTo>
                  <a:lnTo>
                    <a:pt x="218" y="3168"/>
                  </a:lnTo>
                  <a:lnTo>
                    <a:pt x="176" y="3147"/>
                  </a:lnTo>
                  <a:lnTo>
                    <a:pt x="138" y="3122"/>
                  </a:lnTo>
                  <a:lnTo>
                    <a:pt x="104" y="3092"/>
                  </a:lnTo>
                  <a:lnTo>
                    <a:pt x="74" y="3059"/>
                  </a:lnTo>
                  <a:lnTo>
                    <a:pt x="48" y="3021"/>
                  </a:lnTo>
                  <a:lnTo>
                    <a:pt x="28" y="2980"/>
                  </a:lnTo>
                  <a:lnTo>
                    <a:pt x="12" y="2936"/>
                  </a:lnTo>
                  <a:lnTo>
                    <a:pt x="3" y="2891"/>
                  </a:lnTo>
                  <a:lnTo>
                    <a:pt x="0" y="2843"/>
                  </a:lnTo>
                  <a:lnTo>
                    <a:pt x="2" y="2801"/>
                  </a:lnTo>
                  <a:lnTo>
                    <a:pt x="9" y="2761"/>
                  </a:lnTo>
                  <a:lnTo>
                    <a:pt x="22" y="2723"/>
                  </a:lnTo>
                  <a:lnTo>
                    <a:pt x="37" y="2686"/>
                  </a:lnTo>
                  <a:lnTo>
                    <a:pt x="57" y="2652"/>
                  </a:lnTo>
                  <a:lnTo>
                    <a:pt x="80" y="2620"/>
                  </a:lnTo>
                  <a:lnTo>
                    <a:pt x="107" y="2592"/>
                  </a:lnTo>
                  <a:lnTo>
                    <a:pt x="106" y="2591"/>
                  </a:lnTo>
                  <a:lnTo>
                    <a:pt x="948" y="1758"/>
                  </a:lnTo>
                  <a:lnTo>
                    <a:pt x="912" y="1685"/>
                  </a:lnTo>
                  <a:lnTo>
                    <a:pt x="881" y="1609"/>
                  </a:lnTo>
                  <a:lnTo>
                    <a:pt x="854" y="1531"/>
                  </a:lnTo>
                  <a:lnTo>
                    <a:pt x="835" y="1451"/>
                  </a:lnTo>
                  <a:lnTo>
                    <a:pt x="819" y="1368"/>
                  </a:lnTo>
                  <a:lnTo>
                    <a:pt x="810" y="1284"/>
                  </a:lnTo>
                  <a:lnTo>
                    <a:pt x="807" y="1198"/>
                  </a:lnTo>
                  <a:lnTo>
                    <a:pt x="810" y="1113"/>
                  </a:lnTo>
                  <a:lnTo>
                    <a:pt x="819" y="1028"/>
                  </a:lnTo>
                  <a:lnTo>
                    <a:pt x="834" y="947"/>
                  </a:lnTo>
                  <a:lnTo>
                    <a:pt x="854" y="866"/>
                  </a:lnTo>
                  <a:lnTo>
                    <a:pt x="879" y="788"/>
                  </a:lnTo>
                  <a:lnTo>
                    <a:pt x="910" y="713"/>
                  </a:lnTo>
                  <a:lnTo>
                    <a:pt x="946" y="640"/>
                  </a:lnTo>
                  <a:lnTo>
                    <a:pt x="986" y="570"/>
                  </a:lnTo>
                  <a:lnTo>
                    <a:pt x="1031" y="503"/>
                  </a:lnTo>
                  <a:lnTo>
                    <a:pt x="1080" y="440"/>
                  </a:lnTo>
                  <a:lnTo>
                    <a:pt x="1134" y="380"/>
                  </a:lnTo>
                  <a:lnTo>
                    <a:pt x="1191" y="323"/>
                  </a:lnTo>
                  <a:lnTo>
                    <a:pt x="1252" y="271"/>
                  </a:lnTo>
                  <a:lnTo>
                    <a:pt x="1316" y="222"/>
                  </a:lnTo>
                  <a:lnTo>
                    <a:pt x="1384" y="177"/>
                  </a:lnTo>
                  <a:lnTo>
                    <a:pt x="1454" y="137"/>
                  </a:lnTo>
                  <a:lnTo>
                    <a:pt x="1528" y="102"/>
                  </a:lnTo>
                  <a:lnTo>
                    <a:pt x="1604" y="72"/>
                  </a:lnTo>
                  <a:lnTo>
                    <a:pt x="1683" y="46"/>
                  </a:lnTo>
                  <a:lnTo>
                    <a:pt x="1763" y="27"/>
                  </a:lnTo>
                  <a:lnTo>
                    <a:pt x="1847" y="11"/>
                  </a:lnTo>
                  <a:lnTo>
                    <a:pt x="1931" y="3"/>
                  </a:lnTo>
                  <a:lnTo>
                    <a:pt x="201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121920" tIns="60961" rIns="121920" bIns="60961" numCol="1" anchor="t" anchorCtr="0" compatLnSpc="1"/>
            <a:lstStyle/>
            <a:p>
              <a:pPr defTabSz="1187450"/>
              <a:endParaRPr lang="es-ES" sz="935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52" name="Freeform 18"/>
            <p:cNvSpPr/>
            <p:nvPr/>
          </p:nvSpPr>
          <p:spPr bwMode="auto">
            <a:xfrm>
              <a:off x="12828" y="3173"/>
              <a:ext cx="378" cy="374"/>
            </a:xfrm>
            <a:custGeom>
              <a:avLst/>
              <a:gdLst>
                <a:gd name="T0" fmla="*/ 707 w 757"/>
                <a:gd name="T1" fmla="*/ 0 h 749"/>
                <a:gd name="T2" fmla="*/ 723 w 757"/>
                <a:gd name="T3" fmla="*/ 2 h 749"/>
                <a:gd name="T4" fmla="*/ 736 w 757"/>
                <a:gd name="T5" fmla="*/ 10 h 749"/>
                <a:gd name="T6" fmla="*/ 747 w 757"/>
                <a:gd name="T7" fmla="*/ 21 h 749"/>
                <a:gd name="T8" fmla="*/ 755 w 757"/>
                <a:gd name="T9" fmla="*/ 34 h 749"/>
                <a:gd name="T10" fmla="*/ 757 w 757"/>
                <a:gd name="T11" fmla="*/ 49 h 749"/>
                <a:gd name="T12" fmla="*/ 755 w 757"/>
                <a:gd name="T13" fmla="*/ 66 h 749"/>
                <a:gd name="T14" fmla="*/ 747 w 757"/>
                <a:gd name="T15" fmla="*/ 79 h 749"/>
                <a:gd name="T16" fmla="*/ 736 w 757"/>
                <a:gd name="T17" fmla="*/ 90 h 749"/>
                <a:gd name="T18" fmla="*/ 723 w 757"/>
                <a:gd name="T19" fmla="*/ 97 h 749"/>
                <a:gd name="T20" fmla="*/ 707 w 757"/>
                <a:gd name="T21" fmla="*/ 100 h 749"/>
                <a:gd name="T22" fmla="*/ 645 w 757"/>
                <a:gd name="T23" fmla="*/ 104 h 749"/>
                <a:gd name="T24" fmla="*/ 584 w 757"/>
                <a:gd name="T25" fmla="*/ 112 h 749"/>
                <a:gd name="T26" fmla="*/ 527 w 757"/>
                <a:gd name="T27" fmla="*/ 127 h 749"/>
                <a:gd name="T28" fmla="*/ 471 w 757"/>
                <a:gd name="T29" fmla="*/ 147 h 749"/>
                <a:gd name="T30" fmla="*/ 418 w 757"/>
                <a:gd name="T31" fmla="*/ 172 h 749"/>
                <a:gd name="T32" fmla="*/ 369 w 757"/>
                <a:gd name="T33" fmla="*/ 203 h 749"/>
                <a:gd name="T34" fmla="*/ 321 w 757"/>
                <a:gd name="T35" fmla="*/ 236 h 749"/>
                <a:gd name="T36" fmla="*/ 279 w 757"/>
                <a:gd name="T37" fmla="*/ 275 h 749"/>
                <a:gd name="T38" fmla="*/ 240 w 757"/>
                <a:gd name="T39" fmla="*/ 318 h 749"/>
                <a:gd name="T40" fmla="*/ 205 w 757"/>
                <a:gd name="T41" fmla="*/ 364 h 749"/>
                <a:gd name="T42" fmla="*/ 175 w 757"/>
                <a:gd name="T43" fmla="*/ 414 h 749"/>
                <a:gd name="T44" fmla="*/ 149 w 757"/>
                <a:gd name="T45" fmla="*/ 466 h 749"/>
                <a:gd name="T46" fmla="*/ 128 w 757"/>
                <a:gd name="T47" fmla="*/ 521 h 749"/>
                <a:gd name="T48" fmla="*/ 114 w 757"/>
                <a:gd name="T49" fmla="*/ 578 h 749"/>
                <a:gd name="T50" fmla="*/ 105 w 757"/>
                <a:gd name="T51" fmla="*/ 638 h 749"/>
                <a:gd name="T52" fmla="*/ 101 w 757"/>
                <a:gd name="T53" fmla="*/ 699 h 749"/>
                <a:gd name="T54" fmla="*/ 98 w 757"/>
                <a:gd name="T55" fmla="*/ 715 h 749"/>
                <a:gd name="T56" fmla="*/ 91 w 757"/>
                <a:gd name="T57" fmla="*/ 729 h 749"/>
                <a:gd name="T58" fmla="*/ 81 w 757"/>
                <a:gd name="T59" fmla="*/ 740 h 749"/>
                <a:gd name="T60" fmla="*/ 67 w 757"/>
                <a:gd name="T61" fmla="*/ 746 h 749"/>
                <a:gd name="T62" fmla="*/ 51 w 757"/>
                <a:gd name="T63" fmla="*/ 749 h 749"/>
                <a:gd name="T64" fmla="*/ 35 w 757"/>
                <a:gd name="T65" fmla="*/ 746 h 749"/>
                <a:gd name="T66" fmla="*/ 21 w 757"/>
                <a:gd name="T67" fmla="*/ 740 h 749"/>
                <a:gd name="T68" fmla="*/ 10 w 757"/>
                <a:gd name="T69" fmla="*/ 729 h 749"/>
                <a:gd name="T70" fmla="*/ 2 w 757"/>
                <a:gd name="T71" fmla="*/ 715 h 749"/>
                <a:gd name="T72" fmla="*/ 0 w 757"/>
                <a:gd name="T73" fmla="*/ 699 h 749"/>
                <a:gd name="T74" fmla="*/ 3 w 757"/>
                <a:gd name="T75" fmla="*/ 632 h 749"/>
                <a:gd name="T76" fmla="*/ 13 w 757"/>
                <a:gd name="T77" fmla="*/ 566 h 749"/>
                <a:gd name="T78" fmla="*/ 28 w 757"/>
                <a:gd name="T79" fmla="*/ 503 h 749"/>
                <a:gd name="T80" fmla="*/ 50 w 757"/>
                <a:gd name="T81" fmla="*/ 442 h 749"/>
                <a:gd name="T82" fmla="*/ 77 w 757"/>
                <a:gd name="T83" fmla="*/ 383 h 749"/>
                <a:gd name="T84" fmla="*/ 108 w 757"/>
                <a:gd name="T85" fmla="*/ 328 h 749"/>
                <a:gd name="T86" fmla="*/ 144 w 757"/>
                <a:gd name="T87" fmla="*/ 276 h 749"/>
                <a:gd name="T88" fmla="*/ 185 w 757"/>
                <a:gd name="T89" fmla="*/ 228 h 749"/>
                <a:gd name="T90" fmla="*/ 230 w 757"/>
                <a:gd name="T91" fmla="*/ 183 h 749"/>
                <a:gd name="T92" fmla="*/ 279 w 757"/>
                <a:gd name="T93" fmla="*/ 142 h 749"/>
                <a:gd name="T94" fmla="*/ 332 w 757"/>
                <a:gd name="T95" fmla="*/ 107 h 749"/>
                <a:gd name="T96" fmla="*/ 388 w 757"/>
                <a:gd name="T97" fmla="*/ 75 h 749"/>
                <a:gd name="T98" fmla="*/ 447 w 757"/>
                <a:gd name="T99" fmla="*/ 49 h 749"/>
                <a:gd name="T100" fmla="*/ 508 w 757"/>
                <a:gd name="T101" fmla="*/ 28 h 749"/>
                <a:gd name="T102" fmla="*/ 573 w 757"/>
                <a:gd name="T103" fmla="*/ 13 h 749"/>
                <a:gd name="T104" fmla="*/ 639 w 757"/>
                <a:gd name="T105" fmla="*/ 3 h 749"/>
                <a:gd name="T106" fmla="*/ 707 w 757"/>
                <a:gd name="T107" fmla="*/ 0 h 7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757" h="749">
                  <a:moveTo>
                    <a:pt x="707" y="0"/>
                  </a:moveTo>
                  <a:lnTo>
                    <a:pt x="723" y="2"/>
                  </a:lnTo>
                  <a:lnTo>
                    <a:pt x="736" y="10"/>
                  </a:lnTo>
                  <a:lnTo>
                    <a:pt x="747" y="21"/>
                  </a:lnTo>
                  <a:lnTo>
                    <a:pt x="755" y="34"/>
                  </a:lnTo>
                  <a:lnTo>
                    <a:pt x="757" y="49"/>
                  </a:lnTo>
                  <a:lnTo>
                    <a:pt x="755" y="66"/>
                  </a:lnTo>
                  <a:lnTo>
                    <a:pt x="747" y="79"/>
                  </a:lnTo>
                  <a:lnTo>
                    <a:pt x="736" y="90"/>
                  </a:lnTo>
                  <a:lnTo>
                    <a:pt x="723" y="97"/>
                  </a:lnTo>
                  <a:lnTo>
                    <a:pt x="707" y="100"/>
                  </a:lnTo>
                  <a:lnTo>
                    <a:pt x="645" y="104"/>
                  </a:lnTo>
                  <a:lnTo>
                    <a:pt x="584" y="112"/>
                  </a:lnTo>
                  <a:lnTo>
                    <a:pt x="527" y="127"/>
                  </a:lnTo>
                  <a:lnTo>
                    <a:pt x="471" y="147"/>
                  </a:lnTo>
                  <a:lnTo>
                    <a:pt x="418" y="172"/>
                  </a:lnTo>
                  <a:lnTo>
                    <a:pt x="369" y="203"/>
                  </a:lnTo>
                  <a:lnTo>
                    <a:pt x="321" y="236"/>
                  </a:lnTo>
                  <a:lnTo>
                    <a:pt x="279" y="275"/>
                  </a:lnTo>
                  <a:lnTo>
                    <a:pt x="240" y="318"/>
                  </a:lnTo>
                  <a:lnTo>
                    <a:pt x="205" y="364"/>
                  </a:lnTo>
                  <a:lnTo>
                    <a:pt x="175" y="414"/>
                  </a:lnTo>
                  <a:lnTo>
                    <a:pt x="149" y="466"/>
                  </a:lnTo>
                  <a:lnTo>
                    <a:pt x="128" y="521"/>
                  </a:lnTo>
                  <a:lnTo>
                    <a:pt x="114" y="578"/>
                  </a:lnTo>
                  <a:lnTo>
                    <a:pt x="105" y="638"/>
                  </a:lnTo>
                  <a:lnTo>
                    <a:pt x="101" y="699"/>
                  </a:lnTo>
                  <a:lnTo>
                    <a:pt x="98" y="715"/>
                  </a:lnTo>
                  <a:lnTo>
                    <a:pt x="91" y="729"/>
                  </a:lnTo>
                  <a:lnTo>
                    <a:pt x="81" y="740"/>
                  </a:lnTo>
                  <a:lnTo>
                    <a:pt x="67" y="746"/>
                  </a:lnTo>
                  <a:lnTo>
                    <a:pt x="51" y="749"/>
                  </a:lnTo>
                  <a:lnTo>
                    <a:pt x="35" y="746"/>
                  </a:lnTo>
                  <a:lnTo>
                    <a:pt x="21" y="740"/>
                  </a:lnTo>
                  <a:lnTo>
                    <a:pt x="10" y="729"/>
                  </a:lnTo>
                  <a:lnTo>
                    <a:pt x="2" y="715"/>
                  </a:lnTo>
                  <a:lnTo>
                    <a:pt x="0" y="699"/>
                  </a:lnTo>
                  <a:lnTo>
                    <a:pt x="3" y="632"/>
                  </a:lnTo>
                  <a:lnTo>
                    <a:pt x="13" y="566"/>
                  </a:lnTo>
                  <a:lnTo>
                    <a:pt x="28" y="503"/>
                  </a:lnTo>
                  <a:lnTo>
                    <a:pt x="50" y="442"/>
                  </a:lnTo>
                  <a:lnTo>
                    <a:pt x="77" y="383"/>
                  </a:lnTo>
                  <a:lnTo>
                    <a:pt x="108" y="328"/>
                  </a:lnTo>
                  <a:lnTo>
                    <a:pt x="144" y="276"/>
                  </a:lnTo>
                  <a:lnTo>
                    <a:pt x="185" y="228"/>
                  </a:lnTo>
                  <a:lnTo>
                    <a:pt x="230" y="183"/>
                  </a:lnTo>
                  <a:lnTo>
                    <a:pt x="279" y="142"/>
                  </a:lnTo>
                  <a:lnTo>
                    <a:pt x="332" y="107"/>
                  </a:lnTo>
                  <a:lnTo>
                    <a:pt x="388" y="75"/>
                  </a:lnTo>
                  <a:lnTo>
                    <a:pt x="447" y="49"/>
                  </a:lnTo>
                  <a:lnTo>
                    <a:pt x="508" y="28"/>
                  </a:lnTo>
                  <a:lnTo>
                    <a:pt x="573" y="13"/>
                  </a:lnTo>
                  <a:lnTo>
                    <a:pt x="639" y="3"/>
                  </a:lnTo>
                  <a:lnTo>
                    <a:pt x="70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121920" tIns="60961" rIns="121920" bIns="60961" numCol="1" anchor="t" anchorCtr="0" compatLnSpc="1"/>
            <a:lstStyle/>
            <a:p>
              <a:pPr defTabSz="1187450"/>
              <a:endParaRPr lang="es-ES" sz="935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4" name="Group 21"/>
          <p:cNvGrpSpPr>
            <a:grpSpLocks noChangeAspect="1"/>
          </p:cNvGrpSpPr>
          <p:nvPr/>
        </p:nvGrpSpPr>
        <p:grpSpPr bwMode="auto">
          <a:xfrm>
            <a:off x="8052395" y="6002443"/>
            <a:ext cx="342855" cy="272740"/>
            <a:chOff x="12486" y="4334"/>
            <a:chExt cx="1614" cy="1284"/>
          </a:xfrm>
          <a:solidFill>
            <a:schemeClr val="accent1"/>
          </a:solidFill>
        </p:grpSpPr>
        <p:sp>
          <p:nvSpPr>
            <p:cNvPr id="56" name="Freeform 23"/>
            <p:cNvSpPr>
              <a:spLocks noEditPoints="1"/>
            </p:cNvSpPr>
            <p:nvPr/>
          </p:nvSpPr>
          <p:spPr bwMode="auto">
            <a:xfrm>
              <a:off x="13596" y="4729"/>
              <a:ext cx="302" cy="396"/>
            </a:xfrm>
            <a:custGeom>
              <a:avLst/>
              <a:gdLst>
                <a:gd name="T0" fmla="*/ 150 w 907"/>
                <a:gd name="T1" fmla="*/ 149 h 1187"/>
                <a:gd name="T2" fmla="*/ 150 w 907"/>
                <a:gd name="T3" fmla="*/ 1038 h 1187"/>
                <a:gd name="T4" fmla="*/ 757 w 907"/>
                <a:gd name="T5" fmla="*/ 1038 h 1187"/>
                <a:gd name="T6" fmla="*/ 757 w 907"/>
                <a:gd name="T7" fmla="*/ 816 h 1187"/>
                <a:gd name="T8" fmla="*/ 302 w 907"/>
                <a:gd name="T9" fmla="*/ 149 h 1187"/>
                <a:gd name="T10" fmla="*/ 150 w 907"/>
                <a:gd name="T11" fmla="*/ 149 h 1187"/>
                <a:gd name="T12" fmla="*/ 150 w 907"/>
                <a:gd name="T13" fmla="*/ 0 h 1187"/>
                <a:gd name="T14" fmla="*/ 302 w 907"/>
                <a:gd name="T15" fmla="*/ 0 h 1187"/>
                <a:gd name="T16" fmla="*/ 332 w 907"/>
                <a:gd name="T17" fmla="*/ 3 h 1187"/>
                <a:gd name="T18" fmla="*/ 360 w 907"/>
                <a:gd name="T19" fmla="*/ 12 h 1187"/>
                <a:gd name="T20" fmla="*/ 386 w 907"/>
                <a:gd name="T21" fmla="*/ 27 h 1187"/>
                <a:gd name="T22" fmla="*/ 409 w 907"/>
                <a:gd name="T23" fmla="*/ 44 h 1187"/>
                <a:gd name="T24" fmla="*/ 429 w 907"/>
                <a:gd name="T25" fmla="*/ 67 h 1187"/>
                <a:gd name="T26" fmla="*/ 882 w 907"/>
                <a:gd name="T27" fmla="*/ 734 h 1187"/>
                <a:gd name="T28" fmla="*/ 895 w 907"/>
                <a:gd name="T29" fmla="*/ 759 h 1187"/>
                <a:gd name="T30" fmla="*/ 904 w 907"/>
                <a:gd name="T31" fmla="*/ 787 h 1187"/>
                <a:gd name="T32" fmla="*/ 907 w 907"/>
                <a:gd name="T33" fmla="*/ 816 h 1187"/>
                <a:gd name="T34" fmla="*/ 907 w 907"/>
                <a:gd name="T35" fmla="*/ 1038 h 1187"/>
                <a:gd name="T36" fmla="*/ 903 w 907"/>
                <a:gd name="T37" fmla="*/ 1073 h 1187"/>
                <a:gd name="T38" fmla="*/ 892 w 907"/>
                <a:gd name="T39" fmla="*/ 1103 h 1187"/>
                <a:gd name="T40" fmla="*/ 874 w 907"/>
                <a:gd name="T41" fmla="*/ 1131 h 1187"/>
                <a:gd name="T42" fmla="*/ 850 w 907"/>
                <a:gd name="T43" fmla="*/ 1155 h 1187"/>
                <a:gd name="T44" fmla="*/ 822 w 907"/>
                <a:gd name="T45" fmla="*/ 1172 h 1187"/>
                <a:gd name="T46" fmla="*/ 791 w 907"/>
                <a:gd name="T47" fmla="*/ 1182 h 1187"/>
                <a:gd name="T48" fmla="*/ 757 w 907"/>
                <a:gd name="T49" fmla="*/ 1187 h 1187"/>
                <a:gd name="T50" fmla="*/ 150 w 907"/>
                <a:gd name="T51" fmla="*/ 1187 h 1187"/>
                <a:gd name="T52" fmla="*/ 116 w 907"/>
                <a:gd name="T53" fmla="*/ 1182 h 1187"/>
                <a:gd name="T54" fmla="*/ 85 w 907"/>
                <a:gd name="T55" fmla="*/ 1172 h 1187"/>
                <a:gd name="T56" fmla="*/ 56 w 907"/>
                <a:gd name="T57" fmla="*/ 1155 h 1187"/>
                <a:gd name="T58" fmla="*/ 32 w 907"/>
                <a:gd name="T59" fmla="*/ 1131 h 1187"/>
                <a:gd name="T60" fmla="*/ 15 w 907"/>
                <a:gd name="T61" fmla="*/ 1103 h 1187"/>
                <a:gd name="T62" fmla="*/ 4 w 907"/>
                <a:gd name="T63" fmla="*/ 1073 h 1187"/>
                <a:gd name="T64" fmla="*/ 0 w 907"/>
                <a:gd name="T65" fmla="*/ 1038 h 1187"/>
                <a:gd name="T66" fmla="*/ 0 w 907"/>
                <a:gd name="T67" fmla="*/ 149 h 1187"/>
                <a:gd name="T68" fmla="*/ 4 w 907"/>
                <a:gd name="T69" fmla="*/ 116 h 1187"/>
                <a:gd name="T70" fmla="*/ 15 w 907"/>
                <a:gd name="T71" fmla="*/ 83 h 1187"/>
                <a:gd name="T72" fmla="*/ 32 w 907"/>
                <a:gd name="T73" fmla="*/ 56 h 1187"/>
                <a:gd name="T74" fmla="*/ 56 w 907"/>
                <a:gd name="T75" fmla="*/ 34 h 1187"/>
                <a:gd name="T76" fmla="*/ 85 w 907"/>
                <a:gd name="T77" fmla="*/ 16 h 1187"/>
                <a:gd name="T78" fmla="*/ 116 w 907"/>
                <a:gd name="T79" fmla="*/ 5 h 1187"/>
                <a:gd name="T80" fmla="*/ 150 w 907"/>
                <a:gd name="T81" fmla="*/ 0 h 1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907" h="1187">
                  <a:moveTo>
                    <a:pt x="150" y="149"/>
                  </a:moveTo>
                  <a:lnTo>
                    <a:pt x="150" y="1038"/>
                  </a:lnTo>
                  <a:lnTo>
                    <a:pt x="757" y="1038"/>
                  </a:lnTo>
                  <a:lnTo>
                    <a:pt x="757" y="816"/>
                  </a:lnTo>
                  <a:lnTo>
                    <a:pt x="302" y="149"/>
                  </a:lnTo>
                  <a:lnTo>
                    <a:pt x="150" y="149"/>
                  </a:lnTo>
                  <a:close/>
                  <a:moveTo>
                    <a:pt x="150" y="0"/>
                  </a:moveTo>
                  <a:lnTo>
                    <a:pt x="302" y="0"/>
                  </a:lnTo>
                  <a:lnTo>
                    <a:pt x="332" y="3"/>
                  </a:lnTo>
                  <a:lnTo>
                    <a:pt x="360" y="12"/>
                  </a:lnTo>
                  <a:lnTo>
                    <a:pt x="386" y="27"/>
                  </a:lnTo>
                  <a:lnTo>
                    <a:pt x="409" y="44"/>
                  </a:lnTo>
                  <a:lnTo>
                    <a:pt x="429" y="67"/>
                  </a:lnTo>
                  <a:lnTo>
                    <a:pt x="882" y="734"/>
                  </a:lnTo>
                  <a:lnTo>
                    <a:pt x="895" y="759"/>
                  </a:lnTo>
                  <a:lnTo>
                    <a:pt x="904" y="787"/>
                  </a:lnTo>
                  <a:lnTo>
                    <a:pt x="907" y="816"/>
                  </a:lnTo>
                  <a:lnTo>
                    <a:pt x="907" y="1038"/>
                  </a:lnTo>
                  <a:lnTo>
                    <a:pt x="903" y="1073"/>
                  </a:lnTo>
                  <a:lnTo>
                    <a:pt x="892" y="1103"/>
                  </a:lnTo>
                  <a:lnTo>
                    <a:pt x="874" y="1131"/>
                  </a:lnTo>
                  <a:lnTo>
                    <a:pt x="850" y="1155"/>
                  </a:lnTo>
                  <a:lnTo>
                    <a:pt x="822" y="1172"/>
                  </a:lnTo>
                  <a:lnTo>
                    <a:pt x="791" y="1182"/>
                  </a:lnTo>
                  <a:lnTo>
                    <a:pt x="757" y="1187"/>
                  </a:lnTo>
                  <a:lnTo>
                    <a:pt x="150" y="1187"/>
                  </a:lnTo>
                  <a:lnTo>
                    <a:pt x="116" y="1182"/>
                  </a:lnTo>
                  <a:lnTo>
                    <a:pt x="85" y="1172"/>
                  </a:lnTo>
                  <a:lnTo>
                    <a:pt x="56" y="1155"/>
                  </a:lnTo>
                  <a:lnTo>
                    <a:pt x="32" y="1131"/>
                  </a:lnTo>
                  <a:lnTo>
                    <a:pt x="15" y="1103"/>
                  </a:lnTo>
                  <a:lnTo>
                    <a:pt x="4" y="1073"/>
                  </a:lnTo>
                  <a:lnTo>
                    <a:pt x="0" y="1038"/>
                  </a:lnTo>
                  <a:lnTo>
                    <a:pt x="0" y="149"/>
                  </a:lnTo>
                  <a:lnTo>
                    <a:pt x="4" y="116"/>
                  </a:lnTo>
                  <a:lnTo>
                    <a:pt x="15" y="83"/>
                  </a:lnTo>
                  <a:lnTo>
                    <a:pt x="32" y="56"/>
                  </a:lnTo>
                  <a:lnTo>
                    <a:pt x="56" y="34"/>
                  </a:lnTo>
                  <a:lnTo>
                    <a:pt x="85" y="16"/>
                  </a:lnTo>
                  <a:lnTo>
                    <a:pt x="116" y="5"/>
                  </a:lnTo>
                  <a:lnTo>
                    <a:pt x="15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121920" tIns="60961" rIns="121920" bIns="60961" numCol="1" anchor="t" anchorCtr="0" compatLnSpc="1"/>
            <a:lstStyle/>
            <a:p>
              <a:pPr defTabSz="1187450"/>
              <a:endParaRPr lang="es-ES" sz="935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57" name="Freeform 24"/>
            <p:cNvSpPr>
              <a:spLocks noEditPoints="1"/>
            </p:cNvSpPr>
            <p:nvPr/>
          </p:nvSpPr>
          <p:spPr bwMode="auto">
            <a:xfrm>
              <a:off x="12486" y="4334"/>
              <a:ext cx="1614" cy="1284"/>
            </a:xfrm>
            <a:custGeom>
              <a:avLst/>
              <a:gdLst>
                <a:gd name="T0" fmla="*/ 3417 w 4841"/>
                <a:gd name="T1" fmla="*/ 3052 h 3853"/>
                <a:gd name="T2" fmla="*/ 3333 w 4841"/>
                <a:gd name="T3" fmla="*/ 3308 h 3853"/>
                <a:gd name="T4" fmla="*/ 3493 w 4841"/>
                <a:gd name="T5" fmla="*/ 3523 h 3853"/>
                <a:gd name="T6" fmla="*/ 3770 w 4841"/>
                <a:gd name="T7" fmla="*/ 3523 h 3853"/>
                <a:gd name="T8" fmla="*/ 3929 w 4841"/>
                <a:gd name="T9" fmla="*/ 3308 h 3853"/>
                <a:gd name="T10" fmla="*/ 3844 w 4841"/>
                <a:gd name="T11" fmla="*/ 3052 h 3853"/>
                <a:gd name="T12" fmla="*/ 1664 w 4841"/>
                <a:gd name="T13" fmla="*/ 2964 h 3853"/>
                <a:gd name="T14" fmla="*/ 1420 w 4841"/>
                <a:gd name="T15" fmla="*/ 3085 h 3853"/>
                <a:gd name="T16" fmla="*/ 1377 w 4841"/>
                <a:gd name="T17" fmla="*/ 3354 h 3853"/>
                <a:gd name="T18" fmla="*/ 1569 w 4841"/>
                <a:gd name="T19" fmla="*/ 3542 h 3853"/>
                <a:gd name="T20" fmla="*/ 1843 w 4841"/>
                <a:gd name="T21" fmla="*/ 3500 h 3853"/>
                <a:gd name="T22" fmla="*/ 1967 w 4841"/>
                <a:gd name="T23" fmla="*/ 3260 h 3853"/>
                <a:gd name="T24" fmla="*/ 1843 w 4841"/>
                <a:gd name="T25" fmla="*/ 3021 h 3853"/>
                <a:gd name="T26" fmla="*/ 3177 w 4841"/>
                <a:gd name="T27" fmla="*/ 2075 h 3853"/>
                <a:gd name="T28" fmla="*/ 3044 w 4841"/>
                <a:gd name="T29" fmla="*/ 2389 h 3853"/>
                <a:gd name="T30" fmla="*/ 2722 w 4841"/>
                <a:gd name="T31" fmla="*/ 2520 h 3853"/>
                <a:gd name="T32" fmla="*/ 814 w 4841"/>
                <a:gd name="T33" fmla="*/ 3079 h 3853"/>
                <a:gd name="T34" fmla="*/ 1134 w 4841"/>
                <a:gd name="T35" fmla="*/ 2980 h 3853"/>
                <a:gd name="T36" fmla="*/ 1447 w 4841"/>
                <a:gd name="T37" fmla="*/ 2707 h 3853"/>
                <a:gd name="T38" fmla="*/ 1882 w 4841"/>
                <a:gd name="T39" fmla="*/ 2707 h 3853"/>
                <a:gd name="T40" fmla="*/ 2195 w 4841"/>
                <a:gd name="T41" fmla="*/ 2980 h 3853"/>
                <a:gd name="T42" fmla="*/ 3138 w 4841"/>
                <a:gd name="T43" fmla="*/ 2920 h 3853"/>
                <a:gd name="T44" fmla="*/ 3482 w 4841"/>
                <a:gd name="T45" fmla="*/ 2685 h 3853"/>
                <a:gd name="T46" fmla="*/ 3914 w 4841"/>
                <a:gd name="T47" fmla="*/ 2736 h 3853"/>
                <a:gd name="T48" fmla="*/ 4191 w 4841"/>
                <a:gd name="T49" fmla="*/ 3044 h 3853"/>
                <a:gd name="T50" fmla="*/ 4506 w 4841"/>
                <a:gd name="T51" fmla="*/ 3057 h 3853"/>
                <a:gd name="T52" fmla="*/ 4528 w 4841"/>
                <a:gd name="T53" fmla="*/ 2019 h 3853"/>
                <a:gd name="T54" fmla="*/ 3811 w 4841"/>
                <a:gd name="T55" fmla="*/ 1041 h 3853"/>
                <a:gd name="T56" fmla="*/ 359 w 4841"/>
                <a:gd name="T57" fmla="*/ 330 h 3853"/>
                <a:gd name="T58" fmla="*/ 307 w 4841"/>
                <a:gd name="T59" fmla="*/ 2109 h 3853"/>
                <a:gd name="T60" fmla="*/ 453 w 4841"/>
                <a:gd name="T61" fmla="*/ 2223 h 3853"/>
                <a:gd name="T62" fmla="*/ 2859 w 4841"/>
                <a:gd name="T63" fmla="*/ 2140 h 3853"/>
                <a:gd name="T64" fmla="*/ 2841 w 4841"/>
                <a:gd name="T65" fmla="*/ 352 h 3853"/>
                <a:gd name="T66" fmla="*/ 453 w 4841"/>
                <a:gd name="T67" fmla="*/ 0 h 3853"/>
                <a:gd name="T68" fmla="*/ 3001 w 4841"/>
                <a:gd name="T69" fmla="*/ 94 h 3853"/>
                <a:gd name="T70" fmla="*/ 3174 w 4841"/>
                <a:gd name="T71" fmla="*/ 384 h 3853"/>
                <a:gd name="T72" fmla="*/ 3947 w 4841"/>
                <a:gd name="T73" fmla="*/ 771 h 3853"/>
                <a:gd name="T74" fmla="*/ 4765 w 4841"/>
                <a:gd name="T75" fmla="*/ 1829 h 3853"/>
                <a:gd name="T76" fmla="*/ 4841 w 4841"/>
                <a:gd name="T77" fmla="*/ 2964 h 3853"/>
                <a:gd name="T78" fmla="*/ 4708 w 4841"/>
                <a:gd name="T79" fmla="*/ 3278 h 3853"/>
                <a:gd name="T80" fmla="*/ 4387 w 4841"/>
                <a:gd name="T81" fmla="*/ 3408 h 3853"/>
                <a:gd name="T82" fmla="*/ 4030 w 4841"/>
                <a:gd name="T83" fmla="*/ 3704 h 3853"/>
                <a:gd name="T84" fmla="*/ 3631 w 4841"/>
                <a:gd name="T85" fmla="*/ 3853 h 3853"/>
                <a:gd name="T86" fmla="*/ 3232 w 4841"/>
                <a:gd name="T87" fmla="*/ 3704 h 3853"/>
                <a:gd name="T88" fmla="*/ 2248 w 4841"/>
                <a:gd name="T89" fmla="*/ 3408 h 3853"/>
                <a:gd name="T90" fmla="*/ 2007 w 4841"/>
                <a:gd name="T91" fmla="*/ 3748 h 3853"/>
                <a:gd name="T92" fmla="*/ 1588 w 4841"/>
                <a:gd name="T93" fmla="*/ 3848 h 3853"/>
                <a:gd name="T94" fmla="*/ 1214 w 4841"/>
                <a:gd name="T95" fmla="*/ 3654 h 3853"/>
                <a:gd name="T96" fmla="*/ 846 w 4841"/>
                <a:gd name="T97" fmla="*/ 3405 h 3853"/>
                <a:gd name="T98" fmla="*/ 548 w 4841"/>
                <a:gd name="T99" fmla="*/ 3235 h 3853"/>
                <a:gd name="T100" fmla="*/ 453 w 4841"/>
                <a:gd name="T101" fmla="*/ 2520 h 3853"/>
                <a:gd name="T102" fmla="*/ 133 w 4841"/>
                <a:gd name="T103" fmla="*/ 2389 h 3853"/>
                <a:gd name="T104" fmla="*/ 0 w 4841"/>
                <a:gd name="T105" fmla="*/ 2075 h 3853"/>
                <a:gd name="T106" fmla="*/ 95 w 4841"/>
                <a:gd name="T107" fmla="*/ 174 h 3853"/>
                <a:gd name="T108" fmla="*/ 392 w 4841"/>
                <a:gd name="T109" fmla="*/ 5 h 3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4841" h="3853">
                  <a:moveTo>
                    <a:pt x="3631" y="2964"/>
                  </a:moveTo>
                  <a:lnTo>
                    <a:pt x="3582" y="2968"/>
                  </a:lnTo>
                  <a:lnTo>
                    <a:pt x="3536" y="2979"/>
                  </a:lnTo>
                  <a:lnTo>
                    <a:pt x="3493" y="2998"/>
                  </a:lnTo>
                  <a:lnTo>
                    <a:pt x="3452" y="3021"/>
                  </a:lnTo>
                  <a:lnTo>
                    <a:pt x="3417" y="3052"/>
                  </a:lnTo>
                  <a:lnTo>
                    <a:pt x="3387" y="3085"/>
                  </a:lnTo>
                  <a:lnTo>
                    <a:pt x="3363" y="3125"/>
                  </a:lnTo>
                  <a:lnTo>
                    <a:pt x="3344" y="3167"/>
                  </a:lnTo>
                  <a:lnTo>
                    <a:pt x="3333" y="3212"/>
                  </a:lnTo>
                  <a:lnTo>
                    <a:pt x="3329" y="3260"/>
                  </a:lnTo>
                  <a:lnTo>
                    <a:pt x="3333" y="3308"/>
                  </a:lnTo>
                  <a:lnTo>
                    <a:pt x="3344" y="3354"/>
                  </a:lnTo>
                  <a:lnTo>
                    <a:pt x="3363" y="3396"/>
                  </a:lnTo>
                  <a:lnTo>
                    <a:pt x="3387" y="3435"/>
                  </a:lnTo>
                  <a:lnTo>
                    <a:pt x="3417" y="3470"/>
                  </a:lnTo>
                  <a:lnTo>
                    <a:pt x="3452" y="3500"/>
                  </a:lnTo>
                  <a:lnTo>
                    <a:pt x="3493" y="3523"/>
                  </a:lnTo>
                  <a:lnTo>
                    <a:pt x="3536" y="3542"/>
                  </a:lnTo>
                  <a:lnTo>
                    <a:pt x="3582" y="3552"/>
                  </a:lnTo>
                  <a:lnTo>
                    <a:pt x="3631" y="3556"/>
                  </a:lnTo>
                  <a:lnTo>
                    <a:pt x="3680" y="3552"/>
                  </a:lnTo>
                  <a:lnTo>
                    <a:pt x="3726" y="3542"/>
                  </a:lnTo>
                  <a:lnTo>
                    <a:pt x="3770" y="3523"/>
                  </a:lnTo>
                  <a:lnTo>
                    <a:pt x="3810" y="3500"/>
                  </a:lnTo>
                  <a:lnTo>
                    <a:pt x="3844" y="3470"/>
                  </a:lnTo>
                  <a:lnTo>
                    <a:pt x="3875" y="3435"/>
                  </a:lnTo>
                  <a:lnTo>
                    <a:pt x="3899" y="3396"/>
                  </a:lnTo>
                  <a:lnTo>
                    <a:pt x="3919" y="3354"/>
                  </a:lnTo>
                  <a:lnTo>
                    <a:pt x="3929" y="3308"/>
                  </a:lnTo>
                  <a:lnTo>
                    <a:pt x="3934" y="3260"/>
                  </a:lnTo>
                  <a:lnTo>
                    <a:pt x="3929" y="3212"/>
                  </a:lnTo>
                  <a:lnTo>
                    <a:pt x="3919" y="3167"/>
                  </a:lnTo>
                  <a:lnTo>
                    <a:pt x="3899" y="3125"/>
                  </a:lnTo>
                  <a:lnTo>
                    <a:pt x="3875" y="3085"/>
                  </a:lnTo>
                  <a:lnTo>
                    <a:pt x="3844" y="3052"/>
                  </a:lnTo>
                  <a:lnTo>
                    <a:pt x="3810" y="3021"/>
                  </a:lnTo>
                  <a:lnTo>
                    <a:pt x="3770" y="2998"/>
                  </a:lnTo>
                  <a:lnTo>
                    <a:pt x="3726" y="2979"/>
                  </a:lnTo>
                  <a:lnTo>
                    <a:pt x="3680" y="2968"/>
                  </a:lnTo>
                  <a:lnTo>
                    <a:pt x="3631" y="2964"/>
                  </a:lnTo>
                  <a:close/>
                  <a:moveTo>
                    <a:pt x="1664" y="2964"/>
                  </a:moveTo>
                  <a:lnTo>
                    <a:pt x="1615" y="2968"/>
                  </a:lnTo>
                  <a:lnTo>
                    <a:pt x="1569" y="2979"/>
                  </a:lnTo>
                  <a:lnTo>
                    <a:pt x="1526" y="2998"/>
                  </a:lnTo>
                  <a:lnTo>
                    <a:pt x="1486" y="3021"/>
                  </a:lnTo>
                  <a:lnTo>
                    <a:pt x="1450" y="3052"/>
                  </a:lnTo>
                  <a:lnTo>
                    <a:pt x="1420" y="3085"/>
                  </a:lnTo>
                  <a:lnTo>
                    <a:pt x="1395" y="3125"/>
                  </a:lnTo>
                  <a:lnTo>
                    <a:pt x="1377" y="3167"/>
                  </a:lnTo>
                  <a:lnTo>
                    <a:pt x="1365" y="3212"/>
                  </a:lnTo>
                  <a:lnTo>
                    <a:pt x="1362" y="3260"/>
                  </a:lnTo>
                  <a:lnTo>
                    <a:pt x="1365" y="3308"/>
                  </a:lnTo>
                  <a:lnTo>
                    <a:pt x="1377" y="3354"/>
                  </a:lnTo>
                  <a:lnTo>
                    <a:pt x="1395" y="3396"/>
                  </a:lnTo>
                  <a:lnTo>
                    <a:pt x="1420" y="3435"/>
                  </a:lnTo>
                  <a:lnTo>
                    <a:pt x="1450" y="3470"/>
                  </a:lnTo>
                  <a:lnTo>
                    <a:pt x="1486" y="3500"/>
                  </a:lnTo>
                  <a:lnTo>
                    <a:pt x="1526" y="3523"/>
                  </a:lnTo>
                  <a:lnTo>
                    <a:pt x="1569" y="3542"/>
                  </a:lnTo>
                  <a:lnTo>
                    <a:pt x="1615" y="3552"/>
                  </a:lnTo>
                  <a:lnTo>
                    <a:pt x="1664" y="3556"/>
                  </a:lnTo>
                  <a:lnTo>
                    <a:pt x="1714" y="3552"/>
                  </a:lnTo>
                  <a:lnTo>
                    <a:pt x="1760" y="3542"/>
                  </a:lnTo>
                  <a:lnTo>
                    <a:pt x="1803" y="3523"/>
                  </a:lnTo>
                  <a:lnTo>
                    <a:pt x="1843" y="3500"/>
                  </a:lnTo>
                  <a:lnTo>
                    <a:pt x="1879" y="3470"/>
                  </a:lnTo>
                  <a:lnTo>
                    <a:pt x="1909" y="3435"/>
                  </a:lnTo>
                  <a:lnTo>
                    <a:pt x="1934" y="3396"/>
                  </a:lnTo>
                  <a:lnTo>
                    <a:pt x="1952" y="3354"/>
                  </a:lnTo>
                  <a:lnTo>
                    <a:pt x="1964" y="3308"/>
                  </a:lnTo>
                  <a:lnTo>
                    <a:pt x="1967" y="3260"/>
                  </a:lnTo>
                  <a:lnTo>
                    <a:pt x="1964" y="3212"/>
                  </a:lnTo>
                  <a:lnTo>
                    <a:pt x="1952" y="3167"/>
                  </a:lnTo>
                  <a:lnTo>
                    <a:pt x="1934" y="3125"/>
                  </a:lnTo>
                  <a:lnTo>
                    <a:pt x="1909" y="3085"/>
                  </a:lnTo>
                  <a:lnTo>
                    <a:pt x="1879" y="3052"/>
                  </a:lnTo>
                  <a:lnTo>
                    <a:pt x="1843" y="3021"/>
                  </a:lnTo>
                  <a:lnTo>
                    <a:pt x="1803" y="2998"/>
                  </a:lnTo>
                  <a:lnTo>
                    <a:pt x="1760" y="2979"/>
                  </a:lnTo>
                  <a:lnTo>
                    <a:pt x="1714" y="2968"/>
                  </a:lnTo>
                  <a:lnTo>
                    <a:pt x="1664" y="2964"/>
                  </a:lnTo>
                  <a:close/>
                  <a:moveTo>
                    <a:pt x="3177" y="1038"/>
                  </a:moveTo>
                  <a:lnTo>
                    <a:pt x="3177" y="2075"/>
                  </a:lnTo>
                  <a:lnTo>
                    <a:pt x="3174" y="2135"/>
                  </a:lnTo>
                  <a:lnTo>
                    <a:pt x="3162" y="2194"/>
                  </a:lnTo>
                  <a:lnTo>
                    <a:pt x="3141" y="2248"/>
                  </a:lnTo>
                  <a:lnTo>
                    <a:pt x="3116" y="2299"/>
                  </a:lnTo>
                  <a:lnTo>
                    <a:pt x="3083" y="2347"/>
                  </a:lnTo>
                  <a:lnTo>
                    <a:pt x="3044" y="2389"/>
                  </a:lnTo>
                  <a:lnTo>
                    <a:pt x="3001" y="2427"/>
                  </a:lnTo>
                  <a:lnTo>
                    <a:pt x="2952" y="2459"/>
                  </a:lnTo>
                  <a:lnTo>
                    <a:pt x="2900" y="2485"/>
                  </a:lnTo>
                  <a:lnTo>
                    <a:pt x="2843" y="2504"/>
                  </a:lnTo>
                  <a:lnTo>
                    <a:pt x="2785" y="2516"/>
                  </a:lnTo>
                  <a:lnTo>
                    <a:pt x="2722" y="2520"/>
                  </a:lnTo>
                  <a:lnTo>
                    <a:pt x="757" y="2520"/>
                  </a:lnTo>
                  <a:lnTo>
                    <a:pt x="757" y="2964"/>
                  </a:lnTo>
                  <a:lnTo>
                    <a:pt x="760" y="2998"/>
                  </a:lnTo>
                  <a:lnTo>
                    <a:pt x="772" y="3030"/>
                  </a:lnTo>
                  <a:lnTo>
                    <a:pt x="790" y="3057"/>
                  </a:lnTo>
                  <a:lnTo>
                    <a:pt x="814" y="3079"/>
                  </a:lnTo>
                  <a:lnTo>
                    <a:pt x="842" y="3097"/>
                  </a:lnTo>
                  <a:lnTo>
                    <a:pt x="873" y="3109"/>
                  </a:lnTo>
                  <a:lnTo>
                    <a:pt x="907" y="3113"/>
                  </a:lnTo>
                  <a:lnTo>
                    <a:pt x="1080" y="3113"/>
                  </a:lnTo>
                  <a:lnTo>
                    <a:pt x="1103" y="3044"/>
                  </a:lnTo>
                  <a:lnTo>
                    <a:pt x="1134" y="2980"/>
                  </a:lnTo>
                  <a:lnTo>
                    <a:pt x="1171" y="2920"/>
                  </a:lnTo>
                  <a:lnTo>
                    <a:pt x="1214" y="2866"/>
                  </a:lnTo>
                  <a:lnTo>
                    <a:pt x="1265" y="2817"/>
                  </a:lnTo>
                  <a:lnTo>
                    <a:pt x="1320" y="2773"/>
                  </a:lnTo>
                  <a:lnTo>
                    <a:pt x="1381" y="2736"/>
                  </a:lnTo>
                  <a:lnTo>
                    <a:pt x="1447" y="2707"/>
                  </a:lnTo>
                  <a:lnTo>
                    <a:pt x="1517" y="2685"/>
                  </a:lnTo>
                  <a:lnTo>
                    <a:pt x="1588" y="2672"/>
                  </a:lnTo>
                  <a:lnTo>
                    <a:pt x="1664" y="2668"/>
                  </a:lnTo>
                  <a:lnTo>
                    <a:pt x="1740" y="2672"/>
                  </a:lnTo>
                  <a:lnTo>
                    <a:pt x="1812" y="2685"/>
                  </a:lnTo>
                  <a:lnTo>
                    <a:pt x="1882" y="2707"/>
                  </a:lnTo>
                  <a:lnTo>
                    <a:pt x="1947" y="2736"/>
                  </a:lnTo>
                  <a:lnTo>
                    <a:pt x="2009" y="2773"/>
                  </a:lnTo>
                  <a:lnTo>
                    <a:pt x="2064" y="2817"/>
                  </a:lnTo>
                  <a:lnTo>
                    <a:pt x="2114" y="2866"/>
                  </a:lnTo>
                  <a:lnTo>
                    <a:pt x="2158" y="2920"/>
                  </a:lnTo>
                  <a:lnTo>
                    <a:pt x="2195" y="2980"/>
                  </a:lnTo>
                  <a:lnTo>
                    <a:pt x="2226" y="3044"/>
                  </a:lnTo>
                  <a:lnTo>
                    <a:pt x="2248" y="3113"/>
                  </a:lnTo>
                  <a:lnTo>
                    <a:pt x="3047" y="3113"/>
                  </a:lnTo>
                  <a:lnTo>
                    <a:pt x="3069" y="3044"/>
                  </a:lnTo>
                  <a:lnTo>
                    <a:pt x="3099" y="2980"/>
                  </a:lnTo>
                  <a:lnTo>
                    <a:pt x="3138" y="2920"/>
                  </a:lnTo>
                  <a:lnTo>
                    <a:pt x="3181" y="2866"/>
                  </a:lnTo>
                  <a:lnTo>
                    <a:pt x="3232" y="2817"/>
                  </a:lnTo>
                  <a:lnTo>
                    <a:pt x="3287" y="2773"/>
                  </a:lnTo>
                  <a:lnTo>
                    <a:pt x="3348" y="2736"/>
                  </a:lnTo>
                  <a:lnTo>
                    <a:pt x="3414" y="2707"/>
                  </a:lnTo>
                  <a:lnTo>
                    <a:pt x="3482" y="2685"/>
                  </a:lnTo>
                  <a:lnTo>
                    <a:pt x="3555" y="2672"/>
                  </a:lnTo>
                  <a:lnTo>
                    <a:pt x="3631" y="2668"/>
                  </a:lnTo>
                  <a:lnTo>
                    <a:pt x="3707" y="2672"/>
                  </a:lnTo>
                  <a:lnTo>
                    <a:pt x="3779" y="2685"/>
                  </a:lnTo>
                  <a:lnTo>
                    <a:pt x="3849" y="2707"/>
                  </a:lnTo>
                  <a:lnTo>
                    <a:pt x="3914" y="2736"/>
                  </a:lnTo>
                  <a:lnTo>
                    <a:pt x="3974" y="2773"/>
                  </a:lnTo>
                  <a:lnTo>
                    <a:pt x="4030" y="2817"/>
                  </a:lnTo>
                  <a:lnTo>
                    <a:pt x="4081" y="2866"/>
                  </a:lnTo>
                  <a:lnTo>
                    <a:pt x="4124" y="2920"/>
                  </a:lnTo>
                  <a:lnTo>
                    <a:pt x="4162" y="2980"/>
                  </a:lnTo>
                  <a:lnTo>
                    <a:pt x="4191" y="3044"/>
                  </a:lnTo>
                  <a:lnTo>
                    <a:pt x="4214" y="3113"/>
                  </a:lnTo>
                  <a:lnTo>
                    <a:pt x="4387" y="3113"/>
                  </a:lnTo>
                  <a:lnTo>
                    <a:pt x="4422" y="3109"/>
                  </a:lnTo>
                  <a:lnTo>
                    <a:pt x="4454" y="3097"/>
                  </a:lnTo>
                  <a:lnTo>
                    <a:pt x="4482" y="3079"/>
                  </a:lnTo>
                  <a:lnTo>
                    <a:pt x="4506" y="3057"/>
                  </a:lnTo>
                  <a:lnTo>
                    <a:pt x="4524" y="3030"/>
                  </a:lnTo>
                  <a:lnTo>
                    <a:pt x="4534" y="2998"/>
                  </a:lnTo>
                  <a:lnTo>
                    <a:pt x="4539" y="2964"/>
                  </a:lnTo>
                  <a:lnTo>
                    <a:pt x="4539" y="2075"/>
                  </a:lnTo>
                  <a:lnTo>
                    <a:pt x="4536" y="2046"/>
                  </a:lnTo>
                  <a:lnTo>
                    <a:pt x="4528" y="2019"/>
                  </a:lnTo>
                  <a:lnTo>
                    <a:pt x="4513" y="1994"/>
                  </a:lnTo>
                  <a:lnTo>
                    <a:pt x="3908" y="1104"/>
                  </a:lnTo>
                  <a:lnTo>
                    <a:pt x="3889" y="1082"/>
                  </a:lnTo>
                  <a:lnTo>
                    <a:pt x="3867" y="1063"/>
                  </a:lnTo>
                  <a:lnTo>
                    <a:pt x="3840" y="1050"/>
                  </a:lnTo>
                  <a:lnTo>
                    <a:pt x="3811" y="1041"/>
                  </a:lnTo>
                  <a:lnTo>
                    <a:pt x="3782" y="1038"/>
                  </a:lnTo>
                  <a:lnTo>
                    <a:pt x="3177" y="1038"/>
                  </a:lnTo>
                  <a:close/>
                  <a:moveTo>
                    <a:pt x="453" y="298"/>
                  </a:moveTo>
                  <a:lnTo>
                    <a:pt x="419" y="301"/>
                  </a:lnTo>
                  <a:lnTo>
                    <a:pt x="387" y="313"/>
                  </a:lnTo>
                  <a:lnTo>
                    <a:pt x="359" y="330"/>
                  </a:lnTo>
                  <a:lnTo>
                    <a:pt x="335" y="352"/>
                  </a:lnTo>
                  <a:lnTo>
                    <a:pt x="319" y="380"/>
                  </a:lnTo>
                  <a:lnTo>
                    <a:pt x="307" y="411"/>
                  </a:lnTo>
                  <a:lnTo>
                    <a:pt x="302" y="446"/>
                  </a:lnTo>
                  <a:lnTo>
                    <a:pt x="302" y="2075"/>
                  </a:lnTo>
                  <a:lnTo>
                    <a:pt x="307" y="2109"/>
                  </a:lnTo>
                  <a:lnTo>
                    <a:pt x="319" y="2140"/>
                  </a:lnTo>
                  <a:lnTo>
                    <a:pt x="335" y="2167"/>
                  </a:lnTo>
                  <a:lnTo>
                    <a:pt x="359" y="2191"/>
                  </a:lnTo>
                  <a:lnTo>
                    <a:pt x="387" y="2208"/>
                  </a:lnTo>
                  <a:lnTo>
                    <a:pt x="419" y="2220"/>
                  </a:lnTo>
                  <a:lnTo>
                    <a:pt x="453" y="2223"/>
                  </a:lnTo>
                  <a:lnTo>
                    <a:pt x="2722" y="2223"/>
                  </a:lnTo>
                  <a:lnTo>
                    <a:pt x="2758" y="2220"/>
                  </a:lnTo>
                  <a:lnTo>
                    <a:pt x="2789" y="2208"/>
                  </a:lnTo>
                  <a:lnTo>
                    <a:pt x="2818" y="2191"/>
                  </a:lnTo>
                  <a:lnTo>
                    <a:pt x="2841" y="2167"/>
                  </a:lnTo>
                  <a:lnTo>
                    <a:pt x="2859" y="2140"/>
                  </a:lnTo>
                  <a:lnTo>
                    <a:pt x="2870" y="2109"/>
                  </a:lnTo>
                  <a:lnTo>
                    <a:pt x="2874" y="2075"/>
                  </a:lnTo>
                  <a:lnTo>
                    <a:pt x="2874" y="446"/>
                  </a:lnTo>
                  <a:lnTo>
                    <a:pt x="2870" y="411"/>
                  </a:lnTo>
                  <a:lnTo>
                    <a:pt x="2859" y="380"/>
                  </a:lnTo>
                  <a:lnTo>
                    <a:pt x="2841" y="352"/>
                  </a:lnTo>
                  <a:lnTo>
                    <a:pt x="2818" y="330"/>
                  </a:lnTo>
                  <a:lnTo>
                    <a:pt x="2789" y="313"/>
                  </a:lnTo>
                  <a:lnTo>
                    <a:pt x="2758" y="301"/>
                  </a:lnTo>
                  <a:lnTo>
                    <a:pt x="2722" y="298"/>
                  </a:lnTo>
                  <a:lnTo>
                    <a:pt x="453" y="298"/>
                  </a:lnTo>
                  <a:close/>
                  <a:moveTo>
                    <a:pt x="453" y="0"/>
                  </a:moveTo>
                  <a:lnTo>
                    <a:pt x="2722" y="0"/>
                  </a:lnTo>
                  <a:lnTo>
                    <a:pt x="2785" y="5"/>
                  </a:lnTo>
                  <a:lnTo>
                    <a:pt x="2843" y="17"/>
                  </a:lnTo>
                  <a:lnTo>
                    <a:pt x="2900" y="35"/>
                  </a:lnTo>
                  <a:lnTo>
                    <a:pt x="2952" y="62"/>
                  </a:lnTo>
                  <a:lnTo>
                    <a:pt x="3001" y="94"/>
                  </a:lnTo>
                  <a:lnTo>
                    <a:pt x="3044" y="132"/>
                  </a:lnTo>
                  <a:lnTo>
                    <a:pt x="3083" y="174"/>
                  </a:lnTo>
                  <a:lnTo>
                    <a:pt x="3116" y="221"/>
                  </a:lnTo>
                  <a:lnTo>
                    <a:pt x="3141" y="272"/>
                  </a:lnTo>
                  <a:lnTo>
                    <a:pt x="3162" y="327"/>
                  </a:lnTo>
                  <a:lnTo>
                    <a:pt x="3174" y="384"/>
                  </a:lnTo>
                  <a:lnTo>
                    <a:pt x="3177" y="446"/>
                  </a:lnTo>
                  <a:lnTo>
                    <a:pt x="3177" y="742"/>
                  </a:lnTo>
                  <a:lnTo>
                    <a:pt x="3782" y="742"/>
                  </a:lnTo>
                  <a:lnTo>
                    <a:pt x="3838" y="745"/>
                  </a:lnTo>
                  <a:lnTo>
                    <a:pt x="3893" y="755"/>
                  </a:lnTo>
                  <a:lnTo>
                    <a:pt x="3947" y="771"/>
                  </a:lnTo>
                  <a:lnTo>
                    <a:pt x="3996" y="794"/>
                  </a:lnTo>
                  <a:lnTo>
                    <a:pt x="4044" y="822"/>
                  </a:lnTo>
                  <a:lnTo>
                    <a:pt x="4087" y="857"/>
                  </a:lnTo>
                  <a:lnTo>
                    <a:pt x="4126" y="895"/>
                  </a:lnTo>
                  <a:lnTo>
                    <a:pt x="4160" y="940"/>
                  </a:lnTo>
                  <a:lnTo>
                    <a:pt x="4765" y="1829"/>
                  </a:lnTo>
                  <a:lnTo>
                    <a:pt x="4792" y="1874"/>
                  </a:lnTo>
                  <a:lnTo>
                    <a:pt x="4814" y="1922"/>
                  </a:lnTo>
                  <a:lnTo>
                    <a:pt x="4829" y="1972"/>
                  </a:lnTo>
                  <a:lnTo>
                    <a:pt x="4838" y="2023"/>
                  </a:lnTo>
                  <a:lnTo>
                    <a:pt x="4841" y="2075"/>
                  </a:lnTo>
                  <a:lnTo>
                    <a:pt x="4841" y="2964"/>
                  </a:lnTo>
                  <a:lnTo>
                    <a:pt x="4838" y="3024"/>
                  </a:lnTo>
                  <a:lnTo>
                    <a:pt x="4826" y="3082"/>
                  </a:lnTo>
                  <a:lnTo>
                    <a:pt x="4805" y="3136"/>
                  </a:lnTo>
                  <a:lnTo>
                    <a:pt x="4780" y="3189"/>
                  </a:lnTo>
                  <a:lnTo>
                    <a:pt x="4747" y="3235"/>
                  </a:lnTo>
                  <a:lnTo>
                    <a:pt x="4708" y="3278"/>
                  </a:lnTo>
                  <a:lnTo>
                    <a:pt x="4665" y="3316"/>
                  </a:lnTo>
                  <a:lnTo>
                    <a:pt x="4616" y="3348"/>
                  </a:lnTo>
                  <a:lnTo>
                    <a:pt x="4564" y="3373"/>
                  </a:lnTo>
                  <a:lnTo>
                    <a:pt x="4507" y="3392"/>
                  </a:lnTo>
                  <a:lnTo>
                    <a:pt x="4449" y="3405"/>
                  </a:lnTo>
                  <a:lnTo>
                    <a:pt x="4387" y="3408"/>
                  </a:lnTo>
                  <a:lnTo>
                    <a:pt x="4214" y="3408"/>
                  </a:lnTo>
                  <a:lnTo>
                    <a:pt x="4191" y="3476"/>
                  </a:lnTo>
                  <a:lnTo>
                    <a:pt x="4162" y="3540"/>
                  </a:lnTo>
                  <a:lnTo>
                    <a:pt x="4124" y="3600"/>
                  </a:lnTo>
                  <a:lnTo>
                    <a:pt x="4080" y="3654"/>
                  </a:lnTo>
                  <a:lnTo>
                    <a:pt x="4030" y="3704"/>
                  </a:lnTo>
                  <a:lnTo>
                    <a:pt x="3974" y="3748"/>
                  </a:lnTo>
                  <a:lnTo>
                    <a:pt x="3913" y="3784"/>
                  </a:lnTo>
                  <a:lnTo>
                    <a:pt x="3847" y="3813"/>
                  </a:lnTo>
                  <a:lnTo>
                    <a:pt x="3779" y="3835"/>
                  </a:lnTo>
                  <a:lnTo>
                    <a:pt x="3706" y="3848"/>
                  </a:lnTo>
                  <a:lnTo>
                    <a:pt x="3631" y="3853"/>
                  </a:lnTo>
                  <a:lnTo>
                    <a:pt x="3555" y="3848"/>
                  </a:lnTo>
                  <a:lnTo>
                    <a:pt x="3482" y="3835"/>
                  </a:lnTo>
                  <a:lnTo>
                    <a:pt x="3414" y="3813"/>
                  </a:lnTo>
                  <a:lnTo>
                    <a:pt x="3348" y="3784"/>
                  </a:lnTo>
                  <a:lnTo>
                    <a:pt x="3287" y="3748"/>
                  </a:lnTo>
                  <a:lnTo>
                    <a:pt x="3232" y="3704"/>
                  </a:lnTo>
                  <a:lnTo>
                    <a:pt x="3181" y="3654"/>
                  </a:lnTo>
                  <a:lnTo>
                    <a:pt x="3138" y="3600"/>
                  </a:lnTo>
                  <a:lnTo>
                    <a:pt x="3099" y="3540"/>
                  </a:lnTo>
                  <a:lnTo>
                    <a:pt x="3069" y="3476"/>
                  </a:lnTo>
                  <a:lnTo>
                    <a:pt x="3047" y="3408"/>
                  </a:lnTo>
                  <a:lnTo>
                    <a:pt x="2248" y="3408"/>
                  </a:lnTo>
                  <a:lnTo>
                    <a:pt x="2226" y="3476"/>
                  </a:lnTo>
                  <a:lnTo>
                    <a:pt x="2195" y="3540"/>
                  </a:lnTo>
                  <a:lnTo>
                    <a:pt x="2158" y="3600"/>
                  </a:lnTo>
                  <a:lnTo>
                    <a:pt x="2113" y="3654"/>
                  </a:lnTo>
                  <a:lnTo>
                    <a:pt x="2064" y="3704"/>
                  </a:lnTo>
                  <a:lnTo>
                    <a:pt x="2007" y="3748"/>
                  </a:lnTo>
                  <a:lnTo>
                    <a:pt x="1946" y="3784"/>
                  </a:lnTo>
                  <a:lnTo>
                    <a:pt x="1882" y="3813"/>
                  </a:lnTo>
                  <a:lnTo>
                    <a:pt x="1812" y="3835"/>
                  </a:lnTo>
                  <a:lnTo>
                    <a:pt x="1740" y="3848"/>
                  </a:lnTo>
                  <a:lnTo>
                    <a:pt x="1664" y="3853"/>
                  </a:lnTo>
                  <a:lnTo>
                    <a:pt x="1588" y="3848"/>
                  </a:lnTo>
                  <a:lnTo>
                    <a:pt x="1517" y="3835"/>
                  </a:lnTo>
                  <a:lnTo>
                    <a:pt x="1447" y="3813"/>
                  </a:lnTo>
                  <a:lnTo>
                    <a:pt x="1381" y="3784"/>
                  </a:lnTo>
                  <a:lnTo>
                    <a:pt x="1320" y="3748"/>
                  </a:lnTo>
                  <a:lnTo>
                    <a:pt x="1265" y="3704"/>
                  </a:lnTo>
                  <a:lnTo>
                    <a:pt x="1214" y="3654"/>
                  </a:lnTo>
                  <a:lnTo>
                    <a:pt x="1171" y="3600"/>
                  </a:lnTo>
                  <a:lnTo>
                    <a:pt x="1134" y="3540"/>
                  </a:lnTo>
                  <a:lnTo>
                    <a:pt x="1103" y="3476"/>
                  </a:lnTo>
                  <a:lnTo>
                    <a:pt x="1080" y="3408"/>
                  </a:lnTo>
                  <a:lnTo>
                    <a:pt x="907" y="3408"/>
                  </a:lnTo>
                  <a:lnTo>
                    <a:pt x="846" y="3405"/>
                  </a:lnTo>
                  <a:lnTo>
                    <a:pt x="787" y="3392"/>
                  </a:lnTo>
                  <a:lnTo>
                    <a:pt x="732" y="3373"/>
                  </a:lnTo>
                  <a:lnTo>
                    <a:pt x="679" y="3348"/>
                  </a:lnTo>
                  <a:lnTo>
                    <a:pt x="630" y="3316"/>
                  </a:lnTo>
                  <a:lnTo>
                    <a:pt x="587" y="3278"/>
                  </a:lnTo>
                  <a:lnTo>
                    <a:pt x="548" y="3235"/>
                  </a:lnTo>
                  <a:lnTo>
                    <a:pt x="516" y="3189"/>
                  </a:lnTo>
                  <a:lnTo>
                    <a:pt x="489" y="3136"/>
                  </a:lnTo>
                  <a:lnTo>
                    <a:pt x="469" y="3082"/>
                  </a:lnTo>
                  <a:lnTo>
                    <a:pt x="457" y="3024"/>
                  </a:lnTo>
                  <a:lnTo>
                    <a:pt x="453" y="2964"/>
                  </a:lnTo>
                  <a:lnTo>
                    <a:pt x="453" y="2520"/>
                  </a:lnTo>
                  <a:lnTo>
                    <a:pt x="392" y="2516"/>
                  </a:lnTo>
                  <a:lnTo>
                    <a:pt x="334" y="2504"/>
                  </a:lnTo>
                  <a:lnTo>
                    <a:pt x="277" y="2485"/>
                  </a:lnTo>
                  <a:lnTo>
                    <a:pt x="225" y="2459"/>
                  </a:lnTo>
                  <a:lnTo>
                    <a:pt x="177" y="2427"/>
                  </a:lnTo>
                  <a:lnTo>
                    <a:pt x="133" y="2389"/>
                  </a:lnTo>
                  <a:lnTo>
                    <a:pt x="95" y="2347"/>
                  </a:lnTo>
                  <a:lnTo>
                    <a:pt x="63" y="2299"/>
                  </a:lnTo>
                  <a:lnTo>
                    <a:pt x="36" y="2248"/>
                  </a:lnTo>
                  <a:lnTo>
                    <a:pt x="16" y="2194"/>
                  </a:lnTo>
                  <a:lnTo>
                    <a:pt x="4" y="2135"/>
                  </a:lnTo>
                  <a:lnTo>
                    <a:pt x="0" y="2075"/>
                  </a:lnTo>
                  <a:lnTo>
                    <a:pt x="0" y="446"/>
                  </a:lnTo>
                  <a:lnTo>
                    <a:pt x="4" y="384"/>
                  </a:lnTo>
                  <a:lnTo>
                    <a:pt x="16" y="327"/>
                  </a:lnTo>
                  <a:lnTo>
                    <a:pt x="36" y="272"/>
                  </a:lnTo>
                  <a:lnTo>
                    <a:pt x="63" y="221"/>
                  </a:lnTo>
                  <a:lnTo>
                    <a:pt x="95" y="174"/>
                  </a:lnTo>
                  <a:lnTo>
                    <a:pt x="133" y="132"/>
                  </a:lnTo>
                  <a:lnTo>
                    <a:pt x="177" y="94"/>
                  </a:lnTo>
                  <a:lnTo>
                    <a:pt x="225" y="62"/>
                  </a:lnTo>
                  <a:lnTo>
                    <a:pt x="277" y="35"/>
                  </a:lnTo>
                  <a:lnTo>
                    <a:pt x="334" y="17"/>
                  </a:lnTo>
                  <a:lnTo>
                    <a:pt x="392" y="5"/>
                  </a:lnTo>
                  <a:lnTo>
                    <a:pt x="45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121920" tIns="60961" rIns="121920" bIns="60961" numCol="1" anchor="t" anchorCtr="0" compatLnSpc="1"/>
            <a:lstStyle/>
            <a:p>
              <a:pPr defTabSz="1187450"/>
              <a:endParaRPr lang="es-ES" sz="935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5" name="Group 27"/>
          <p:cNvGrpSpPr>
            <a:grpSpLocks noChangeAspect="1"/>
          </p:cNvGrpSpPr>
          <p:nvPr/>
        </p:nvGrpSpPr>
        <p:grpSpPr bwMode="auto">
          <a:xfrm>
            <a:off x="6972760" y="5968989"/>
            <a:ext cx="342857" cy="339441"/>
            <a:chOff x="12867" y="5760"/>
            <a:chExt cx="1614" cy="1598"/>
          </a:xfrm>
          <a:solidFill>
            <a:schemeClr val="accent4"/>
          </a:solidFill>
        </p:grpSpPr>
        <p:sp>
          <p:nvSpPr>
            <p:cNvPr id="61" name="Freeform 29"/>
            <p:cNvSpPr>
              <a:spLocks noEditPoints="1"/>
            </p:cNvSpPr>
            <p:nvPr/>
          </p:nvSpPr>
          <p:spPr bwMode="auto">
            <a:xfrm>
              <a:off x="12867" y="5760"/>
              <a:ext cx="1614" cy="1598"/>
            </a:xfrm>
            <a:custGeom>
              <a:avLst/>
              <a:gdLst>
                <a:gd name="T0" fmla="*/ 1358 w 3226"/>
                <a:gd name="T1" fmla="*/ 609 h 3195"/>
                <a:gd name="T2" fmla="*/ 1146 w 3226"/>
                <a:gd name="T3" fmla="*/ 711 h 3195"/>
                <a:gd name="T4" fmla="*/ 974 w 3226"/>
                <a:gd name="T5" fmla="*/ 686 h 3195"/>
                <a:gd name="T6" fmla="*/ 725 w 3226"/>
                <a:gd name="T7" fmla="*/ 1048 h 3195"/>
                <a:gd name="T8" fmla="*/ 662 w 3226"/>
                <a:gd name="T9" fmla="*/ 1270 h 3195"/>
                <a:gd name="T10" fmla="*/ 540 w 3226"/>
                <a:gd name="T11" fmla="*/ 1393 h 3195"/>
                <a:gd name="T12" fmla="*/ 567 w 3226"/>
                <a:gd name="T13" fmla="*/ 1815 h 3195"/>
                <a:gd name="T14" fmla="*/ 683 w 3226"/>
                <a:gd name="T15" fmla="*/ 1979 h 3195"/>
                <a:gd name="T16" fmla="*/ 719 w 3226"/>
                <a:gd name="T17" fmla="*/ 2176 h 3195"/>
                <a:gd name="T18" fmla="*/ 1001 w 3226"/>
                <a:gd name="T19" fmla="*/ 2494 h 3195"/>
                <a:gd name="T20" fmla="*/ 1174 w 3226"/>
                <a:gd name="T21" fmla="*/ 2495 h 3195"/>
                <a:gd name="T22" fmla="*/ 1378 w 3226"/>
                <a:gd name="T23" fmla="*/ 2609 h 3195"/>
                <a:gd name="T24" fmla="*/ 1813 w 3226"/>
                <a:gd name="T25" fmla="*/ 2690 h 3195"/>
                <a:gd name="T26" fmla="*/ 1916 w 3226"/>
                <a:gd name="T27" fmla="*/ 2552 h 3195"/>
                <a:gd name="T28" fmla="*/ 2140 w 3226"/>
                <a:gd name="T29" fmla="*/ 2475 h 3195"/>
                <a:gd name="T30" fmla="*/ 2708 w 3226"/>
                <a:gd name="T31" fmla="*/ 2490 h 3195"/>
                <a:gd name="T32" fmla="*/ 2502 w 3226"/>
                <a:gd name="T33" fmla="*/ 2089 h 3195"/>
                <a:gd name="T34" fmla="*/ 2592 w 3226"/>
                <a:gd name="T35" fmla="*/ 1872 h 3195"/>
                <a:gd name="T36" fmla="*/ 3024 w 3226"/>
                <a:gd name="T37" fmla="*/ 1733 h 3195"/>
                <a:gd name="T38" fmla="*/ 2612 w 3226"/>
                <a:gd name="T39" fmla="*/ 1345 h 3195"/>
                <a:gd name="T40" fmla="*/ 2509 w 3226"/>
                <a:gd name="T41" fmla="*/ 1135 h 3195"/>
                <a:gd name="T42" fmla="*/ 2534 w 3226"/>
                <a:gd name="T43" fmla="*/ 965 h 3195"/>
                <a:gd name="T44" fmla="*/ 2170 w 3226"/>
                <a:gd name="T45" fmla="*/ 718 h 3195"/>
                <a:gd name="T46" fmla="*/ 1944 w 3226"/>
                <a:gd name="T47" fmla="*/ 656 h 3195"/>
                <a:gd name="T48" fmla="*/ 1820 w 3226"/>
                <a:gd name="T49" fmla="*/ 535 h 3195"/>
                <a:gd name="T50" fmla="*/ 1812 w 3226"/>
                <a:gd name="T51" fmla="*/ 9 h 3195"/>
                <a:gd name="T52" fmla="*/ 1940 w 3226"/>
                <a:gd name="T53" fmla="*/ 131 h 3195"/>
                <a:gd name="T54" fmla="*/ 2428 w 3226"/>
                <a:gd name="T55" fmla="*/ 332 h 3195"/>
                <a:gd name="T56" fmla="*/ 2605 w 3226"/>
                <a:gd name="T57" fmla="*/ 335 h 3195"/>
                <a:gd name="T58" fmla="*/ 2900 w 3226"/>
                <a:gd name="T59" fmla="*/ 641 h 3195"/>
                <a:gd name="T60" fmla="*/ 2876 w 3226"/>
                <a:gd name="T61" fmla="*/ 816 h 3195"/>
                <a:gd name="T62" fmla="*/ 3122 w 3226"/>
                <a:gd name="T63" fmla="*/ 1287 h 3195"/>
                <a:gd name="T64" fmla="*/ 3224 w 3226"/>
                <a:gd name="T65" fmla="*/ 1431 h 3195"/>
                <a:gd name="T66" fmla="*/ 3190 w 3226"/>
                <a:gd name="T67" fmla="*/ 1848 h 3195"/>
                <a:gd name="T68" fmla="*/ 2755 w 3226"/>
                <a:gd name="T69" fmla="*/ 1990 h 3195"/>
                <a:gd name="T70" fmla="*/ 2908 w 3226"/>
                <a:gd name="T71" fmla="*/ 2465 h 3195"/>
                <a:gd name="T72" fmla="*/ 2851 w 3226"/>
                <a:gd name="T73" fmla="*/ 2632 h 3195"/>
                <a:gd name="T74" fmla="*/ 2514 w 3226"/>
                <a:gd name="T75" fmla="*/ 2882 h 3195"/>
                <a:gd name="T76" fmla="*/ 2077 w 3226"/>
                <a:gd name="T77" fmla="*/ 2703 h 3195"/>
                <a:gd name="T78" fmla="*/ 1890 w 3226"/>
                <a:gd name="T79" fmla="*/ 3139 h 3195"/>
                <a:gd name="T80" fmla="*/ 1476 w 3226"/>
                <a:gd name="T81" fmla="*/ 3195 h 3195"/>
                <a:gd name="T82" fmla="*/ 1317 w 3226"/>
                <a:gd name="T83" fmla="*/ 3118 h 3195"/>
                <a:gd name="T84" fmla="*/ 1087 w 3226"/>
                <a:gd name="T85" fmla="*/ 2675 h 3195"/>
                <a:gd name="T86" fmla="*/ 682 w 3226"/>
                <a:gd name="T87" fmla="*/ 2880 h 3195"/>
                <a:gd name="T88" fmla="*/ 355 w 3226"/>
                <a:gd name="T89" fmla="*/ 2607 h 3195"/>
                <a:gd name="T90" fmla="*/ 324 w 3226"/>
                <a:gd name="T91" fmla="*/ 2436 h 3195"/>
                <a:gd name="T92" fmla="*/ 162 w 3226"/>
                <a:gd name="T93" fmla="*/ 1929 h 3195"/>
                <a:gd name="T94" fmla="*/ 22 w 3226"/>
                <a:gd name="T95" fmla="*/ 1822 h 3195"/>
                <a:gd name="T96" fmla="*/ 9 w 3226"/>
                <a:gd name="T97" fmla="*/ 1401 h 3195"/>
                <a:gd name="T98" fmla="*/ 132 w 3226"/>
                <a:gd name="T99" fmla="*/ 1275 h 3195"/>
                <a:gd name="T100" fmla="*/ 335 w 3226"/>
                <a:gd name="T101" fmla="*/ 788 h 3195"/>
                <a:gd name="T102" fmla="*/ 339 w 3226"/>
                <a:gd name="T103" fmla="*/ 614 h 3195"/>
                <a:gd name="T104" fmla="*/ 651 w 3226"/>
                <a:gd name="T105" fmla="*/ 323 h 3195"/>
                <a:gd name="T106" fmla="*/ 824 w 3226"/>
                <a:gd name="T107" fmla="*/ 346 h 3195"/>
                <a:gd name="T108" fmla="*/ 1300 w 3226"/>
                <a:gd name="T109" fmla="*/ 102 h 3195"/>
                <a:gd name="T110" fmla="*/ 1445 w 3226"/>
                <a:gd name="T111" fmla="*/ 2 h 3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3226" h="3195">
                  <a:moveTo>
                    <a:pt x="1476" y="200"/>
                  </a:moveTo>
                  <a:lnTo>
                    <a:pt x="1414" y="506"/>
                  </a:lnTo>
                  <a:lnTo>
                    <a:pt x="1405" y="535"/>
                  </a:lnTo>
                  <a:lnTo>
                    <a:pt x="1394" y="562"/>
                  </a:lnTo>
                  <a:lnTo>
                    <a:pt x="1378" y="586"/>
                  </a:lnTo>
                  <a:lnTo>
                    <a:pt x="1358" y="609"/>
                  </a:lnTo>
                  <a:lnTo>
                    <a:pt x="1335" y="628"/>
                  </a:lnTo>
                  <a:lnTo>
                    <a:pt x="1311" y="643"/>
                  </a:lnTo>
                  <a:lnTo>
                    <a:pt x="1283" y="656"/>
                  </a:lnTo>
                  <a:lnTo>
                    <a:pt x="1227" y="676"/>
                  </a:lnTo>
                  <a:lnTo>
                    <a:pt x="1174" y="701"/>
                  </a:lnTo>
                  <a:lnTo>
                    <a:pt x="1146" y="711"/>
                  </a:lnTo>
                  <a:lnTo>
                    <a:pt x="1117" y="718"/>
                  </a:lnTo>
                  <a:lnTo>
                    <a:pt x="1087" y="720"/>
                  </a:lnTo>
                  <a:lnTo>
                    <a:pt x="1057" y="718"/>
                  </a:lnTo>
                  <a:lnTo>
                    <a:pt x="1028" y="711"/>
                  </a:lnTo>
                  <a:lnTo>
                    <a:pt x="1001" y="701"/>
                  </a:lnTo>
                  <a:lnTo>
                    <a:pt x="974" y="686"/>
                  </a:lnTo>
                  <a:lnTo>
                    <a:pt x="711" y="513"/>
                  </a:lnTo>
                  <a:lnTo>
                    <a:pt x="518" y="705"/>
                  </a:lnTo>
                  <a:lnTo>
                    <a:pt x="693" y="965"/>
                  </a:lnTo>
                  <a:lnTo>
                    <a:pt x="708" y="992"/>
                  </a:lnTo>
                  <a:lnTo>
                    <a:pt x="719" y="1019"/>
                  </a:lnTo>
                  <a:lnTo>
                    <a:pt x="725" y="1048"/>
                  </a:lnTo>
                  <a:lnTo>
                    <a:pt x="727" y="1077"/>
                  </a:lnTo>
                  <a:lnTo>
                    <a:pt x="725" y="1106"/>
                  </a:lnTo>
                  <a:lnTo>
                    <a:pt x="718" y="1135"/>
                  </a:lnTo>
                  <a:lnTo>
                    <a:pt x="706" y="1163"/>
                  </a:lnTo>
                  <a:lnTo>
                    <a:pt x="683" y="1216"/>
                  </a:lnTo>
                  <a:lnTo>
                    <a:pt x="662" y="1270"/>
                  </a:lnTo>
                  <a:lnTo>
                    <a:pt x="650" y="1298"/>
                  </a:lnTo>
                  <a:lnTo>
                    <a:pt x="634" y="1323"/>
                  </a:lnTo>
                  <a:lnTo>
                    <a:pt x="615" y="1345"/>
                  </a:lnTo>
                  <a:lnTo>
                    <a:pt x="592" y="1364"/>
                  </a:lnTo>
                  <a:lnTo>
                    <a:pt x="567" y="1381"/>
                  </a:lnTo>
                  <a:lnTo>
                    <a:pt x="540" y="1393"/>
                  </a:lnTo>
                  <a:lnTo>
                    <a:pt x="511" y="1401"/>
                  </a:lnTo>
                  <a:lnTo>
                    <a:pt x="202" y="1461"/>
                  </a:lnTo>
                  <a:lnTo>
                    <a:pt x="202" y="1733"/>
                  </a:lnTo>
                  <a:lnTo>
                    <a:pt x="511" y="1794"/>
                  </a:lnTo>
                  <a:lnTo>
                    <a:pt x="540" y="1802"/>
                  </a:lnTo>
                  <a:lnTo>
                    <a:pt x="567" y="1815"/>
                  </a:lnTo>
                  <a:lnTo>
                    <a:pt x="593" y="1831"/>
                  </a:lnTo>
                  <a:lnTo>
                    <a:pt x="615" y="1850"/>
                  </a:lnTo>
                  <a:lnTo>
                    <a:pt x="634" y="1872"/>
                  </a:lnTo>
                  <a:lnTo>
                    <a:pt x="650" y="1897"/>
                  </a:lnTo>
                  <a:lnTo>
                    <a:pt x="662" y="1925"/>
                  </a:lnTo>
                  <a:lnTo>
                    <a:pt x="683" y="1979"/>
                  </a:lnTo>
                  <a:lnTo>
                    <a:pt x="707" y="2032"/>
                  </a:lnTo>
                  <a:lnTo>
                    <a:pt x="718" y="2060"/>
                  </a:lnTo>
                  <a:lnTo>
                    <a:pt x="725" y="2089"/>
                  </a:lnTo>
                  <a:lnTo>
                    <a:pt x="727" y="2118"/>
                  </a:lnTo>
                  <a:lnTo>
                    <a:pt x="725" y="2148"/>
                  </a:lnTo>
                  <a:lnTo>
                    <a:pt x="719" y="2176"/>
                  </a:lnTo>
                  <a:lnTo>
                    <a:pt x="708" y="2204"/>
                  </a:lnTo>
                  <a:lnTo>
                    <a:pt x="693" y="2230"/>
                  </a:lnTo>
                  <a:lnTo>
                    <a:pt x="518" y="2490"/>
                  </a:lnTo>
                  <a:lnTo>
                    <a:pt x="713" y="2682"/>
                  </a:lnTo>
                  <a:lnTo>
                    <a:pt x="974" y="2509"/>
                  </a:lnTo>
                  <a:lnTo>
                    <a:pt x="1001" y="2494"/>
                  </a:lnTo>
                  <a:lnTo>
                    <a:pt x="1028" y="2484"/>
                  </a:lnTo>
                  <a:lnTo>
                    <a:pt x="1057" y="2478"/>
                  </a:lnTo>
                  <a:lnTo>
                    <a:pt x="1087" y="2475"/>
                  </a:lnTo>
                  <a:lnTo>
                    <a:pt x="1117" y="2478"/>
                  </a:lnTo>
                  <a:lnTo>
                    <a:pt x="1146" y="2485"/>
                  </a:lnTo>
                  <a:lnTo>
                    <a:pt x="1174" y="2495"/>
                  </a:lnTo>
                  <a:lnTo>
                    <a:pt x="1228" y="2519"/>
                  </a:lnTo>
                  <a:lnTo>
                    <a:pt x="1283" y="2540"/>
                  </a:lnTo>
                  <a:lnTo>
                    <a:pt x="1311" y="2552"/>
                  </a:lnTo>
                  <a:lnTo>
                    <a:pt x="1336" y="2567"/>
                  </a:lnTo>
                  <a:lnTo>
                    <a:pt x="1359" y="2587"/>
                  </a:lnTo>
                  <a:lnTo>
                    <a:pt x="1378" y="2609"/>
                  </a:lnTo>
                  <a:lnTo>
                    <a:pt x="1394" y="2634"/>
                  </a:lnTo>
                  <a:lnTo>
                    <a:pt x="1406" y="2660"/>
                  </a:lnTo>
                  <a:lnTo>
                    <a:pt x="1415" y="2690"/>
                  </a:lnTo>
                  <a:lnTo>
                    <a:pt x="1476" y="2995"/>
                  </a:lnTo>
                  <a:lnTo>
                    <a:pt x="1750" y="2995"/>
                  </a:lnTo>
                  <a:lnTo>
                    <a:pt x="1813" y="2690"/>
                  </a:lnTo>
                  <a:lnTo>
                    <a:pt x="1821" y="2660"/>
                  </a:lnTo>
                  <a:lnTo>
                    <a:pt x="1832" y="2634"/>
                  </a:lnTo>
                  <a:lnTo>
                    <a:pt x="1849" y="2609"/>
                  </a:lnTo>
                  <a:lnTo>
                    <a:pt x="1868" y="2587"/>
                  </a:lnTo>
                  <a:lnTo>
                    <a:pt x="1891" y="2567"/>
                  </a:lnTo>
                  <a:lnTo>
                    <a:pt x="1916" y="2552"/>
                  </a:lnTo>
                  <a:lnTo>
                    <a:pt x="1944" y="2540"/>
                  </a:lnTo>
                  <a:lnTo>
                    <a:pt x="1998" y="2519"/>
                  </a:lnTo>
                  <a:lnTo>
                    <a:pt x="2052" y="2495"/>
                  </a:lnTo>
                  <a:lnTo>
                    <a:pt x="2081" y="2485"/>
                  </a:lnTo>
                  <a:lnTo>
                    <a:pt x="2110" y="2478"/>
                  </a:lnTo>
                  <a:lnTo>
                    <a:pt x="2140" y="2475"/>
                  </a:lnTo>
                  <a:lnTo>
                    <a:pt x="2170" y="2478"/>
                  </a:lnTo>
                  <a:lnTo>
                    <a:pt x="2198" y="2484"/>
                  </a:lnTo>
                  <a:lnTo>
                    <a:pt x="2226" y="2494"/>
                  </a:lnTo>
                  <a:lnTo>
                    <a:pt x="2252" y="2509"/>
                  </a:lnTo>
                  <a:lnTo>
                    <a:pt x="2514" y="2682"/>
                  </a:lnTo>
                  <a:lnTo>
                    <a:pt x="2708" y="2490"/>
                  </a:lnTo>
                  <a:lnTo>
                    <a:pt x="2534" y="2230"/>
                  </a:lnTo>
                  <a:lnTo>
                    <a:pt x="2518" y="2204"/>
                  </a:lnTo>
                  <a:lnTo>
                    <a:pt x="2508" y="2176"/>
                  </a:lnTo>
                  <a:lnTo>
                    <a:pt x="2502" y="2148"/>
                  </a:lnTo>
                  <a:lnTo>
                    <a:pt x="2500" y="2118"/>
                  </a:lnTo>
                  <a:lnTo>
                    <a:pt x="2502" y="2089"/>
                  </a:lnTo>
                  <a:lnTo>
                    <a:pt x="2509" y="2060"/>
                  </a:lnTo>
                  <a:lnTo>
                    <a:pt x="2520" y="2032"/>
                  </a:lnTo>
                  <a:lnTo>
                    <a:pt x="2544" y="1979"/>
                  </a:lnTo>
                  <a:lnTo>
                    <a:pt x="2565" y="1925"/>
                  </a:lnTo>
                  <a:lnTo>
                    <a:pt x="2577" y="1897"/>
                  </a:lnTo>
                  <a:lnTo>
                    <a:pt x="2592" y="1872"/>
                  </a:lnTo>
                  <a:lnTo>
                    <a:pt x="2612" y="1849"/>
                  </a:lnTo>
                  <a:lnTo>
                    <a:pt x="2635" y="1831"/>
                  </a:lnTo>
                  <a:lnTo>
                    <a:pt x="2659" y="1815"/>
                  </a:lnTo>
                  <a:lnTo>
                    <a:pt x="2686" y="1802"/>
                  </a:lnTo>
                  <a:lnTo>
                    <a:pt x="2716" y="1794"/>
                  </a:lnTo>
                  <a:lnTo>
                    <a:pt x="3024" y="1733"/>
                  </a:lnTo>
                  <a:lnTo>
                    <a:pt x="3024" y="1461"/>
                  </a:lnTo>
                  <a:lnTo>
                    <a:pt x="2716" y="1400"/>
                  </a:lnTo>
                  <a:lnTo>
                    <a:pt x="2686" y="1392"/>
                  </a:lnTo>
                  <a:lnTo>
                    <a:pt x="2659" y="1381"/>
                  </a:lnTo>
                  <a:lnTo>
                    <a:pt x="2635" y="1364"/>
                  </a:lnTo>
                  <a:lnTo>
                    <a:pt x="2612" y="1345"/>
                  </a:lnTo>
                  <a:lnTo>
                    <a:pt x="2592" y="1323"/>
                  </a:lnTo>
                  <a:lnTo>
                    <a:pt x="2577" y="1298"/>
                  </a:lnTo>
                  <a:lnTo>
                    <a:pt x="2564" y="1270"/>
                  </a:lnTo>
                  <a:lnTo>
                    <a:pt x="2544" y="1215"/>
                  </a:lnTo>
                  <a:lnTo>
                    <a:pt x="2520" y="1163"/>
                  </a:lnTo>
                  <a:lnTo>
                    <a:pt x="2509" y="1135"/>
                  </a:lnTo>
                  <a:lnTo>
                    <a:pt x="2502" y="1106"/>
                  </a:lnTo>
                  <a:lnTo>
                    <a:pt x="2500" y="1077"/>
                  </a:lnTo>
                  <a:lnTo>
                    <a:pt x="2502" y="1048"/>
                  </a:lnTo>
                  <a:lnTo>
                    <a:pt x="2508" y="1019"/>
                  </a:lnTo>
                  <a:lnTo>
                    <a:pt x="2519" y="992"/>
                  </a:lnTo>
                  <a:lnTo>
                    <a:pt x="2534" y="965"/>
                  </a:lnTo>
                  <a:lnTo>
                    <a:pt x="2708" y="705"/>
                  </a:lnTo>
                  <a:lnTo>
                    <a:pt x="2514" y="513"/>
                  </a:lnTo>
                  <a:lnTo>
                    <a:pt x="2252" y="686"/>
                  </a:lnTo>
                  <a:lnTo>
                    <a:pt x="2225" y="701"/>
                  </a:lnTo>
                  <a:lnTo>
                    <a:pt x="2197" y="711"/>
                  </a:lnTo>
                  <a:lnTo>
                    <a:pt x="2170" y="718"/>
                  </a:lnTo>
                  <a:lnTo>
                    <a:pt x="2140" y="720"/>
                  </a:lnTo>
                  <a:lnTo>
                    <a:pt x="2110" y="718"/>
                  </a:lnTo>
                  <a:lnTo>
                    <a:pt x="2081" y="711"/>
                  </a:lnTo>
                  <a:lnTo>
                    <a:pt x="2052" y="700"/>
                  </a:lnTo>
                  <a:lnTo>
                    <a:pt x="1998" y="676"/>
                  </a:lnTo>
                  <a:lnTo>
                    <a:pt x="1944" y="656"/>
                  </a:lnTo>
                  <a:lnTo>
                    <a:pt x="1916" y="643"/>
                  </a:lnTo>
                  <a:lnTo>
                    <a:pt x="1890" y="628"/>
                  </a:lnTo>
                  <a:lnTo>
                    <a:pt x="1868" y="609"/>
                  </a:lnTo>
                  <a:lnTo>
                    <a:pt x="1849" y="586"/>
                  </a:lnTo>
                  <a:lnTo>
                    <a:pt x="1832" y="562"/>
                  </a:lnTo>
                  <a:lnTo>
                    <a:pt x="1820" y="535"/>
                  </a:lnTo>
                  <a:lnTo>
                    <a:pt x="1813" y="506"/>
                  </a:lnTo>
                  <a:lnTo>
                    <a:pt x="1750" y="200"/>
                  </a:lnTo>
                  <a:lnTo>
                    <a:pt x="1476" y="200"/>
                  </a:lnTo>
                  <a:close/>
                  <a:moveTo>
                    <a:pt x="1750" y="0"/>
                  </a:moveTo>
                  <a:lnTo>
                    <a:pt x="1782" y="2"/>
                  </a:lnTo>
                  <a:lnTo>
                    <a:pt x="1812" y="9"/>
                  </a:lnTo>
                  <a:lnTo>
                    <a:pt x="1840" y="20"/>
                  </a:lnTo>
                  <a:lnTo>
                    <a:pt x="1866" y="36"/>
                  </a:lnTo>
                  <a:lnTo>
                    <a:pt x="1889" y="55"/>
                  </a:lnTo>
                  <a:lnTo>
                    <a:pt x="1910" y="78"/>
                  </a:lnTo>
                  <a:lnTo>
                    <a:pt x="1927" y="102"/>
                  </a:lnTo>
                  <a:lnTo>
                    <a:pt x="1940" y="131"/>
                  </a:lnTo>
                  <a:lnTo>
                    <a:pt x="1948" y="160"/>
                  </a:lnTo>
                  <a:lnTo>
                    <a:pt x="2010" y="467"/>
                  </a:lnTo>
                  <a:lnTo>
                    <a:pt x="2076" y="491"/>
                  </a:lnTo>
                  <a:lnTo>
                    <a:pt x="2140" y="520"/>
                  </a:lnTo>
                  <a:lnTo>
                    <a:pt x="2403" y="346"/>
                  </a:lnTo>
                  <a:lnTo>
                    <a:pt x="2428" y="332"/>
                  </a:lnTo>
                  <a:lnTo>
                    <a:pt x="2456" y="322"/>
                  </a:lnTo>
                  <a:lnTo>
                    <a:pt x="2485" y="316"/>
                  </a:lnTo>
                  <a:lnTo>
                    <a:pt x="2514" y="314"/>
                  </a:lnTo>
                  <a:lnTo>
                    <a:pt x="2546" y="316"/>
                  </a:lnTo>
                  <a:lnTo>
                    <a:pt x="2576" y="323"/>
                  </a:lnTo>
                  <a:lnTo>
                    <a:pt x="2605" y="335"/>
                  </a:lnTo>
                  <a:lnTo>
                    <a:pt x="2633" y="351"/>
                  </a:lnTo>
                  <a:lnTo>
                    <a:pt x="2657" y="372"/>
                  </a:lnTo>
                  <a:lnTo>
                    <a:pt x="2851" y="564"/>
                  </a:lnTo>
                  <a:lnTo>
                    <a:pt x="2872" y="588"/>
                  </a:lnTo>
                  <a:lnTo>
                    <a:pt x="2887" y="614"/>
                  </a:lnTo>
                  <a:lnTo>
                    <a:pt x="2900" y="641"/>
                  </a:lnTo>
                  <a:lnTo>
                    <a:pt x="2907" y="671"/>
                  </a:lnTo>
                  <a:lnTo>
                    <a:pt x="2910" y="701"/>
                  </a:lnTo>
                  <a:lnTo>
                    <a:pt x="2908" y="730"/>
                  </a:lnTo>
                  <a:lnTo>
                    <a:pt x="2903" y="760"/>
                  </a:lnTo>
                  <a:lnTo>
                    <a:pt x="2891" y="788"/>
                  </a:lnTo>
                  <a:lnTo>
                    <a:pt x="2876" y="816"/>
                  </a:lnTo>
                  <a:lnTo>
                    <a:pt x="2702" y="1076"/>
                  </a:lnTo>
                  <a:lnTo>
                    <a:pt x="2730" y="1140"/>
                  </a:lnTo>
                  <a:lnTo>
                    <a:pt x="2755" y="1205"/>
                  </a:lnTo>
                  <a:lnTo>
                    <a:pt x="3065" y="1265"/>
                  </a:lnTo>
                  <a:lnTo>
                    <a:pt x="3094" y="1275"/>
                  </a:lnTo>
                  <a:lnTo>
                    <a:pt x="3122" y="1287"/>
                  </a:lnTo>
                  <a:lnTo>
                    <a:pt x="3148" y="1304"/>
                  </a:lnTo>
                  <a:lnTo>
                    <a:pt x="3171" y="1324"/>
                  </a:lnTo>
                  <a:lnTo>
                    <a:pt x="3190" y="1347"/>
                  </a:lnTo>
                  <a:lnTo>
                    <a:pt x="3206" y="1373"/>
                  </a:lnTo>
                  <a:lnTo>
                    <a:pt x="3217" y="1401"/>
                  </a:lnTo>
                  <a:lnTo>
                    <a:pt x="3224" y="1431"/>
                  </a:lnTo>
                  <a:lnTo>
                    <a:pt x="3226" y="1461"/>
                  </a:lnTo>
                  <a:lnTo>
                    <a:pt x="3226" y="1733"/>
                  </a:lnTo>
                  <a:lnTo>
                    <a:pt x="3224" y="1765"/>
                  </a:lnTo>
                  <a:lnTo>
                    <a:pt x="3217" y="1794"/>
                  </a:lnTo>
                  <a:lnTo>
                    <a:pt x="3206" y="1822"/>
                  </a:lnTo>
                  <a:lnTo>
                    <a:pt x="3190" y="1848"/>
                  </a:lnTo>
                  <a:lnTo>
                    <a:pt x="3171" y="1871"/>
                  </a:lnTo>
                  <a:lnTo>
                    <a:pt x="3148" y="1891"/>
                  </a:lnTo>
                  <a:lnTo>
                    <a:pt x="3122" y="1908"/>
                  </a:lnTo>
                  <a:lnTo>
                    <a:pt x="3094" y="1921"/>
                  </a:lnTo>
                  <a:lnTo>
                    <a:pt x="3065" y="1929"/>
                  </a:lnTo>
                  <a:lnTo>
                    <a:pt x="2755" y="1990"/>
                  </a:lnTo>
                  <a:lnTo>
                    <a:pt x="2730" y="2056"/>
                  </a:lnTo>
                  <a:lnTo>
                    <a:pt x="2702" y="2119"/>
                  </a:lnTo>
                  <a:lnTo>
                    <a:pt x="2876" y="2379"/>
                  </a:lnTo>
                  <a:lnTo>
                    <a:pt x="2891" y="2406"/>
                  </a:lnTo>
                  <a:lnTo>
                    <a:pt x="2903" y="2436"/>
                  </a:lnTo>
                  <a:lnTo>
                    <a:pt x="2908" y="2465"/>
                  </a:lnTo>
                  <a:lnTo>
                    <a:pt x="2910" y="2495"/>
                  </a:lnTo>
                  <a:lnTo>
                    <a:pt x="2907" y="2524"/>
                  </a:lnTo>
                  <a:lnTo>
                    <a:pt x="2900" y="2554"/>
                  </a:lnTo>
                  <a:lnTo>
                    <a:pt x="2887" y="2582"/>
                  </a:lnTo>
                  <a:lnTo>
                    <a:pt x="2872" y="2607"/>
                  </a:lnTo>
                  <a:lnTo>
                    <a:pt x="2851" y="2632"/>
                  </a:lnTo>
                  <a:lnTo>
                    <a:pt x="2657" y="2824"/>
                  </a:lnTo>
                  <a:lnTo>
                    <a:pt x="2633" y="2844"/>
                  </a:lnTo>
                  <a:lnTo>
                    <a:pt x="2605" y="2860"/>
                  </a:lnTo>
                  <a:lnTo>
                    <a:pt x="2576" y="2873"/>
                  </a:lnTo>
                  <a:lnTo>
                    <a:pt x="2546" y="2880"/>
                  </a:lnTo>
                  <a:lnTo>
                    <a:pt x="2514" y="2882"/>
                  </a:lnTo>
                  <a:lnTo>
                    <a:pt x="2485" y="2880"/>
                  </a:lnTo>
                  <a:lnTo>
                    <a:pt x="2457" y="2874"/>
                  </a:lnTo>
                  <a:lnTo>
                    <a:pt x="2429" y="2864"/>
                  </a:lnTo>
                  <a:lnTo>
                    <a:pt x="2403" y="2848"/>
                  </a:lnTo>
                  <a:lnTo>
                    <a:pt x="2140" y="2675"/>
                  </a:lnTo>
                  <a:lnTo>
                    <a:pt x="2077" y="2703"/>
                  </a:lnTo>
                  <a:lnTo>
                    <a:pt x="2010" y="2729"/>
                  </a:lnTo>
                  <a:lnTo>
                    <a:pt x="1948" y="3034"/>
                  </a:lnTo>
                  <a:lnTo>
                    <a:pt x="1940" y="3065"/>
                  </a:lnTo>
                  <a:lnTo>
                    <a:pt x="1927" y="3092"/>
                  </a:lnTo>
                  <a:lnTo>
                    <a:pt x="1910" y="3118"/>
                  </a:lnTo>
                  <a:lnTo>
                    <a:pt x="1890" y="3139"/>
                  </a:lnTo>
                  <a:lnTo>
                    <a:pt x="1866" y="3159"/>
                  </a:lnTo>
                  <a:lnTo>
                    <a:pt x="1841" y="3174"/>
                  </a:lnTo>
                  <a:lnTo>
                    <a:pt x="1812" y="3185"/>
                  </a:lnTo>
                  <a:lnTo>
                    <a:pt x="1782" y="3192"/>
                  </a:lnTo>
                  <a:lnTo>
                    <a:pt x="1750" y="3195"/>
                  </a:lnTo>
                  <a:lnTo>
                    <a:pt x="1476" y="3195"/>
                  </a:lnTo>
                  <a:lnTo>
                    <a:pt x="1445" y="3192"/>
                  </a:lnTo>
                  <a:lnTo>
                    <a:pt x="1415" y="3185"/>
                  </a:lnTo>
                  <a:lnTo>
                    <a:pt x="1386" y="3174"/>
                  </a:lnTo>
                  <a:lnTo>
                    <a:pt x="1360" y="3159"/>
                  </a:lnTo>
                  <a:lnTo>
                    <a:pt x="1337" y="3140"/>
                  </a:lnTo>
                  <a:lnTo>
                    <a:pt x="1317" y="3118"/>
                  </a:lnTo>
                  <a:lnTo>
                    <a:pt x="1300" y="3092"/>
                  </a:lnTo>
                  <a:lnTo>
                    <a:pt x="1287" y="3065"/>
                  </a:lnTo>
                  <a:lnTo>
                    <a:pt x="1279" y="3034"/>
                  </a:lnTo>
                  <a:lnTo>
                    <a:pt x="1217" y="2729"/>
                  </a:lnTo>
                  <a:lnTo>
                    <a:pt x="1151" y="2703"/>
                  </a:lnTo>
                  <a:lnTo>
                    <a:pt x="1087" y="2675"/>
                  </a:lnTo>
                  <a:lnTo>
                    <a:pt x="824" y="2848"/>
                  </a:lnTo>
                  <a:lnTo>
                    <a:pt x="798" y="2864"/>
                  </a:lnTo>
                  <a:lnTo>
                    <a:pt x="770" y="2874"/>
                  </a:lnTo>
                  <a:lnTo>
                    <a:pt x="741" y="2880"/>
                  </a:lnTo>
                  <a:lnTo>
                    <a:pt x="713" y="2882"/>
                  </a:lnTo>
                  <a:lnTo>
                    <a:pt x="682" y="2880"/>
                  </a:lnTo>
                  <a:lnTo>
                    <a:pt x="651" y="2873"/>
                  </a:lnTo>
                  <a:lnTo>
                    <a:pt x="622" y="2860"/>
                  </a:lnTo>
                  <a:lnTo>
                    <a:pt x="595" y="2844"/>
                  </a:lnTo>
                  <a:lnTo>
                    <a:pt x="570" y="2824"/>
                  </a:lnTo>
                  <a:lnTo>
                    <a:pt x="375" y="2632"/>
                  </a:lnTo>
                  <a:lnTo>
                    <a:pt x="355" y="2607"/>
                  </a:lnTo>
                  <a:lnTo>
                    <a:pt x="339" y="2582"/>
                  </a:lnTo>
                  <a:lnTo>
                    <a:pt x="327" y="2554"/>
                  </a:lnTo>
                  <a:lnTo>
                    <a:pt x="320" y="2524"/>
                  </a:lnTo>
                  <a:lnTo>
                    <a:pt x="317" y="2495"/>
                  </a:lnTo>
                  <a:lnTo>
                    <a:pt x="319" y="2465"/>
                  </a:lnTo>
                  <a:lnTo>
                    <a:pt x="324" y="2436"/>
                  </a:lnTo>
                  <a:lnTo>
                    <a:pt x="335" y="2406"/>
                  </a:lnTo>
                  <a:lnTo>
                    <a:pt x="351" y="2379"/>
                  </a:lnTo>
                  <a:lnTo>
                    <a:pt x="526" y="2119"/>
                  </a:lnTo>
                  <a:lnTo>
                    <a:pt x="497" y="2056"/>
                  </a:lnTo>
                  <a:lnTo>
                    <a:pt x="471" y="1990"/>
                  </a:lnTo>
                  <a:lnTo>
                    <a:pt x="162" y="1929"/>
                  </a:lnTo>
                  <a:lnTo>
                    <a:pt x="132" y="1921"/>
                  </a:lnTo>
                  <a:lnTo>
                    <a:pt x="104" y="1908"/>
                  </a:lnTo>
                  <a:lnTo>
                    <a:pt x="78" y="1891"/>
                  </a:lnTo>
                  <a:lnTo>
                    <a:pt x="56" y="1871"/>
                  </a:lnTo>
                  <a:lnTo>
                    <a:pt x="37" y="1848"/>
                  </a:lnTo>
                  <a:lnTo>
                    <a:pt x="22" y="1822"/>
                  </a:lnTo>
                  <a:lnTo>
                    <a:pt x="9" y="1794"/>
                  </a:lnTo>
                  <a:lnTo>
                    <a:pt x="2" y="1765"/>
                  </a:lnTo>
                  <a:lnTo>
                    <a:pt x="0" y="1733"/>
                  </a:lnTo>
                  <a:lnTo>
                    <a:pt x="0" y="1461"/>
                  </a:lnTo>
                  <a:lnTo>
                    <a:pt x="2" y="1431"/>
                  </a:lnTo>
                  <a:lnTo>
                    <a:pt x="9" y="1401"/>
                  </a:lnTo>
                  <a:lnTo>
                    <a:pt x="22" y="1373"/>
                  </a:lnTo>
                  <a:lnTo>
                    <a:pt x="37" y="1347"/>
                  </a:lnTo>
                  <a:lnTo>
                    <a:pt x="56" y="1324"/>
                  </a:lnTo>
                  <a:lnTo>
                    <a:pt x="78" y="1304"/>
                  </a:lnTo>
                  <a:lnTo>
                    <a:pt x="104" y="1287"/>
                  </a:lnTo>
                  <a:lnTo>
                    <a:pt x="132" y="1275"/>
                  </a:lnTo>
                  <a:lnTo>
                    <a:pt x="162" y="1265"/>
                  </a:lnTo>
                  <a:lnTo>
                    <a:pt x="471" y="1205"/>
                  </a:lnTo>
                  <a:lnTo>
                    <a:pt x="497" y="1140"/>
                  </a:lnTo>
                  <a:lnTo>
                    <a:pt x="526" y="1076"/>
                  </a:lnTo>
                  <a:lnTo>
                    <a:pt x="351" y="816"/>
                  </a:lnTo>
                  <a:lnTo>
                    <a:pt x="335" y="788"/>
                  </a:lnTo>
                  <a:lnTo>
                    <a:pt x="324" y="760"/>
                  </a:lnTo>
                  <a:lnTo>
                    <a:pt x="319" y="730"/>
                  </a:lnTo>
                  <a:lnTo>
                    <a:pt x="317" y="701"/>
                  </a:lnTo>
                  <a:lnTo>
                    <a:pt x="320" y="671"/>
                  </a:lnTo>
                  <a:lnTo>
                    <a:pt x="327" y="641"/>
                  </a:lnTo>
                  <a:lnTo>
                    <a:pt x="339" y="614"/>
                  </a:lnTo>
                  <a:lnTo>
                    <a:pt x="355" y="588"/>
                  </a:lnTo>
                  <a:lnTo>
                    <a:pt x="375" y="564"/>
                  </a:lnTo>
                  <a:lnTo>
                    <a:pt x="570" y="372"/>
                  </a:lnTo>
                  <a:lnTo>
                    <a:pt x="595" y="351"/>
                  </a:lnTo>
                  <a:lnTo>
                    <a:pt x="622" y="335"/>
                  </a:lnTo>
                  <a:lnTo>
                    <a:pt x="651" y="323"/>
                  </a:lnTo>
                  <a:lnTo>
                    <a:pt x="682" y="316"/>
                  </a:lnTo>
                  <a:lnTo>
                    <a:pt x="713" y="314"/>
                  </a:lnTo>
                  <a:lnTo>
                    <a:pt x="741" y="316"/>
                  </a:lnTo>
                  <a:lnTo>
                    <a:pt x="770" y="322"/>
                  </a:lnTo>
                  <a:lnTo>
                    <a:pt x="798" y="332"/>
                  </a:lnTo>
                  <a:lnTo>
                    <a:pt x="824" y="346"/>
                  </a:lnTo>
                  <a:lnTo>
                    <a:pt x="1087" y="520"/>
                  </a:lnTo>
                  <a:lnTo>
                    <a:pt x="1151" y="492"/>
                  </a:lnTo>
                  <a:lnTo>
                    <a:pt x="1217" y="467"/>
                  </a:lnTo>
                  <a:lnTo>
                    <a:pt x="1279" y="160"/>
                  </a:lnTo>
                  <a:lnTo>
                    <a:pt x="1287" y="131"/>
                  </a:lnTo>
                  <a:lnTo>
                    <a:pt x="1300" y="102"/>
                  </a:lnTo>
                  <a:lnTo>
                    <a:pt x="1317" y="78"/>
                  </a:lnTo>
                  <a:lnTo>
                    <a:pt x="1337" y="55"/>
                  </a:lnTo>
                  <a:lnTo>
                    <a:pt x="1360" y="36"/>
                  </a:lnTo>
                  <a:lnTo>
                    <a:pt x="1386" y="20"/>
                  </a:lnTo>
                  <a:lnTo>
                    <a:pt x="1415" y="9"/>
                  </a:lnTo>
                  <a:lnTo>
                    <a:pt x="1445" y="2"/>
                  </a:lnTo>
                  <a:lnTo>
                    <a:pt x="1476" y="0"/>
                  </a:lnTo>
                  <a:lnTo>
                    <a:pt x="175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121920" tIns="60961" rIns="121920" bIns="60961" numCol="1" anchor="t" anchorCtr="0" compatLnSpc="1"/>
            <a:lstStyle/>
            <a:p>
              <a:pPr defTabSz="1187450"/>
              <a:endParaRPr lang="es-ES" sz="935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62" name="Freeform 30"/>
            <p:cNvSpPr>
              <a:spLocks noEditPoints="1"/>
            </p:cNvSpPr>
            <p:nvPr/>
          </p:nvSpPr>
          <p:spPr bwMode="auto">
            <a:xfrm>
              <a:off x="13321" y="6209"/>
              <a:ext cx="706" cy="699"/>
            </a:xfrm>
            <a:custGeom>
              <a:avLst/>
              <a:gdLst>
                <a:gd name="T0" fmla="*/ 582 w 1412"/>
                <a:gd name="T1" fmla="*/ 100 h 1398"/>
                <a:gd name="T2" fmla="*/ 412 w 1412"/>
                <a:gd name="T3" fmla="*/ 161 h 1398"/>
                <a:gd name="T4" fmla="*/ 270 w 1412"/>
                <a:gd name="T5" fmla="*/ 266 h 1398"/>
                <a:gd name="T6" fmla="*/ 163 w 1412"/>
                <a:gd name="T7" fmla="*/ 407 h 1398"/>
                <a:gd name="T8" fmla="*/ 101 w 1412"/>
                <a:gd name="T9" fmla="*/ 576 h 1398"/>
                <a:gd name="T10" fmla="*/ 92 w 1412"/>
                <a:gd name="T11" fmla="*/ 762 h 1398"/>
                <a:gd name="T12" fmla="*/ 138 w 1412"/>
                <a:gd name="T13" fmla="*/ 936 h 1398"/>
                <a:gd name="T14" fmla="*/ 229 w 1412"/>
                <a:gd name="T15" fmla="*/ 1087 h 1398"/>
                <a:gd name="T16" fmla="*/ 361 w 1412"/>
                <a:gd name="T17" fmla="*/ 1206 h 1398"/>
                <a:gd name="T18" fmla="*/ 523 w 1412"/>
                <a:gd name="T19" fmla="*/ 1282 h 1398"/>
                <a:gd name="T20" fmla="*/ 707 w 1412"/>
                <a:gd name="T21" fmla="*/ 1310 h 1398"/>
                <a:gd name="T22" fmla="*/ 890 w 1412"/>
                <a:gd name="T23" fmla="*/ 1282 h 1398"/>
                <a:gd name="T24" fmla="*/ 1051 w 1412"/>
                <a:gd name="T25" fmla="*/ 1206 h 1398"/>
                <a:gd name="T26" fmla="*/ 1183 w 1412"/>
                <a:gd name="T27" fmla="*/ 1087 h 1398"/>
                <a:gd name="T28" fmla="*/ 1275 w 1412"/>
                <a:gd name="T29" fmla="*/ 936 h 1398"/>
                <a:gd name="T30" fmla="*/ 1320 w 1412"/>
                <a:gd name="T31" fmla="*/ 762 h 1398"/>
                <a:gd name="T32" fmla="*/ 1311 w 1412"/>
                <a:gd name="T33" fmla="*/ 576 h 1398"/>
                <a:gd name="T34" fmla="*/ 1249 w 1412"/>
                <a:gd name="T35" fmla="*/ 407 h 1398"/>
                <a:gd name="T36" fmla="*/ 1143 w 1412"/>
                <a:gd name="T37" fmla="*/ 266 h 1398"/>
                <a:gd name="T38" fmla="*/ 1001 w 1412"/>
                <a:gd name="T39" fmla="*/ 161 h 1398"/>
                <a:gd name="T40" fmla="*/ 830 w 1412"/>
                <a:gd name="T41" fmla="*/ 100 h 1398"/>
                <a:gd name="T42" fmla="*/ 707 w 1412"/>
                <a:gd name="T43" fmla="*/ 0 h 1398"/>
                <a:gd name="T44" fmla="*/ 905 w 1412"/>
                <a:gd name="T45" fmla="*/ 27 h 1398"/>
                <a:gd name="T46" fmla="*/ 1081 w 1412"/>
                <a:gd name="T47" fmla="*/ 106 h 1398"/>
                <a:gd name="T48" fmla="*/ 1227 w 1412"/>
                <a:gd name="T49" fmla="*/ 227 h 1398"/>
                <a:gd name="T50" fmla="*/ 1336 w 1412"/>
                <a:gd name="T51" fmla="*/ 383 h 1398"/>
                <a:gd name="T52" fmla="*/ 1399 w 1412"/>
                <a:gd name="T53" fmla="*/ 565 h 1398"/>
                <a:gd name="T54" fmla="*/ 1409 w 1412"/>
                <a:gd name="T55" fmla="*/ 766 h 1398"/>
                <a:gd name="T56" fmla="*/ 1363 w 1412"/>
                <a:gd name="T57" fmla="*/ 956 h 1398"/>
                <a:gd name="T58" fmla="*/ 1268 w 1412"/>
                <a:gd name="T59" fmla="*/ 1121 h 1398"/>
                <a:gd name="T60" fmla="*/ 1134 w 1412"/>
                <a:gd name="T61" fmla="*/ 1255 h 1398"/>
                <a:gd name="T62" fmla="*/ 966 w 1412"/>
                <a:gd name="T63" fmla="*/ 1349 h 1398"/>
                <a:gd name="T64" fmla="*/ 775 w 1412"/>
                <a:gd name="T65" fmla="*/ 1395 h 1398"/>
                <a:gd name="T66" fmla="*/ 573 w 1412"/>
                <a:gd name="T67" fmla="*/ 1384 h 1398"/>
                <a:gd name="T68" fmla="*/ 388 w 1412"/>
                <a:gd name="T69" fmla="*/ 1322 h 1398"/>
                <a:gd name="T70" fmla="*/ 230 w 1412"/>
                <a:gd name="T71" fmla="*/ 1215 h 1398"/>
                <a:gd name="T72" fmla="*/ 108 w 1412"/>
                <a:gd name="T73" fmla="*/ 1069 h 1398"/>
                <a:gd name="T74" fmla="*/ 28 w 1412"/>
                <a:gd name="T75" fmla="*/ 895 h 1398"/>
                <a:gd name="T76" fmla="*/ 0 w 1412"/>
                <a:gd name="T77" fmla="*/ 699 h 1398"/>
                <a:gd name="T78" fmla="*/ 28 w 1412"/>
                <a:gd name="T79" fmla="*/ 502 h 1398"/>
                <a:gd name="T80" fmla="*/ 108 w 1412"/>
                <a:gd name="T81" fmla="*/ 328 h 1398"/>
                <a:gd name="T82" fmla="*/ 230 w 1412"/>
                <a:gd name="T83" fmla="*/ 183 h 1398"/>
                <a:gd name="T84" fmla="*/ 388 w 1412"/>
                <a:gd name="T85" fmla="*/ 74 h 1398"/>
                <a:gd name="T86" fmla="*/ 573 w 1412"/>
                <a:gd name="T87" fmla="*/ 12 h 13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412" h="1398">
                  <a:moveTo>
                    <a:pt x="707" y="87"/>
                  </a:moveTo>
                  <a:lnTo>
                    <a:pt x="643" y="90"/>
                  </a:lnTo>
                  <a:lnTo>
                    <a:pt x="582" y="100"/>
                  </a:lnTo>
                  <a:lnTo>
                    <a:pt x="523" y="114"/>
                  </a:lnTo>
                  <a:lnTo>
                    <a:pt x="465" y="135"/>
                  </a:lnTo>
                  <a:lnTo>
                    <a:pt x="412" y="161"/>
                  </a:lnTo>
                  <a:lnTo>
                    <a:pt x="361" y="192"/>
                  </a:lnTo>
                  <a:lnTo>
                    <a:pt x="314" y="226"/>
                  </a:lnTo>
                  <a:lnTo>
                    <a:pt x="270" y="266"/>
                  </a:lnTo>
                  <a:lnTo>
                    <a:pt x="229" y="309"/>
                  </a:lnTo>
                  <a:lnTo>
                    <a:pt x="194" y="357"/>
                  </a:lnTo>
                  <a:lnTo>
                    <a:pt x="163" y="407"/>
                  </a:lnTo>
                  <a:lnTo>
                    <a:pt x="138" y="460"/>
                  </a:lnTo>
                  <a:lnTo>
                    <a:pt x="116" y="516"/>
                  </a:lnTo>
                  <a:lnTo>
                    <a:pt x="101" y="576"/>
                  </a:lnTo>
                  <a:lnTo>
                    <a:pt x="92" y="636"/>
                  </a:lnTo>
                  <a:lnTo>
                    <a:pt x="88" y="699"/>
                  </a:lnTo>
                  <a:lnTo>
                    <a:pt x="92" y="762"/>
                  </a:lnTo>
                  <a:lnTo>
                    <a:pt x="101" y="822"/>
                  </a:lnTo>
                  <a:lnTo>
                    <a:pt x="116" y="881"/>
                  </a:lnTo>
                  <a:lnTo>
                    <a:pt x="138" y="936"/>
                  </a:lnTo>
                  <a:lnTo>
                    <a:pt x="163" y="990"/>
                  </a:lnTo>
                  <a:lnTo>
                    <a:pt x="194" y="1040"/>
                  </a:lnTo>
                  <a:lnTo>
                    <a:pt x="229" y="1087"/>
                  </a:lnTo>
                  <a:lnTo>
                    <a:pt x="270" y="1131"/>
                  </a:lnTo>
                  <a:lnTo>
                    <a:pt x="314" y="1170"/>
                  </a:lnTo>
                  <a:lnTo>
                    <a:pt x="361" y="1206"/>
                  </a:lnTo>
                  <a:lnTo>
                    <a:pt x="412" y="1236"/>
                  </a:lnTo>
                  <a:lnTo>
                    <a:pt x="465" y="1262"/>
                  </a:lnTo>
                  <a:lnTo>
                    <a:pt x="523" y="1282"/>
                  </a:lnTo>
                  <a:lnTo>
                    <a:pt x="582" y="1298"/>
                  </a:lnTo>
                  <a:lnTo>
                    <a:pt x="643" y="1307"/>
                  </a:lnTo>
                  <a:lnTo>
                    <a:pt x="707" y="1310"/>
                  </a:lnTo>
                  <a:lnTo>
                    <a:pt x="770" y="1307"/>
                  </a:lnTo>
                  <a:lnTo>
                    <a:pt x="830" y="1298"/>
                  </a:lnTo>
                  <a:lnTo>
                    <a:pt x="890" y="1282"/>
                  </a:lnTo>
                  <a:lnTo>
                    <a:pt x="947" y="1262"/>
                  </a:lnTo>
                  <a:lnTo>
                    <a:pt x="1001" y="1236"/>
                  </a:lnTo>
                  <a:lnTo>
                    <a:pt x="1051" y="1206"/>
                  </a:lnTo>
                  <a:lnTo>
                    <a:pt x="1099" y="1170"/>
                  </a:lnTo>
                  <a:lnTo>
                    <a:pt x="1143" y="1131"/>
                  </a:lnTo>
                  <a:lnTo>
                    <a:pt x="1183" y="1087"/>
                  </a:lnTo>
                  <a:lnTo>
                    <a:pt x="1218" y="1040"/>
                  </a:lnTo>
                  <a:lnTo>
                    <a:pt x="1249" y="990"/>
                  </a:lnTo>
                  <a:lnTo>
                    <a:pt x="1275" y="936"/>
                  </a:lnTo>
                  <a:lnTo>
                    <a:pt x="1296" y="881"/>
                  </a:lnTo>
                  <a:lnTo>
                    <a:pt x="1311" y="822"/>
                  </a:lnTo>
                  <a:lnTo>
                    <a:pt x="1320" y="762"/>
                  </a:lnTo>
                  <a:lnTo>
                    <a:pt x="1323" y="699"/>
                  </a:lnTo>
                  <a:lnTo>
                    <a:pt x="1320" y="636"/>
                  </a:lnTo>
                  <a:lnTo>
                    <a:pt x="1311" y="576"/>
                  </a:lnTo>
                  <a:lnTo>
                    <a:pt x="1296" y="516"/>
                  </a:lnTo>
                  <a:lnTo>
                    <a:pt x="1275" y="460"/>
                  </a:lnTo>
                  <a:lnTo>
                    <a:pt x="1249" y="407"/>
                  </a:lnTo>
                  <a:lnTo>
                    <a:pt x="1218" y="357"/>
                  </a:lnTo>
                  <a:lnTo>
                    <a:pt x="1183" y="309"/>
                  </a:lnTo>
                  <a:lnTo>
                    <a:pt x="1143" y="266"/>
                  </a:lnTo>
                  <a:lnTo>
                    <a:pt x="1099" y="226"/>
                  </a:lnTo>
                  <a:lnTo>
                    <a:pt x="1051" y="192"/>
                  </a:lnTo>
                  <a:lnTo>
                    <a:pt x="1001" y="161"/>
                  </a:lnTo>
                  <a:lnTo>
                    <a:pt x="947" y="135"/>
                  </a:lnTo>
                  <a:lnTo>
                    <a:pt x="890" y="114"/>
                  </a:lnTo>
                  <a:lnTo>
                    <a:pt x="830" y="100"/>
                  </a:lnTo>
                  <a:lnTo>
                    <a:pt x="770" y="90"/>
                  </a:lnTo>
                  <a:lnTo>
                    <a:pt x="707" y="87"/>
                  </a:lnTo>
                  <a:close/>
                  <a:moveTo>
                    <a:pt x="707" y="0"/>
                  </a:moveTo>
                  <a:lnTo>
                    <a:pt x="775" y="3"/>
                  </a:lnTo>
                  <a:lnTo>
                    <a:pt x="841" y="12"/>
                  </a:lnTo>
                  <a:lnTo>
                    <a:pt x="905" y="27"/>
                  </a:lnTo>
                  <a:lnTo>
                    <a:pt x="966" y="49"/>
                  </a:lnTo>
                  <a:lnTo>
                    <a:pt x="1024" y="74"/>
                  </a:lnTo>
                  <a:lnTo>
                    <a:pt x="1081" y="106"/>
                  </a:lnTo>
                  <a:lnTo>
                    <a:pt x="1134" y="142"/>
                  </a:lnTo>
                  <a:lnTo>
                    <a:pt x="1182" y="183"/>
                  </a:lnTo>
                  <a:lnTo>
                    <a:pt x="1227" y="227"/>
                  </a:lnTo>
                  <a:lnTo>
                    <a:pt x="1268" y="275"/>
                  </a:lnTo>
                  <a:lnTo>
                    <a:pt x="1305" y="328"/>
                  </a:lnTo>
                  <a:lnTo>
                    <a:pt x="1336" y="383"/>
                  </a:lnTo>
                  <a:lnTo>
                    <a:pt x="1363" y="442"/>
                  </a:lnTo>
                  <a:lnTo>
                    <a:pt x="1383" y="502"/>
                  </a:lnTo>
                  <a:lnTo>
                    <a:pt x="1399" y="565"/>
                  </a:lnTo>
                  <a:lnTo>
                    <a:pt x="1409" y="632"/>
                  </a:lnTo>
                  <a:lnTo>
                    <a:pt x="1412" y="699"/>
                  </a:lnTo>
                  <a:lnTo>
                    <a:pt x="1409" y="766"/>
                  </a:lnTo>
                  <a:lnTo>
                    <a:pt x="1399" y="831"/>
                  </a:lnTo>
                  <a:lnTo>
                    <a:pt x="1383" y="895"/>
                  </a:lnTo>
                  <a:lnTo>
                    <a:pt x="1363" y="956"/>
                  </a:lnTo>
                  <a:lnTo>
                    <a:pt x="1336" y="1014"/>
                  </a:lnTo>
                  <a:lnTo>
                    <a:pt x="1305" y="1069"/>
                  </a:lnTo>
                  <a:lnTo>
                    <a:pt x="1268" y="1121"/>
                  </a:lnTo>
                  <a:lnTo>
                    <a:pt x="1227" y="1170"/>
                  </a:lnTo>
                  <a:lnTo>
                    <a:pt x="1182" y="1215"/>
                  </a:lnTo>
                  <a:lnTo>
                    <a:pt x="1134" y="1255"/>
                  </a:lnTo>
                  <a:lnTo>
                    <a:pt x="1081" y="1291"/>
                  </a:lnTo>
                  <a:lnTo>
                    <a:pt x="1024" y="1322"/>
                  </a:lnTo>
                  <a:lnTo>
                    <a:pt x="966" y="1349"/>
                  </a:lnTo>
                  <a:lnTo>
                    <a:pt x="905" y="1369"/>
                  </a:lnTo>
                  <a:lnTo>
                    <a:pt x="841" y="1384"/>
                  </a:lnTo>
                  <a:lnTo>
                    <a:pt x="775" y="1395"/>
                  </a:lnTo>
                  <a:lnTo>
                    <a:pt x="707" y="1398"/>
                  </a:lnTo>
                  <a:lnTo>
                    <a:pt x="639" y="1395"/>
                  </a:lnTo>
                  <a:lnTo>
                    <a:pt x="573" y="1384"/>
                  </a:lnTo>
                  <a:lnTo>
                    <a:pt x="508" y="1369"/>
                  </a:lnTo>
                  <a:lnTo>
                    <a:pt x="447" y="1349"/>
                  </a:lnTo>
                  <a:lnTo>
                    <a:pt x="388" y="1322"/>
                  </a:lnTo>
                  <a:lnTo>
                    <a:pt x="331" y="1291"/>
                  </a:lnTo>
                  <a:lnTo>
                    <a:pt x="279" y="1255"/>
                  </a:lnTo>
                  <a:lnTo>
                    <a:pt x="230" y="1215"/>
                  </a:lnTo>
                  <a:lnTo>
                    <a:pt x="185" y="1170"/>
                  </a:lnTo>
                  <a:lnTo>
                    <a:pt x="145" y="1121"/>
                  </a:lnTo>
                  <a:lnTo>
                    <a:pt x="108" y="1069"/>
                  </a:lnTo>
                  <a:lnTo>
                    <a:pt x="77" y="1014"/>
                  </a:lnTo>
                  <a:lnTo>
                    <a:pt x="50" y="956"/>
                  </a:lnTo>
                  <a:lnTo>
                    <a:pt x="28" y="895"/>
                  </a:lnTo>
                  <a:lnTo>
                    <a:pt x="13" y="831"/>
                  </a:lnTo>
                  <a:lnTo>
                    <a:pt x="3" y="766"/>
                  </a:lnTo>
                  <a:lnTo>
                    <a:pt x="0" y="699"/>
                  </a:lnTo>
                  <a:lnTo>
                    <a:pt x="3" y="632"/>
                  </a:lnTo>
                  <a:lnTo>
                    <a:pt x="13" y="565"/>
                  </a:lnTo>
                  <a:lnTo>
                    <a:pt x="28" y="502"/>
                  </a:lnTo>
                  <a:lnTo>
                    <a:pt x="50" y="442"/>
                  </a:lnTo>
                  <a:lnTo>
                    <a:pt x="77" y="383"/>
                  </a:lnTo>
                  <a:lnTo>
                    <a:pt x="108" y="328"/>
                  </a:lnTo>
                  <a:lnTo>
                    <a:pt x="145" y="275"/>
                  </a:lnTo>
                  <a:lnTo>
                    <a:pt x="185" y="227"/>
                  </a:lnTo>
                  <a:lnTo>
                    <a:pt x="230" y="183"/>
                  </a:lnTo>
                  <a:lnTo>
                    <a:pt x="279" y="142"/>
                  </a:lnTo>
                  <a:lnTo>
                    <a:pt x="331" y="106"/>
                  </a:lnTo>
                  <a:lnTo>
                    <a:pt x="388" y="74"/>
                  </a:lnTo>
                  <a:lnTo>
                    <a:pt x="447" y="49"/>
                  </a:lnTo>
                  <a:lnTo>
                    <a:pt x="508" y="27"/>
                  </a:lnTo>
                  <a:lnTo>
                    <a:pt x="573" y="12"/>
                  </a:lnTo>
                  <a:lnTo>
                    <a:pt x="639" y="3"/>
                  </a:lnTo>
                  <a:lnTo>
                    <a:pt x="70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121920" tIns="60961" rIns="121920" bIns="60961" numCol="1" anchor="t" anchorCtr="0" compatLnSpc="1"/>
            <a:lstStyle/>
            <a:p>
              <a:pPr defTabSz="1187450"/>
              <a:endParaRPr lang="es-ES" sz="935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63" name="Freeform 31"/>
            <p:cNvSpPr>
              <a:spLocks noEditPoints="1"/>
            </p:cNvSpPr>
            <p:nvPr/>
          </p:nvSpPr>
          <p:spPr bwMode="auto">
            <a:xfrm>
              <a:off x="13473" y="6359"/>
              <a:ext cx="403" cy="400"/>
            </a:xfrm>
            <a:custGeom>
              <a:avLst/>
              <a:gdLst>
                <a:gd name="T0" fmla="*/ 361 w 806"/>
                <a:gd name="T1" fmla="*/ 103 h 800"/>
                <a:gd name="T2" fmla="*/ 285 w 806"/>
                <a:gd name="T3" fmla="*/ 123 h 800"/>
                <a:gd name="T4" fmla="*/ 217 w 806"/>
                <a:gd name="T5" fmla="*/ 162 h 800"/>
                <a:gd name="T6" fmla="*/ 162 w 806"/>
                <a:gd name="T7" fmla="*/ 216 h 800"/>
                <a:gd name="T8" fmla="*/ 123 w 806"/>
                <a:gd name="T9" fmla="*/ 283 h 800"/>
                <a:gd name="T10" fmla="*/ 103 w 806"/>
                <a:gd name="T11" fmla="*/ 359 h 800"/>
                <a:gd name="T12" fmla="*/ 103 w 806"/>
                <a:gd name="T13" fmla="*/ 440 h 800"/>
                <a:gd name="T14" fmla="*/ 123 w 806"/>
                <a:gd name="T15" fmla="*/ 517 h 800"/>
                <a:gd name="T16" fmla="*/ 162 w 806"/>
                <a:gd name="T17" fmla="*/ 583 h 800"/>
                <a:gd name="T18" fmla="*/ 217 w 806"/>
                <a:gd name="T19" fmla="*/ 637 h 800"/>
                <a:gd name="T20" fmla="*/ 285 w 806"/>
                <a:gd name="T21" fmla="*/ 676 h 800"/>
                <a:gd name="T22" fmla="*/ 361 w 806"/>
                <a:gd name="T23" fmla="*/ 696 h 800"/>
                <a:gd name="T24" fmla="*/ 443 w 806"/>
                <a:gd name="T25" fmla="*/ 696 h 800"/>
                <a:gd name="T26" fmla="*/ 520 w 806"/>
                <a:gd name="T27" fmla="*/ 676 h 800"/>
                <a:gd name="T28" fmla="*/ 587 w 806"/>
                <a:gd name="T29" fmla="*/ 637 h 800"/>
                <a:gd name="T30" fmla="*/ 642 w 806"/>
                <a:gd name="T31" fmla="*/ 583 h 800"/>
                <a:gd name="T32" fmla="*/ 681 w 806"/>
                <a:gd name="T33" fmla="*/ 517 h 800"/>
                <a:gd name="T34" fmla="*/ 702 w 806"/>
                <a:gd name="T35" fmla="*/ 440 h 800"/>
                <a:gd name="T36" fmla="*/ 702 w 806"/>
                <a:gd name="T37" fmla="*/ 359 h 800"/>
                <a:gd name="T38" fmla="*/ 681 w 806"/>
                <a:gd name="T39" fmla="*/ 283 h 800"/>
                <a:gd name="T40" fmla="*/ 642 w 806"/>
                <a:gd name="T41" fmla="*/ 216 h 800"/>
                <a:gd name="T42" fmla="*/ 587 w 806"/>
                <a:gd name="T43" fmla="*/ 162 h 800"/>
                <a:gd name="T44" fmla="*/ 520 w 806"/>
                <a:gd name="T45" fmla="*/ 123 h 800"/>
                <a:gd name="T46" fmla="*/ 443 w 806"/>
                <a:gd name="T47" fmla="*/ 103 h 800"/>
                <a:gd name="T48" fmla="*/ 403 w 806"/>
                <a:gd name="T49" fmla="*/ 0 h 800"/>
                <a:gd name="T50" fmla="*/ 502 w 806"/>
                <a:gd name="T51" fmla="*/ 12 h 800"/>
                <a:gd name="T52" fmla="*/ 591 w 806"/>
                <a:gd name="T53" fmla="*/ 47 h 800"/>
                <a:gd name="T54" fmla="*/ 670 w 806"/>
                <a:gd name="T55" fmla="*/ 101 h 800"/>
                <a:gd name="T56" fmla="*/ 734 w 806"/>
                <a:gd name="T57" fmla="*/ 171 h 800"/>
                <a:gd name="T58" fmla="*/ 778 w 806"/>
                <a:gd name="T59" fmla="*/ 255 h 800"/>
                <a:gd name="T60" fmla="*/ 803 w 806"/>
                <a:gd name="T61" fmla="*/ 349 h 800"/>
                <a:gd name="T62" fmla="*/ 803 w 806"/>
                <a:gd name="T63" fmla="*/ 450 h 800"/>
                <a:gd name="T64" fmla="*/ 778 w 806"/>
                <a:gd name="T65" fmla="*/ 544 h 800"/>
                <a:gd name="T66" fmla="*/ 734 w 806"/>
                <a:gd name="T67" fmla="*/ 628 h 800"/>
                <a:gd name="T68" fmla="*/ 670 w 806"/>
                <a:gd name="T69" fmla="*/ 698 h 800"/>
                <a:gd name="T70" fmla="*/ 591 w 806"/>
                <a:gd name="T71" fmla="*/ 753 h 800"/>
                <a:gd name="T72" fmla="*/ 502 w 806"/>
                <a:gd name="T73" fmla="*/ 787 h 800"/>
                <a:gd name="T74" fmla="*/ 403 w 806"/>
                <a:gd name="T75" fmla="*/ 800 h 800"/>
                <a:gd name="T76" fmla="*/ 303 w 806"/>
                <a:gd name="T77" fmla="*/ 787 h 800"/>
                <a:gd name="T78" fmla="*/ 213 w 806"/>
                <a:gd name="T79" fmla="*/ 753 h 800"/>
                <a:gd name="T80" fmla="*/ 135 w 806"/>
                <a:gd name="T81" fmla="*/ 698 h 800"/>
                <a:gd name="T82" fmla="*/ 72 w 806"/>
                <a:gd name="T83" fmla="*/ 628 h 800"/>
                <a:gd name="T84" fmla="*/ 26 w 806"/>
                <a:gd name="T85" fmla="*/ 544 h 800"/>
                <a:gd name="T86" fmla="*/ 3 w 806"/>
                <a:gd name="T87" fmla="*/ 450 h 800"/>
                <a:gd name="T88" fmla="*/ 3 w 806"/>
                <a:gd name="T89" fmla="*/ 349 h 800"/>
                <a:gd name="T90" fmla="*/ 26 w 806"/>
                <a:gd name="T91" fmla="*/ 255 h 800"/>
                <a:gd name="T92" fmla="*/ 72 w 806"/>
                <a:gd name="T93" fmla="*/ 171 h 800"/>
                <a:gd name="T94" fmla="*/ 135 w 806"/>
                <a:gd name="T95" fmla="*/ 101 h 800"/>
                <a:gd name="T96" fmla="*/ 213 w 806"/>
                <a:gd name="T97" fmla="*/ 47 h 800"/>
                <a:gd name="T98" fmla="*/ 303 w 806"/>
                <a:gd name="T99" fmla="*/ 12 h 800"/>
                <a:gd name="T100" fmla="*/ 403 w 806"/>
                <a:gd name="T101" fmla="*/ 0 h 8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806" h="800">
                  <a:moveTo>
                    <a:pt x="403" y="100"/>
                  </a:moveTo>
                  <a:lnTo>
                    <a:pt x="361" y="103"/>
                  </a:lnTo>
                  <a:lnTo>
                    <a:pt x="322" y="110"/>
                  </a:lnTo>
                  <a:lnTo>
                    <a:pt x="285" y="123"/>
                  </a:lnTo>
                  <a:lnTo>
                    <a:pt x="250" y="141"/>
                  </a:lnTo>
                  <a:lnTo>
                    <a:pt x="217" y="162"/>
                  </a:lnTo>
                  <a:lnTo>
                    <a:pt x="188" y="188"/>
                  </a:lnTo>
                  <a:lnTo>
                    <a:pt x="162" y="216"/>
                  </a:lnTo>
                  <a:lnTo>
                    <a:pt x="141" y="248"/>
                  </a:lnTo>
                  <a:lnTo>
                    <a:pt x="123" y="283"/>
                  </a:lnTo>
                  <a:lnTo>
                    <a:pt x="110" y="321"/>
                  </a:lnTo>
                  <a:lnTo>
                    <a:pt x="103" y="359"/>
                  </a:lnTo>
                  <a:lnTo>
                    <a:pt x="100" y="400"/>
                  </a:lnTo>
                  <a:lnTo>
                    <a:pt x="103" y="440"/>
                  </a:lnTo>
                  <a:lnTo>
                    <a:pt x="110" y="479"/>
                  </a:lnTo>
                  <a:lnTo>
                    <a:pt x="123" y="517"/>
                  </a:lnTo>
                  <a:lnTo>
                    <a:pt x="141" y="550"/>
                  </a:lnTo>
                  <a:lnTo>
                    <a:pt x="162" y="583"/>
                  </a:lnTo>
                  <a:lnTo>
                    <a:pt x="188" y="612"/>
                  </a:lnTo>
                  <a:lnTo>
                    <a:pt x="217" y="637"/>
                  </a:lnTo>
                  <a:lnTo>
                    <a:pt x="250" y="659"/>
                  </a:lnTo>
                  <a:lnTo>
                    <a:pt x="285" y="676"/>
                  </a:lnTo>
                  <a:lnTo>
                    <a:pt x="322" y="688"/>
                  </a:lnTo>
                  <a:lnTo>
                    <a:pt x="361" y="696"/>
                  </a:lnTo>
                  <a:lnTo>
                    <a:pt x="403" y="699"/>
                  </a:lnTo>
                  <a:lnTo>
                    <a:pt x="443" y="696"/>
                  </a:lnTo>
                  <a:lnTo>
                    <a:pt x="483" y="688"/>
                  </a:lnTo>
                  <a:lnTo>
                    <a:pt x="520" y="676"/>
                  </a:lnTo>
                  <a:lnTo>
                    <a:pt x="555" y="659"/>
                  </a:lnTo>
                  <a:lnTo>
                    <a:pt x="587" y="637"/>
                  </a:lnTo>
                  <a:lnTo>
                    <a:pt x="616" y="612"/>
                  </a:lnTo>
                  <a:lnTo>
                    <a:pt x="642" y="583"/>
                  </a:lnTo>
                  <a:lnTo>
                    <a:pt x="664" y="550"/>
                  </a:lnTo>
                  <a:lnTo>
                    <a:pt x="681" y="517"/>
                  </a:lnTo>
                  <a:lnTo>
                    <a:pt x="694" y="479"/>
                  </a:lnTo>
                  <a:lnTo>
                    <a:pt x="702" y="440"/>
                  </a:lnTo>
                  <a:lnTo>
                    <a:pt x="705" y="400"/>
                  </a:lnTo>
                  <a:lnTo>
                    <a:pt x="702" y="359"/>
                  </a:lnTo>
                  <a:lnTo>
                    <a:pt x="694" y="321"/>
                  </a:lnTo>
                  <a:lnTo>
                    <a:pt x="681" y="283"/>
                  </a:lnTo>
                  <a:lnTo>
                    <a:pt x="664" y="248"/>
                  </a:lnTo>
                  <a:lnTo>
                    <a:pt x="642" y="216"/>
                  </a:lnTo>
                  <a:lnTo>
                    <a:pt x="616" y="188"/>
                  </a:lnTo>
                  <a:lnTo>
                    <a:pt x="587" y="162"/>
                  </a:lnTo>
                  <a:lnTo>
                    <a:pt x="555" y="141"/>
                  </a:lnTo>
                  <a:lnTo>
                    <a:pt x="520" y="123"/>
                  </a:lnTo>
                  <a:lnTo>
                    <a:pt x="483" y="110"/>
                  </a:lnTo>
                  <a:lnTo>
                    <a:pt x="443" y="103"/>
                  </a:lnTo>
                  <a:lnTo>
                    <a:pt x="403" y="100"/>
                  </a:lnTo>
                  <a:close/>
                  <a:moveTo>
                    <a:pt x="403" y="0"/>
                  </a:moveTo>
                  <a:lnTo>
                    <a:pt x="453" y="3"/>
                  </a:lnTo>
                  <a:lnTo>
                    <a:pt x="502" y="12"/>
                  </a:lnTo>
                  <a:lnTo>
                    <a:pt x="548" y="26"/>
                  </a:lnTo>
                  <a:lnTo>
                    <a:pt x="591" y="47"/>
                  </a:lnTo>
                  <a:lnTo>
                    <a:pt x="633" y="71"/>
                  </a:lnTo>
                  <a:lnTo>
                    <a:pt x="670" y="101"/>
                  </a:lnTo>
                  <a:lnTo>
                    <a:pt x="704" y="134"/>
                  </a:lnTo>
                  <a:lnTo>
                    <a:pt x="734" y="171"/>
                  </a:lnTo>
                  <a:lnTo>
                    <a:pt x="758" y="211"/>
                  </a:lnTo>
                  <a:lnTo>
                    <a:pt x="778" y="255"/>
                  </a:lnTo>
                  <a:lnTo>
                    <a:pt x="794" y="301"/>
                  </a:lnTo>
                  <a:lnTo>
                    <a:pt x="803" y="349"/>
                  </a:lnTo>
                  <a:lnTo>
                    <a:pt x="806" y="400"/>
                  </a:lnTo>
                  <a:lnTo>
                    <a:pt x="803" y="450"/>
                  </a:lnTo>
                  <a:lnTo>
                    <a:pt x="794" y="498"/>
                  </a:lnTo>
                  <a:lnTo>
                    <a:pt x="778" y="544"/>
                  </a:lnTo>
                  <a:lnTo>
                    <a:pt x="758" y="587"/>
                  </a:lnTo>
                  <a:lnTo>
                    <a:pt x="734" y="628"/>
                  </a:lnTo>
                  <a:lnTo>
                    <a:pt x="704" y="665"/>
                  </a:lnTo>
                  <a:lnTo>
                    <a:pt x="670" y="698"/>
                  </a:lnTo>
                  <a:lnTo>
                    <a:pt x="633" y="727"/>
                  </a:lnTo>
                  <a:lnTo>
                    <a:pt x="591" y="753"/>
                  </a:lnTo>
                  <a:lnTo>
                    <a:pt x="548" y="772"/>
                  </a:lnTo>
                  <a:lnTo>
                    <a:pt x="502" y="787"/>
                  </a:lnTo>
                  <a:lnTo>
                    <a:pt x="453" y="796"/>
                  </a:lnTo>
                  <a:lnTo>
                    <a:pt x="403" y="800"/>
                  </a:lnTo>
                  <a:lnTo>
                    <a:pt x="352" y="796"/>
                  </a:lnTo>
                  <a:lnTo>
                    <a:pt x="303" y="787"/>
                  </a:lnTo>
                  <a:lnTo>
                    <a:pt x="256" y="772"/>
                  </a:lnTo>
                  <a:lnTo>
                    <a:pt x="213" y="753"/>
                  </a:lnTo>
                  <a:lnTo>
                    <a:pt x="172" y="727"/>
                  </a:lnTo>
                  <a:lnTo>
                    <a:pt x="135" y="698"/>
                  </a:lnTo>
                  <a:lnTo>
                    <a:pt x="101" y="665"/>
                  </a:lnTo>
                  <a:lnTo>
                    <a:pt x="72" y="628"/>
                  </a:lnTo>
                  <a:lnTo>
                    <a:pt x="46" y="587"/>
                  </a:lnTo>
                  <a:lnTo>
                    <a:pt x="26" y="544"/>
                  </a:lnTo>
                  <a:lnTo>
                    <a:pt x="12" y="498"/>
                  </a:lnTo>
                  <a:lnTo>
                    <a:pt x="3" y="450"/>
                  </a:lnTo>
                  <a:lnTo>
                    <a:pt x="0" y="400"/>
                  </a:lnTo>
                  <a:lnTo>
                    <a:pt x="3" y="349"/>
                  </a:lnTo>
                  <a:lnTo>
                    <a:pt x="12" y="301"/>
                  </a:lnTo>
                  <a:lnTo>
                    <a:pt x="26" y="255"/>
                  </a:lnTo>
                  <a:lnTo>
                    <a:pt x="46" y="211"/>
                  </a:lnTo>
                  <a:lnTo>
                    <a:pt x="72" y="171"/>
                  </a:lnTo>
                  <a:lnTo>
                    <a:pt x="101" y="134"/>
                  </a:lnTo>
                  <a:lnTo>
                    <a:pt x="135" y="101"/>
                  </a:lnTo>
                  <a:lnTo>
                    <a:pt x="172" y="71"/>
                  </a:lnTo>
                  <a:lnTo>
                    <a:pt x="213" y="47"/>
                  </a:lnTo>
                  <a:lnTo>
                    <a:pt x="256" y="26"/>
                  </a:lnTo>
                  <a:lnTo>
                    <a:pt x="303" y="12"/>
                  </a:lnTo>
                  <a:lnTo>
                    <a:pt x="352" y="3"/>
                  </a:lnTo>
                  <a:lnTo>
                    <a:pt x="40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121920" tIns="60961" rIns="121920" bIns="60961" numCol="1" anchor="t" anchorCtr="0" compatLnSpc="1"/>
            <a:lstStyle/>
            <a:p>
              <a:pPr defTabSz="1187450"/>
              <a:endParaRPr lang="es-ES" sz="935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3000">
        <p:random/>
      </p:transition>
    </mc:Choice>
    <mc:Fallback>
      <p:transition spd="slow" advClick="0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5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decel="10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decel="10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5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7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5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80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5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9000"/>
                            </p:stCondLst>
                            <p:childTnLst>
                              <p:par>
                                <p:cTn id="9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5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13500"/>
                            </p:stCondLst>
                            <p:childTnLst>
                              <p:par>
                                <p:cTn id="1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6" grpId="0" animBg="1"/>
      <p:bldP spid="27" grpId="0" animBg="1"/>
      <p:bldP spid="28" grpId="0" animBg="1"/>
      <p:bldP spid="29" grpId="0" animBg="1"/>
      <p:bldP spid="30" grpId="0"/>
      <p:bldP spid="31" grpId="0"/>
      <p:bldP spid="32" grpId="0"/>
      <p:bldP spid="33" grpId="0"/>
      <p:bldP spid="34" grpId="0"/>
      <p:bldP spid="76" grpId="0" animBg="1"/>
      <p:bldP spid="13" grpId="0" animBg="1"/>
      <p:bldP spid="12" grpId="0" animBg="1"/>
      <p:bldP spid="10" grpId="0" animBg="1"/>
      <p:bldP spid="9" grpId="0" animBg="1"/>
      <p:bldP spid="8" grpId="0" animBg="1"/>
      <p:bldP spid="4" grpId="0" animBg="1"/>
      <p:bldP spid="5" grpId="0" animBg="1"/>
      <p:bldP spid="6" grpId="0" animBg="1"/>
      <p:bldP spid="7" grpId="0" animBg="1"/>
      <p:bldP spid="11" grpId="0" animBg="1"/>
      <p:bldP spid="20" grpId="0" animBg="1"/>
      <p:bldP spid="15" grpId="0"/>
      <p:bldP spid="16" grpId="0"/>
      <p:bldP spid="17" grpId="0"/>
      <p:bldP spid="18" grpId="0"/>
      <p:bldP spid="19" grpId="0"/>
      <p:bldP spid="4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1301"/>
          <p:cNvSpPr>
            <a:spLocks noChangeArrowheads="1"/>
          </p:cNvSpPr>
          <p:nvPr/>
        </p:nvSpPr>
        <p:spPr bwMode="auto">
          <a:xfrm>
            <a:off x="5056191" y="2722052"/>
            <a:ext cx="2095500" cy="2095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/>
            <a:r>
              <a:rPr lang="zh-CN" altLang="en-US" sz="1600" b="1" dirty="0">
                <a:solidFill>
                  <a:schemeClr val="bg1"/>
                </a:solidFill>
                <a:cs typeface="+mn-ea"/>
                <a:sym typeface="+mn-lt"/>
              </a:rPr>
              <a:t>单击编辑标题</a:t>
            </a:r>
            <a:endParaRPr lang="zh-CN" altLang="en-US" sz="16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5" name="Shape 1302"/>
          <p:cNvSpPr/>
          <p:nvPr/>
        </p:nvSpPr>
        <p:spPr bwMode="auto">
          <a:xfrm>
            <a:off x="6580193" y="1622741"/>
            <a:ext cx="952500" cy="952335"/>
          </a:xfrm>
          <a:custGeom>
            <a:avLst/>
            <a:gdLst>
              <a:gd name="T0" fmla="*/ 2147483646 w 19679"/>
              <a:gd name="T1" fmla="*/ 2147483646 h 19679"/>
              <a:gd name="T2" fmla="*/ 2147483646 w 19679"/>
              <a:gd name="T3" fmla="*/ 2147483646 h 19679"/>
              <a:gd name="T4" fmla="*/ 2147483646 w 19679"/>
              <a:gd name="T5" fmla="*/ 2147483646 h 19679"/>
              <a:gd name="T6" fmla="*/ 2147483646 w 19679"/>
              <a:gd name="T7" fmla="*/ 2147483646 h 19679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0 w 19679"/>
              <a:gd name="T13" fmla="*/ 0 h 19679"/>
              <a:gd name="T14" fmla="*/ 19679 w 19679"/>
              <a:gd name="T15" fmla="*/ 19679 h 19679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lIns="0" tIns="0" rIns="0" bIns="0" anchor="ctr"/>
          <a:lstStyle/>
          <a:p>
            <a:pPr algn="ctr" defTabSz="583565"/>
            <a:r>
              <a:rPr lang="en-US" altLang="zh-CN" sz="2400" b="1" dirty="0">
                <a:solidFill>
                  <a:schemeClr val="bg1"/>
                </a:solidFill>
                <a:cs typeface="+mn-ea"/>
                <a:sym typeface="+mn-lt"/>
              </a:rPr>
              <a:t>0</a:t>
            </a:r>
            <a:r>
              <a:rPr lang="zh-CN" altLang="zh-CN" sz="2400" b="1" dirty="0">
                <a:solidFill>
                  <a:schemeClr val="bg1"/>
                </a:solidFill>
                <a:cs typeface="+mn-ea"/>
                <a:sym typeface="+mn-lt"/>
              </a:rPr>
              <a:t>2</a:t>
            </a:r>
            <a:endParaRPr lang="zh-CN" altLang="zh-CN" sz="24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6" name="Shape 1305"/>
          <p:cNvSpPr/>
          <p:nvPr/>
        </p:nvSpPr>
        <p:spPr bwMode="auto">
          <a:xfrm>
            <a:off x="5772152" y="1824319"/>
            <a:ext cx="671512" cy="3015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1563" extrusionOk="0">
                <a:moveTo>
                  <a:pt x="0" y="11209"/>
                </a:moveTo>
                <a:cubicBezTo>
                  <a:pt x="9045" y="-10037"/>
                  <a:pt x="18106" y="4094"/>
                  <a:pt x="21600" y="11563"/>
                </a:cubicBezTo>
              </a:path>
            </a:pathLst>
          </a:custGeom>
          <a:solidFill>
            <a:srgbClr val="9C9088"/>
          </a:solidFill>
          <a:ln w="38100" cap="flat">
            <a:solidFill>
              <a:srgbClr val="9C9088"/>
            </a:solidFill>
            <a:prstDash val="solid"/>
            <a:miter lim="400000"/>
            <a:tailEnd type="triangle" w="med" len="med"/>
          </a:ln>
          <a:effectLst/>
        </p:spPr>
        <p:txBody>
          <a:bodyPr lIns="0" tIns="0" rIns="0" bIns="0" anchor="ctr"/>
          <a:lstStyle/>
          <a:p>
            <a:pPr algn="ctr" defTabSz="291465">
              <a:lnSpc>
                <a:spcPct val="110000"/>
              </a:lnSpc>
              <a:spcBef>
                <a:spcPts val="1500"/>
              </a:spcBef>
              <a:defRPr sz="2000">
                <a:solidFill>
                  <a:srgbClr val="4C4C4C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pPr>
            <a:endParaRPr sz="2665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7" name="Shape 1306"/>
          <p:cNvSpPr/>
          <p:nvPr/>
        </p:nvSpPr>
        <p:spPr bwMode="auto">
          <a:xfrm rot="7172730">
            <a:off x="7432737" y="4687667"/>
            <a:ext cx="671395" cy="3016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1563" extrusionOk="0">
                <a:moveTo>
                  <a:pt x="0" y="11209"/>
                </a:moveTo>
                <a:cubicBezTo>
                  <a:pt x="9045" y="-10037"/>
                  <a:pt x="18106" y="4094"/>
                  <a:pt x="21600" y="11563"/>
                </a:cubicBezTo>
              </a:path>
            </a:pathLst>
          </a:custGeom>
          <a:solidFill>
            <a:srgbClr val="9C9088"/>
          </a:solidFill>
          <a:ln w="38100" cap="flat">
            <a:solidFill>
              <a:srgbClr val="9C9088"/>
            </a:solidFill>
            <a:prstDash val="solid"/>
            <a:miter lim="400000"/>
            <a:tailEnd type="triangle" w="med" len="med"/>
          </a:ln>
          <a:effectLst/>
        </p:spPr>
        <p:txBody>
          <a:bodyPr lIns="0" tIns="0" rIns="0" bIns="0" anchor="ctr"/>
          <a:lstStyle/>
          <a:p>
            <a:pPr algn="ctr" defTabSz="291465">
              <a:lnSpc>
                <a:spcPct val="110000"/>
              </a:lnSpc>
              <a:spcBef>
                <a:spcPts val="1500"/>
              </a:spcBef>
            </a:pPr>
            <a:endParaRPr sz="24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" name="Shape 1307"/>
          <p:cNvSpPr/>
          <p:nvPr/>
        </p:nvSpPr>
        <p:spPr bwMode="auto">
          <a:xfrm rot="3600000">
            <a:off x="7429564" y="2786173"/>
            <a:ext cx="671395" cy="3016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1563" extrusionOk="0">
                <a:moveTo>
                  <a:pt x="0" y="11209"/>
                </a:moveTo>
                <a:cubicBezTo>
                  <a:pt x="9045" y="-10037"/>
                  <a:pt x="18106" y="4094"/>
                  <a:pt x="21600" y="11563"/>
                </a:cubicBezTo>
              </a:path>
            </a:pathLst>
          </a:custGeom>
          <a:solidFill>
            <a:srgbClr val="9C9088"/>
          </a:solidFill>
          <a:ln w="38100" cap="flat">
            <a:solidFill>
              <a:srgbClr val="9C9088"/>
            </a:solidFill>
            <a:prstDash val="solid"/>
            <a:miter lim="400000"/>
            <a:tailEnd type="triangle" w="med" len="med"/>
          </a:ln>
          <a:effectLst/>
        </p:spPr>
        <p:txBody>
          <a:bodyPr lIns="0" tIns="0" rIns="0" bIns="0" anchor="ctr"/>
          <a:lstStyle/>
          <a:p>
            <a:pPr algn="ctr" defTabSz="291465">
              <a:lnSpc>
                <a:spcPct val="110000"/>
              </a:lnSpc>
              <a:spcBef>
                <a:spcPts val="1500"/>
              </a:spcBef>
            </a:pPr>
            <a:endParaRPr sz="24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9" name="Shape 1308"/>
          <p:cNvSpPr/>
          <p:nvPr/>
        </p:nvSpPr>
        <p:spPr bwMode="auto">
          <a:xfrm rot="10800000">
            <a:off x="5762631" y="5654292"/>
            <a:ext cx="673100" cy="3015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1563" extrusionOk="0">
                <a:moveTo>
                  <a:pt x="0" y="11209"/>
                </a:moveTo>
                <a:cubicBezTo>
                  <a:pt x="9045" y="-10037"/>
                  <a:pt x="18106" y="4094"/>
                  <a:pt x="21600" y="11563"/>
                </a:cubicBezTo>
              </a:path>
            </a:pathLst>
          </a:custGeom>
          <a:solidFill>
            <a:srgbClr val="9C9088"/>
          </a:solidFill>
          <a:ln w="38100" cap="flat">
            <a:solidFill>
              <a:srgbClr val="9C9088"/>
            </a:solidFill>
            <a:prstDash val="solid"/>
            <a:miter lim="400000"/>
            <a:tailEnd type="triangle" w="med" len="med"/>
          </a:ln>
          <a:effectLst/>
        </p:spPr>
        <p:txBody>
          <a:bodyPr lIns="0" tIns="0" rIns="0" bIns="0" anchor="ctr"/>
          <a:lstStyle/>
          <a:p>
            <a:pPr algn="ctr" defTabSz="291465">
              <a:lnSpc>
                <a:spcPct val="110000"/>
              </a:lnSpc>
              <a:spcBef>
                <a:spcPts val="1500"/>
              </a:spcBef>
            </a:pPr>
            <a:endParaRPr sz="24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0" name="Shape 1309"/>
          <p:cNvSpPr/>
          <p:nvPr/>
        </p:nvSpPr>
        <p:spPr bwMode="auto">
          <a:xfrm rot="18000000">
            <a:off x="4110103" y="2778238"/>
            <a:ext cx="672983" cy="285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1563" extrusionOk="0">
                <a:moveTo>
                  <a:pt x="0" y="11209"/>
                </a:moveTo>
                <a:cubicBezTo>
                  <a:pt x="9045" y="-10037"/>
                  <a:pt x="18106" y="4094"/>
                  <a:pt x="21600" y="11563"/>
                </a:cubicBezTo>
              </a:path>
            </a:pathLst>
          </a:custGeom>
          <a:solidFill>
            <a:srgbClr val="9C9088"/>
          </a:solidFill>
          <a:ln w="38100" cap="flat">
            <a:solidFill>
              <a:srgbClr val="9C9088"/>
            </a:solidFill>
            <a:prstDash val="solid"/>
            <a:miter lim="400000"/>
            <a:tailEnd type="triangle" w="med" len="med"/>
          </a:ln>
          <a:effectLst/>
        </p:spPr>
        <p:txBody>
          <a:bodyPr lIns="0" tIns="0" rIns="0" bIns="0" anchor="ctr"/>
          <a:lstStyle/>
          <a:p>
            <a:pPr algn="ctr" defTabSz="291465">
              <a:lnSpc>
                <a:spcPct val="110000"/>
              </a:lnSpc>
              <a:spcBef>
                <a:spcPts val="1500"/>
              </a:spcBef>
            </a:pPr>
            <a:endParaRPr sz="24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1" name="Shape 1310"/>
          <p:cNvSpPr/>
          <p:nvPr/>
        </p:nvSpPr>
        <p:spPr bwMode="auto">
          <a:xfrm rot="14400000">
            <a:off x="4106926" y="4692428"/>
            <a:ext cx="671397" cy="3016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1563" extrusionOk="0">
                <a:moveTo>
                  <a:pt x="0" y="11209"/>
                </a:moveTo>
                <a:cubicBezTo>
                  <a:pt x="9045" y="-10037"/>
                  <a:pt x="18106" y="4094"/>
                  <a:pt x="21600" y="11563"/>
                </a:cubicBezTo>
              </a:path>
            </a:pathLst>
          </a:custGeom>
          <a:solidFill>
            <a:srgbClr val="9C9088"/>
          </a:solidFill>
          <a:ln w="38100" cap="flat">
            <a:solidFill>
              <a:srgbClr val="9C9088"/>
            </a:solidFill>
            <a:prstDash val="solid"/>
            <a:miter lim="400000"/>
            <a:tailEnd type="triangle" w="med" len="med"/>
          </a:ln>
          <a:effectLst/>
        </p:spPr>
        <p:txBody>
          <a:bodyPr lIns="0" tIns="0" rIns="0" bIns="0" anchor="ctr"/>
          <a:lstStyle/>
          <a:p>
            <a:pPr algn="ctr" defTabSz="291465">
              <a:lnSpc>
                <a:spcPct val="110000"/>
              </a:lnSpc>
              <a:spcBef>
                <a:spcPts val="1500"/>
              </a:spcBef>
            </a:pPr>
            <a:endParaRPr sz="24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2" name="Shape 1312"/>
          <p:cNvSpPr/>
          <p:nvPr/>
        </p:nvSpPr>
        <p:spPr bwMode="auto">
          <a:xfrm>
            <a:off x="7535867" y="3267107"/>
            <a:ext cx="952500" cy="950748"/>
          </a:xfrm>
          <a:custGeom>
            <a:avLst/>
            <a:gdLst>
              <a:gd name="T0" fmla="*/ 2147483646 w 19679"/>
              <a:gd name="T1" fmla="*/ 2147483646 h 19679"/>
              <a:gd name="T2" fmla="*/ 2147483646 w 19679"/>
              <a:gd name="T3" fmla="*/ 2147483646 h 19679"/>
              <a:gd name="T4" fmla="*/ 2147483646 w 19679"/>
              <a:gd name="T5" fmla="*/ 2147483646 h 19679"/>
              <a:gd name="T6" fmla="*/ 2147483646 w 19679"/>
              <a:gd name="T7" fmla="*/ 2147483646 h 19679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0 w 19679"/>
              <a:gd name="T13" fmla="*/ 0 h 19679"/>
              <a:gd name="T14" fmla="*/ 19679 w 19679"/>
              <a:gd name="T15" fmla="*/ 19679 h 19679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lIns="0" tIns="0" rIns="0" bIns="0" anchor="ctr"/>
          <a:lstStyle/>
          <a:p>
            <a:pPr algn="ctr" defTabSz="583565"/>
            <a:r>
              <a:rPr lang="en-US" altLang="zh-CN" sz="2400" b="1" dirty="0">
                <a:solidFill>
                  <a:schemeClr val="bg1"/>
                </a:solidFill>
                <a:cs typeface="+mn-ea"/>
                <a:sym typeface="+mn-lt"/>
              </a:rPr>
              <a:t>0</a:t>
            </a:r>
            <a:r>
              <a:rPr lang="zh-CN" altLang="zh-CN" sz="2400" b="1" dirty="0">
                <a:solidFill>
                  <a:schemeClr val="bg1"/>
                </a:solidFill>
                <a:cs typeface="+mn-ea"/>
                <a:sym typeface="+mn-lt"/>
              </a:rPr>
              <a:t>3</a:t>
            </a:r>
            <a:endParaRPr lang="zh-CN" altLang="zh-CN" sz="24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3" name="Shape 1315"/>
          <p:cNvSpPr/>
          <p:nvPr/>
        </p:nvSpPr>
        <p:spPr bwMode="auto">
          <a:xfrm>
            <a:off x="3721101" y="3267107"/>
            <a:ext cx="950912" cy="950748"/>
          </a:xfrm>
          <a:custGeom>
            <a:avLst/>
            <a:gdLst>
              <a:gd name="T0" fmla="*/ 2147483646 w 19679"/>
              <a:gd name="T1" fmla="*/ 2147483646 h 19679"/>
              <a:gd name="T2" fmla="*/ 2147483646 w 19679"/>
              <a:gd name="T3" fmla="*/ 2147483646 h 19679"/>
              <a:gd name="T4" fmla="*/ 2147483646 w 19679"/>
              <a:gd name="T5" fmla="*/ 2147483646 h 19679"/>
              <a:gd name="T6" fmla="*/ 2147483646 w 19679"/>
              <a:gd name="T7" fmla="*/ 2147483646 h 19679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0 w 19679"/>
              <a:gd name="T13" fmla="*/ 0 h 19679"/>
              <a:gd name="T14" fmla="*/ 19679 w 19679"/>
              <a:gd name="T15" fmla="*/ 19679 h 19679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lIns="0" tIns="0" rIns="0" bIns="0" anchor="ctr"/>
          <a:lstStyle/>
          <a:p>
            <a:pPr algn="ctr" defTabSz="583565"/>
            <a:r>
              <a:rPr lang="en-US" altLang="zh-CN" sz="2400" b="1" dirty="0">
                <a:solidFill>
                  <a:schemeClr val="bg1"/>
                </a:solidFill>
                <a:cs typeface="+mn-ea"/>
                <a:sym typeface="+mn-lt"/>
              </a:rPr>
              <a:t>0</a:t>
            </a:r>
            <a:r>
              <a:rPr lang="zh-CN" altLang="zh-CN" sz="2400" b="1" dirty="0">
                <a:solidFill>
                  <a:schemeClr val="bg1"/>
                </a:solidFill>
                <a:cs typeface="+mn-ea"/>
                <a:sym typeface="+mn-lt"/>
              </a:rPr>
              <a:t>6</a:t>
            </a:r>
            <a:endParaRPr lang="zh-CN" altLang="zh-CN" sz="24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4" name="Shape 1318"/>
          <p:cNvSpPr/>
          <p:nvPr/>
        </p:nvSpPr>
        <p:spPr bwMode="auto">
          <a:xfrm>
            <a:off x="4673606" y="1622741"/>
            <a:ext cx="952500" cy="952335"/>
          </a:xfrm>
          <a:custGeom>
            <a:avLst/>
            <a:gdLst>
              <a:gd name="T0" fmla="*/ 2147483646 w 19679"/>
              <a:gd name="T1" fmla="*/ 2147483646 h 19679"/>
              <a:gd name="T2" fmla="*/ 2147483646 w 19679"/>
              <a:gd name="T3" fmla="*/ 2147483646 h 19679"/>
              <a:gd name="T4" fmla="*/ 2147483646 w 19679"/>
              <a:gd name="T5" fmla="*/ 2147483646 h 19679"/>
              <a:gd name="T6" fmla="*/ 2147483646 w 19679"/>
              <a:gd name="T7" fmla="*/ 2147483646 h 19679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0 w 19679"/>
              <a:gd name="T13" fmla="*/ 0 h 19679"/>
              <a:gd name="T14" fmla="*/ 19679 w 19679"/>
              <a:gd name="T15" fmla="*/ 19679 h 19679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lIns="0" tIns="0" rIns="0" bIns="0" anchor="ctr"/>
          <a:lstStyle>
            <a:lvl1pPr defTabSz="584200"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1pPr>
            <a:lvl2pPr defTabSz="584200"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2pPr>
            <a:lvl3pPr defTabSz="584200"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3pPr>
            <a:lvl4pPr defTabSz="584200"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4pPr>
            <a:lvl5pPr defTabSz="584200"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5pPr>
            <a:lvl6pPr marL="2284730" indent="-913130" defTabSz="584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6pPr>
            <a:lvl7pPr marL="2741930" indent="-913130" defTabSz="584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7pPr>
            <a:lvl8pPr marL="3199130" indent="-913130" defTabSz="584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8pPr>
            <a:lvl9pPr marL="3656330" indent="-913130" defTabSz="584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9pPr>
          </a:lstStyle>
          <a:p>
            <a:pPr algn="ctr" eaLnBrk="1" hangingPunct="1"/>
            <a:r>
              <a:rPr lang="en-US" altLang="zh-CN" sz="2400" b="1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01</a:t>
            </a:r>
            <a:endParaRPr lang="zh-CN" altLang="zh-CN" sz="2400" b="1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5" name="Shape 1321"/>
          <p:cNvSpPr/>
          <p:nvPr/>
        </p:nvSpPr>
        <p:spPr bwMode="auto">
          <a:xfrm>
            <a:off x="4673606" y="4919406"/>
            <a:ext cx="952500" cy="952335"/>
          </a:xfrm>
          <a:custGeom>
            <a:avLst/>
            <a:gdLst>
              <a:gd name="T0" fmla="*/ 2147483646 w 19679"/>
              <a:gd name="T1" fmla="*/ 2147483646 h 19679"/>
              <a:gd name="T2" fmla="*/ 2147483646 w 19679"/>
              <a:gd name="T3" fmla="*/ 2147483646 h 19679"/>
              <a:gd name="T4" fmla="*/ 2147483646 w 19679"/>
              <a:gd name="T5" fmla="*/ 2147483646 h 19679"/>
              <a:gd name="T6" fmla="*/ 2147483646 w 19679"/>
              <a:gd name="T7" fmla="*/ 2147483646 h 19679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0 w 19679"/>
              <a:gd name="T13" fmla="*/ 0 h 19679"/>
              <a:gd name="T14" fmla="*/ 19679 w 19679"/>
              <a:gd name="T15" fmla="*/ 19679 h 19679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lIns="0" tIns="0" rIns="0" bIns="0" anchor="ctr"/>
          <a:lstStyle/>
          <a:p>
            <a:pPr algn="ctr" defTabSz="583565"/>
            <a:r>
              <a:rPr lang="en-US" altLang="zh-CN" sz="2400" b="1" dirty="0">
                <a:solidFill>
                  <a:schemeClr val="bg1"/>
                </a:solidFill>
                <a:cs typeface="+mn-ea"/>
                <a:sym typeface="+mn-lt"/>
              </a:rPr>
              <a:t>0</a:t>
            </a:r>
            <a:r>
              <a:rPr lang="zh-CN" altLang="zh-CN" sz="2400" b="1" dirty="0">
                <a:solidFill>
                  <a:schemeClr val="bg1"/>
                </a:solidFill>
                <a:cs typeface="+mn-ea"/>
                <a:sym typeface="+mn-lt"/>
              </a:rPr>
              <a:t>5</a:t>
            </a:r>
            <a:endParaRPr lang="zh-CN" altLang="zh-CN" sz="24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6" name="Shape 1324"/>
          <p:cNvSpPr/>
          <p:nvPr/>
        </p:nvSpPr>
        <p:spPr bwMode="auto">
          <a:xfrm>
            <a:off x="6581781" y="4919406"/>
            <a:ext cx="952500" cy="952335"/>
          </a:xfrm>
          <a:custGeom>
            <a:avLst/>
            <a:gdLst>
              <a:gd name="T0" fmla="*/ 2147483646 w 19679"/>
              <a:gd name="T1" fmla="*/ 2147483646 h 19679"/>
              <a:gd name="T2" fmla="*/ 2147483646 w 19679"/>
              <a:gd name="T3" fmla="*/ 2147483646 h 19679"/>
              <a:gd name="T4" fmla="*/ 2147483646 w 19679"/>
              <a:gd name="T5" fmla="*/ 2147483646 h 19679"/>
              <a:gd name="T6" fmla="*/ 2147483646 w 19679"/>
              <a:gd name="T7" fmla="*/ 2147483646 h 19679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0 w 19679"/>
              <a:gd name="T13" fmla="*/ 0 h 19679"/>
              <a:gd name="T14" fmla="*/ 19679 w 19679"/>
              <a:gd name="T15" fmla="*/ 19679 h 19679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lIns="0" tIns="0" rIns="0" bIns="0" anchor="ctr"/>
          <a:lstStyle/>
          <a:p>
            <a:pPr algn="ctr" defTabSz="583565"/>
            <a:r>
              <a:rPr lang="en-US" altLang="zh-CN" sz="2400" b="1" dirty="0">
                <a:solidFill>
                  <a:schemeClr val="bg1"/>
                </a:solidFill>
                <a:cs typeface="+mn-ea"/>
                <a:sym typeface="+mn-lt"/>
              </a:rPr>
              <a:t>0</a:t>
            </a:r>
            <a:r>
              <a:rPr lang="zh-CN" altLang="zh-CN" sz="2400" b="1" dirty="0">
                <a:solidFill>
                  <a:schemeClr val="bg1"/>
                </a:solidFill>
                <a:cs typeface="+mn-ea"/>
                <a:sym typeface="+mn-lt"/>
              </a:rPr>
              <a:t>4</a:t>
            </a:r>
            <a:endParaRPr lang="zh-CN" altLang="zh-CN" sz="24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7" name="Subtitle 2"/>
          <p:cNvSpPr txBox="1"/>
          <p:nvPr/>
        </p:nvSpPr>
        <p:spPr bwMode="auto">
          <a:xfrm>
            <a:off x="7708907" y="1963995"/>
            <a:ext cx="3127375" cy="5025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45712" rIns="91425" bIns="45712">
            <a:spAutoFit/>
          </a:bodyPr>
          <a:lstStyle>
            <a:lvl1pPr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5pPr>
            <a:lvl6pPr marL="2514600" indent="-228600" defTabSz="9124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6pPr>
            <a:lvl7pPr marL="2971800" indent="-228600" defTabSz="9124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7pPr>
            <a:lvl8pPr marL="3429000" indent="-228600" defTabSz="9124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8pPr>
            <a:lvl9pPr marL="3886200" indent="-228600" defTabSz="9124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9pPr>
          </a:lstStyle>
          <a:p>
            <a:pPr defTabSz="1216660">
              <a:spcBef>
                <a:spcPct val="20000"/>
              </a:spcBef>
              <a:defRPr/>
            </a:pPr>
            <a:r>
              <a:rPr lang="zh-CN" altLang="en-US" sz="1335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单击此处可编辑内容，根据您的需要自由拉伸文本框大小</a:t>
            </a:r>
            <a:endParaRPr lang="en-US" altLang="zh-CN" sz="1335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8" name="TextBox 46"/>
          <p:cNvSpPr txBox="1">
            <a:spLocks noChangeArrowheads="1"/>
          </p:cNvSpPr>
          <p:nvPr/>
        </p:nvSpPr>
        <p:spPr bwMode="auto">
          <a:xfrm>
            <a:off x="7713665" y="1627503"/>
            <a:ext cx="2330452" cy="3693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3" tIns="60961" rIns="121923" bIns="60961">
            <a:spAutoFit/>
          </a:bodyPr>
          <a:lstStyle>
            <a:lvl1pPr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5pPr>
            <a:lvl6pPr marL="2514600" indent="-228600" defTabSz="9124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6pPr>
            <a:lvl7pPr marL="2971800" indent="-228600" defTabSz="9124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7pPr>
            <a:lvl8pPr marL="3429000" indent="-228600" defTabSz="9124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8pPr>
            <a:lvl9pPr marL="3886200" indent="-228600" defTabSz="9124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9pPr>
          </a:lstStyle>
          <a:p>
            <a:r>
              <a:rPr lang="zh-CN" altLang="en-US" sz="1600" b="1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单击编辑标题</a:t>
            </a:r>
            <a:endParaRPr lang="zh-CN" altLang="en-US" sz="1600" b="1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9" name="Subtitle 2"/>
          <p:cNvSpPr txBox="1"/>
          <p:nvPr/>
        </p:nvSpPr>
        <p:spPr bwMode="auto">
          <a:xfrm>
            <a:off x="8599494" y="3633753"/>
            <a:ext cx="3127375" cy="5025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45712" rIns="91425" bIns="45712">
            <a:spAutoFit/>
          </a:bodyPr>
          <a:lstStyle>
            <a:lvl1pPr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5pPr>
            <a:lvl6pPr marL="2514600" indent="-228600" defTabSz="9124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6pPr>
            <a:lvl7pPr marL="2971800" indent="-228600" defTabSz="9124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7pPr>
            <a:lvl8pPr marL="3429000" indent="-228600" defTabSz="9124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8pPr>
            <a:lvl9pPr marL="3886200" indent="-228600" defTabSz="9124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9pPr>
          </a:lstStyle>
          <a:p>
            <a:pPr defTabSz="1216660">
              <a:spcBef>
                <a:spcPct val="20000"/>
              </a:spcBef>
              <a:defRPr/>
            </a:pPr>
            <a:r>
              <a:rPr lang="zh-CN" altLang="en-US" sz="1335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单击此处可编辑内容，根据您的需要自由拉伸文本框大小</a:t>
            </a:r>
            <a:endParaRPr lang="en-US" altLang="zh-CN" sz="1335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0" name="TextBox 46"/>
          <p:cNvSpPr txBox="1">
            <a:spLocks noChangeArrowheads="1"/>
          </p:cNvSpPr>
          <p:nvPr/>
        </p:nvSpPr>
        <p:spPr bwMode="auto">
          <a:xfrm>
            <a:off x="8604253" y="3297264"/>
            <a:ext cx="2330452" cy="3693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3" tIns="60961" rIns="121923" bIns="60961">
            <a:spAutoFit/>
          </a:bodyPr>
          <a:lstStyle>
            <a:lvl1pPr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5pPr>
            <a:lvl6pPr marL="2514600" indent="-228600" defTabSz="9124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6pPr>
            <a:lvl7pPr marL="2971800" indent="-228600" defTabSz="9124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7pPr>
            <a:lvl8pPr marL="3429000" indent="-228600" defTabSz="9124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8pPr>
            <a:lvl9pPr marL="3886200" indent="-228600" defTabSz="9124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9pPr>
          </a:lstStyle>
          <a:p>
            <a:r>
              <a:rPr lang="zh-CN" altLang="en-US" sz="1600" b="1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单击编辑标题</a:t>
            </a:r>
            <a:endParaRPr lang="zh-CN" altLang="en-US" sz="1600" b="1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1" name="Subtitle 2"/>
          <p:cNvSpPr txBox="1"/>
          <p:nvPr/>
        </p:nvSpPr>
        <p:spPr bwMode="auto">
          <a:xfrm>
            <a:off x="7680333" y="5389223"/>
            <a:ext cx="3127375" cy="5025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45712" rIns="91425" bIns="45712">
            <a:spAutoFit/>
          </a:bodyPr>
          <a:lstStyle>
            <a:lvl1pPr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5pPr>
            <a:lvl6pPr marL="2514600" indent="-228600" defTabSz="9124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6pPr>
            <a:lvl7pPr marL="2971800" indent="-228600" defTabSz="9124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7pPr>
            <a:lvl8pPr marL="3429000" indent="-228600" defTabSz="9124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8pPr>
            <a:lvl9pPr marL="3886200" indent="-228600" defTabSz="9124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9pPr>
          </a:lstStyle>
          <a:p>
            <a:pPr defTabSz="1216660">
              <a:spcBef>
                <a:spcPct val="20000"/>
              </a:spcBef>
              <a:defRPr/>
            </a:pPr>
            <a:r>
              <a:rPr lang="zh-CN" altLang="en-US" sz="1335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单击此处可编辑内容，根据您的需要自由拉伸文本框大小</a:t>
            </a:r>
            <a:endParaRPr lang="en-US" altLang="zh-CN" sz="1335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2" name="TextBox 46"/>
          <p:cNvSpPr txBox="1">
            <a:spLocks noChangeArrowheads="1"/>
          </p:cNvSpPr>
          <p:nvPr/>
        </p:nvSpPr>
        <p:spPr bwMode="auto">
          <a:xfrm>
            <a:off x="7685091" y="5052733"/>
            <a:ext cx="2330452" cy="3693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3" tIns="60961" rIns="121923" bIns="60961">
            <a:spAutoFit/>
          </a:bodyPr>
          <a:lstStyle>
            <a:lvl1pPr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5pPr>
            <a:lvl6pPr marL="2514600" indent="-228600" defTabSz="9124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6pPr>
            <a:lvl7pPr marL="2971800" indent="-228600" defTabSz="9124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7pPr>
            <a:lvl8pPr marL="3429000" indent="-228600" defTabSz="9124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8pPr>
            <a:lvl9pPr marL="3886200" indent="-228600" defTabSz="9124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9pPr>
          </a:lstStyle>
          <a:p>
            <a:r>
              <a:rPr lang="zh-CN" altLang="en-US" sz="1600" b="1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单击编辑标题</a:t>
            </a:r>
            <a:endParaRPr lang="zh-CN" altLang="en-US" sz="1600" b="1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3" name="Subtitle 2"/>
          <p:cNvSpPr txBox="1"/>
          <p:nvPr/>
        </p:nvSpPr>
        <p:spPr bwMode="auto">
          <a:xfrm>
            <a:off x="1104315" y="1854473"/>
            <a:ext cx="3127375" cy="5025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45712" rIns="91425" bIns="45712">
            <a:spAutoFit/>
          </a:bodyPr>
          <a:lstStyle>
            <a:lvl1pPr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5pPr>
            <a:lvl6pPr marL="2514600" indent="-228600" defTabSz="9124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6pPr>
            <a:lvl7pPr marL="2971800" indent="-228600" defTabSz="9124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7pPr>
            <a:lvl8pPr marL="3429000" indent="-228600" defTabSz="9124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8pPr>
            <a:lvl9pPr marL="3886200" indent="-228600" defTabSz="9124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9pPr>
          </a:lstStyle>
          <a:p>
            <a:pPr algn="r" defTabSz="1216660">
              <a:spcBef>
                <a:spcPct val="20000"/>
              </a:spcBef>
              <a:defRPr/>
            </a:pPr>
            <a:r>
              <a:rPr lang="zh-CN" altLang="en-US" sz="1335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单击此处可编辑内容，根据您的需要自由拉伸文本框大小</a:t>
            </a:r>
            <a:endParaRPr lang="en-US" altLang="zh-CN" sz="1335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4" name="TextBox 46"/>
          <p:cNvSpPr txBox="1">
            <a:spLocks noChangeArrowheads="1"/>
          </p:cNvSpPr>
          <p:nvPr/>
        </p:nvSpPr>
        <p:spPr bwMode="auto">
          <a:xfrm>
            <a:off x="2805611" y="1517984"/>
            <a:ext cx="2330452" cy="3693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3" tIns="60961" rIns="121923" bIns="60961">
            <a:spAutoFit/>
          </a:bodyPr>
          <a:lstStyle>
            <a:lvl1pPr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5pPr>
            <a:lvl6pPr marL="2514600" indent="-228600" defTabSz="9124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6pPr>
            <a:lvl7pPr marL="2971800" indent="-228600" defTabSz="9124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7pPr>
            <a:lvl8pPr marL="3429000" indent="-228600" defTabSz="9124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8pPr>
            <a:lvl9pPr marL="3886200" indent="-228600" defTabSz="9124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9pPr>
          </a:lstStyle>
          <a:p>
            <a:r>
              <a:rPr lang="zh-CN" altLang="en-US" sz="1600" b="1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单击编辑标题</a:t>
            </a:r>
            <a:endParaRPr lang="zh-CN" altLang="en-US" sz="1600" b="1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5" name="Subtitle 2"/>
          <p:cNvSpPr txBox="1"/>
          <p:nvPr/>
        </p:nvSpPr>
        <p:spPr bwMode="auto">
          <a:xfrm>
            <a:off x="463555" y="3694068"/>
            <a:ext cx="3127375" cy="5025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45712" rIns="91425" bIns="45712">
            <a:spAutoFit/>
          </a:bodyPr>
          <a:lstStyle>
            <a:lvl1pPr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5pPr>
            <a:lvl6pPr marL="2514600" indent="-228600" defTabSz="9124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6pPr>
            <a:lvl7pPr marL="2971800" indent="-228600" defTabSz="9124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7pPr>
            <a:lvl8pPr marL="3429000" indent="-228600" defTabSz="9124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8pPr>
            <a:lvl9pPr marL="3886200" indent="-228600" defTabSz="9124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9pPr>
          </a:lstStyle>
          <a:p>
            <a:pPr algn="r" defTabSz="1216660">
              <a:spcBef>
                <a:spcPct val="20000"/>
              </a:spcBef>
              <a:defRPr/>
            </a:pPr>
            <a:r>
              <a:rPr lang="zh-CN" altLang="en-US" sz="1335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单击此处可编辑内容，根据您的需要自由拉伸文本框大小</a:t>
            </a:r>
            <a:endParaRPr lang="en-US" altLang="zh-CN" sz="1335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6" name="TextBox 46"/>
          <p:cNvSpPr txBox="1">
            <a:spLocks noChangeArrowheads="1"/>
          </p:cNvSpPr>
          <p:nvPr/>
        </p:nvSpPr>
        <p:spPr bwMode="auto">
          <a:xfrm>
            <a:off x="2133654" y="3357577"/>
            <a:ext cx="2330452" cy="369334"/>
          </a:xfrm>
          <a:prstGeom prst="rect">
            <a:avLst/>
          </a:prstGeom>
        </p:spPr>
        <p:txBody>
          <a:bodyPr lIns="121923" tIns="60961" rIns="121923" bIns="60961">
            <a:spAutoFit/>
          </a:bodyPr>
          <a:lstStyle>
            <a:lvl1pPr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5pPr>
            <a:lvl6pPr marL="2514600" indent="-228600" defTabSz="9124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6pPr>
            <a:lvl7pPr marL="2971800" indent="-228600" defTabSz="9124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7pPr>
            <a:lvl8pPr marL="3429000" indent="-228600" defTabSz="9124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8pPr>
            <a:lvl9pPr marL="3886200" indent="-228600" defTabSz="9124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9pPr>
          </a:lstStyle>
          <a:p>
            <a:r>
              <a:rPr lang="zh-CN" altLang="en-US" sz="1600" b="1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单击编辑标题</a:t>
            </a:r>
            <a:endParaRPr lang="zh-CN" altLang="en-US" sz="1600" b="1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7" name="Subtitle 2"/>
          <p:cNvSpPr txBox="1"/>
          <p:nvPr/>
        </p:nvSpPr>
        <p:spPr bwMode="auto">
          <a:xfrm>
            <a:off x="1104315" y="5389223"/>
            <a:ext cx="3127375" cy="5025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45712" rIns="91425" bIns="45712">
            <a:spAutoFit/>
          </a:bodyPr>
          <a:lstStyle>
            <a:lvl1pPr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5pPr>
            <a:lvl6pPr marL="2514600" indent="-228600" defTabSz="9124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6pPr>
            <a:lvl7pPr marL="2971800" indent="-228600" defTabSz="9124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7pPr>
            <a:lvl8pPr marL="3429000" indent="-228600" defTabSz="9124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8pPr>
            <a:lvl9pPr marL="3886200" indent="-228600" defTabSz="9124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9pPr>
          </a:lstStyle>
          <a:p>
            <a:pPr algn="r" defTabSz="1216660">
              <a:spcBef>
                <a:spcPct val="20000"/>
              </a:spcBef>
              <a:defRPr/>
            </a:pPr>
            <a:r>
              <a:rPr lang="zh-CN" altLang="en-US" sz="1335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单击此处可编辑内容，根据您的需要自由拉伸文本框大小</a:t>
            </a:r>
            <a:endParaRPr lang="en-US" altLang="zh-CN" sz="1335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8" name="TextBox 46"/>
          <p:cNvSpPr txBox="1">
            <a:spLocks noChangeArrowheads="1"/>
          </p:cNvSpPr>
          <p:nvPr/>
        </p:nvSpPr>
        <p:spPr bwMode="auto">
          <a:xfrm>
            <a:off x="2805611" y="5052733"/>
            <a:ext cx="2330452" cy="369334"/>
          </a:xfrm>
          <a:prstGeom prst="rect">
            <a:avLst/>
          </a:prstGeom>
        </p:spPr>
        <p:txBody>
          <a:bodyPr lIns="121923" tIns="60961" rIns="121923" bIns="60961">
            <a:spAutoFit/>
          </a:bodyPr>
          <a:lstStyle>
            <a:lvl1pPr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5pPr>
            <a:lvl6pPr marL="2514600" indent="-228600" defTabSz="9124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6pPr>
            <a:lvl7pPr marL="2971800" indent="-228600" defTabSz="9124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7pPr>
            <a:lvl8pPr marL="3429000" indent="-228600" defTabSz="9124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8pPr>
            <a:lvl9pPr marL="3886200" indent="-228600" defTabSz="9124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9pPr>
          </a:lstStyle>
          <a:p>
            <a:r>
              <a:rPr lang="zh-CN" altLang="en-US" sz="1600" b="1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单击编辑标题</a:t>
            </a:r>
            <a:endParaRPr lang="zh-CN" altLang="en-US" sz="1600" b="1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3000">
        <p:random/>
      </p:transition>
    </mc:Choice>
    <mc:Fallback>
      <p:transition spd="slow" advClick="0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"/>
                            </p:stCondLst>
                            <p:childTnLst>
                              <p:par>
                                <p:cTn id="7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500"/>
                            </p:stCondLst>
                            <p:childTnLst>
                              <p:par>
                                <p:cTn id="8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500"/>
                            </p:stCondLst>
                            <p:childTnLst>
                              <p:par>
                                <p:cTn id="9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3500"/>
                            </p:stCondLst>
                            <p:childTnLst>
                              <p:par>
                                <p:cTn id="10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4500"/>
                            </p:stCondLst>
                            <p:childTnLst>
                              <p:par>
                                <p:cTn id="1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5500"/>
                            </p:stCondLst>
                            <p:childTnLst>
                              <p:par>
                                <p:cTn id="12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H_Other_1"/>
          <p:cNvSpPr>
            <a:spLocks noChangeShapeType="1"/>
          </p:cNvSpPr>
          <p:nvPr>
            <p:custDataLst>
              <p:tags r:id="rId1"/>
            </p:custDataLst>
          </p:nvPr>
        </p:nvSpPr>
        <p:spPr bwMode="auto">
          <a:xfrm>
            <a:off x="6845300" y="3273425"/>
            <a:ext cx="0" cy="617539"/>
          </a:xfrm>
          <a:prstGeom prst="line">
            <a:avLst/>
          </a:prstGeom>
          <a:noFill/>
          <a:ln w="190500">
            <a:solidFill>
              <a:srgbClr val="F2F2F2"/>
            </a:solidFill>
            <a:round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latinLnBrk="1">
              <a:defRPr/>
            </a:pPr>
            <a:endParaRPr lang="zh-CN" altLang="en-US" sz="1600" b="1">
              <a:solidFill>
                <a:srgbClr val="000000"/>
              </a:solidFill>
              <a:cs typeface="+mn-ea"/>
              <a:sym typeface="+mn-lt"/>
            </a:endParaRPr>
          </a:p>
        </p:txBody>
      </p:sp>
      <p:sp>
        <p:nvSpPr>
          <p:cNvPr id="6" name="MH_Other_2"/>
          <p:cNvSpPr>
            <a:spLocks noChangeShapeType="1"/>
          </p:cNvSpPr>
          <p:nvPr>
            <p:custDataLst>
              <p:tags r:id="rId2"/>
            </p:custDataLst>
          </p:nvPr>
        </p:nvSpPr>
        <p:spPr bwMode="auto">
          <a:xfrm>
            <a:off x="5480051" y="3273425"/>
            <a:ext cx="0" cy="617539"/>
          </a:xfrm>
          <a:prstGeom prst="line">
            <a:avLst/>
          </a:prstGeom>
          <a:noFill/>
          <a:ln w="190500">
            <a:solidFill>
              <a:srgbClr val="F2F2F2"/>
            </a:solidFill>
            <a:round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latinLnBrk="1">
              <a:defRPr/>
            </a:pPr>
            <a:endParaRPr lang="zh-CN" altLang="en-US" sz="1600" b="1">
              <a:solidFill>
                <a:srgbClr val="000000"/>
              </a:solidFill>
              <a:cs typeface="+mn-ea"/>
              <a:sym typeface="+mn-lt"/>
            </a:endParaRPr>
          </a:p>
        </p:txBody>
      </p:sp>
      <p:sp>
        <p:nvSpPr>
          <p:cNvPr id="7" name="MH_Other_3"/>
          <p:cNvSpPr/>
          <p:nvPr>
            <p:custDataLst>
              <p:tags r:id="rId3"/>
            </p:custDataLst>
          </p:nvPr>
        </p:nvSpPr>
        <p:spPr bwMode="auto">
          <a:xfrm flipH="1">
            <a:off x="7161213" y="3273426"/>
            <a:ext cx="1016000" cy="1296988"/>
          </a:xfrm>
          <a:custGeom>
            <a:avLst/>
            <a:gdLst>
              <a:gd name="T0" fmla="*/ 0 w 635"/>
              <a:gd name="T1" fmla="*/ 0 h 953"/>
              <a:gd name="T2" fmla="*/ 0 w 635"/>
              <a:gd name="T3" fmla="*/ 1763712 h 953"/>
              <a:gd name="T4" fmla="*/ 935037 w 635"/>
              <a:gd name="T5" fmla="*/ 1763712 h 953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635" h="953">
                <a:moveTo>
                  <a:pt x="0" y="0"/>
                </a:moveTo>
                <a:lnTo>
                  <a:pt x="0" y="953"/>
                </a:lnTo>
                <a:lnTo>
                  <a:pt x="635" y="953"/>
                </a:lnTo>
              </a:path>
            </a:pathLst>
          </a:custGeom>
          <a:noFill/>
          <a:ln w="190500" cap="flat" cmpd="sng">
            <a:solidFill>
              <a:srgbClr val="F2F2F2"/>
            </a:solidFill>
            <a:round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latinLnBrk="1">
              <a:defRPr/>
            </a:pPr>
            <a:endParaRPr lang="zh-CN" altLang="en-US" sz="1600" b="1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8" name="MH_Other_4"/>
          <p:cNvSpPr/>
          <p:nvPr>
            <p:custDataLst>
              <p:tags r:id="rId4"/>
            </p:custDataLst>
          </p:nvPr>
        </p:nvSpPr>
        <p:spPr bwMode="auto">
          <a:xfrm>
            <a:off x="4098926" y="3273426"/>
            <a:ext cx="1017588" cy="1296988"/>
          </a:xfrm>
          <a:custGeom>
            <a:avLst/>
            <a:gdLst>
              <a:gd name="T0" fmla="*/ 0 w 635"/>
              <a:gd name="T1" fmla="*/ 0 h 953"/>
              <a:gd name="T2" fmla="*/ 0 w 635"/>
              <a:gd name="T3" fmla="*/ 1763712 h 953"/>
              <a:gd name="T4" fmla="*/ 900113 w 635"/>
              <a:gd name="T5" fmla="*/ 1763712 h 953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635" h="953">
                <a:moveTo>
                  <a:pt x="0" y="0"/>
                </a:moveTo>
                <a:lnTo>
                  <a:pt x="0" y="953"/>
                </a:lnTo>
                <a:lnTo>
                  <a:pt x="635" y="953"/>
                </a:lnTo>
              </a:path>
            </a:pathLst>
          </a:custGeom>
          <a:noFill/>
          <a:ln w="190500" cap="flat" cmpd="sng">
            <a:solidFill>
              <a:srgbClr val="F2F2F2"/>
            </a:solidFill>
            <a:round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latinLnBrk="1">
              <a:defRPr/>
            </a:pPr>
            <a:endParaRPr lang="zh-CN" altLang="en-US" sz="1600" b="1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0" name="MH_Other_5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3508375" y="2084388"/>
            <a:ext cx="1187451" cy="1187451"/>
          </a:xfrm>
          <a:prstGeom prst="roundRect">
            <a:avLst>
              <a:gd name="adj" fmla="val 11764"/>
            </a:avLst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/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latinLnBrk="1" hangingPunct="1">
              <a:spcBef>
                <a:spcPct val="0"/>
              </a:spcBef>
              <a:buNone/>
              <a:defRPr/>
            </a:pPr>
            <a:endParaRPr lang="zh-CN" altLang="en-US" sz="1600" b="1">
              <a:solidFill>
                <a:srgbClr val="FFFFFF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13" name="MH_Other_6"/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4872037" y="2084388"/>
            <a:ext cx="1187451" cy="1187451"/>
          </a:xfrm>
          <a:prstGeom prst="roundRect">
            <a:avLst>
              <a:gd name="adj" fmla="val 11764"/>
            </a:avLst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/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latinLnBrk="1" hangingPunct="1">
              <a:spcBef>
                <a:spcPct val="0"/>
              </a:spcBef>
              <a:buNone/>
              <a:defRPr/>
            </a:pPr>
            <a:endParaRPr lang="zh-CN" altLang="en-US" sz="1600" b="1">
              <a:solidFill>
                <a:srgbClr val="FFFFFF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16" name="MH_Other_7"/>
          <p:cNvSpPr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6235700" y="2084388"/>
            <a:ext cx="1187451" cy="1187451"/>
          </a:xfrm>
          <a:prstGeom prst="roundRect">
            <a:avLst>
              <a:gd name="adj" fmla="val 11764"/>
            </a:avLst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/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latinLnBrk="1" hangingPunct="1">
              <a:spcBef>
                <a:spcPct val="0"/>
              </a:spcBef>
              <a:buNone/>
              <a:defRPr/>
            </a:pPr>
            <a:endParaRPr lang="zh-CN" altLang="en-US" sz="1600" b="1">
              <a:solidFill>
                <a:srgbClr val="FFFFFF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19" name="MH_Other_8"/>
          <p:cNvSpPr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7581900" y="2084388"/>
            <a:ext cx="1187451" cy="1187451"/>
          </a:xfrm>
          <a:prstGeom prst="roundRect">
            <a:avLst>
              <a:gd name="adj" fmla="val 11764"/>
            </a:avLst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/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latinLnBrk="1" hangingPunct="1">
              <a:spcBef>
                <a:spcPct val="0"/>
              </a:spcBef>
              <a:buNone/>
              <a:defRPr/>
            </a:pPr>
            <a:endParaRPr lang="zh-CN" altLang="en-US" sz="1600" b="1">
              <a:solidFill>
                <a:srgbClr val="FFFFFF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3082" name="MH_SubTitle_1"/>
          <p:cNvSpPr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3549652" y="2112964"/>
            <a:ext cx="1103313" cy="695325"/>
          </a:xfrm>
          <a:prstGeom prst="roundRect">
            <a:avLst>
              <a:gd name="adj" fmla="val 15806"/>
            </a:avLst>
          </a:prstGeom>
          <a:solidFill>
            <a:schemeClr val="accent2"/>
          </a:solidFill>
          <a:ln>
            <a:noFill/>
          </a:ln>
        </p:spPr>
        <p:txBody>
          <a:bodyPr anchor="ctr">
            <a:normAutofit fontScale="85000" lnSpcReduction="10000"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charset="-122"/>
              </a:defRPr>
            </a:lvl9pPr>
          </a:lstStyle>
          <a:p>
            <a:pPr algn="ctr" eaLnBrk="1" latinLnBrk="1" hangingPunct="1">
              <a:spcBef>
                <a:spcPct val="0"/>
              </a:spcBef>
              <a:buFontTx/>
              <a:buNone/>
              <a:defRPr/>
            </a:pPr>
            <a:r>
              <a:rPr lang="zh-CN" altLang="en-US" sz="1800" b="1" dirty="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rPr>
              <a:t>请输入标题内容</a:t>
            </a:r>
            <a:endParaRPr lang="zh-CN" altLang="en-US" sz="1800" b="1" dirty="0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083" name="MH_SubTitle_2"/>
          <p:cNvSpPr>
            <a:spLocks noChangeArrowheads="1"/>
          </p:cNvSpPr>
          <p:nvPr>
            <p:custDataLst>
              <p:tags r:id="rId10"/>
            </p:custDataLst>
          </p:nvPr>
        </p:nvSpPr>
        <p:spPr bwMode="auto">
          <a:xfrm>
            <a:off x="4914900" y="2141539"/>
            <a:ext cx="1101725" cy="695325"/>
          </a:xfrm>
          <a:prstGeom prst="roundRect">
            <a:avLst>
              <a:gd name="adj" fmla="val 15806"/>
            </a:avLst>
          </a:prstGeom>
          <a:solidFill>
            <a:schemeClr val="accent3"/>
          </a:solidFill>
          <a:ln>
            <a:noFill/>
          </a:ln>
        </p:spPr>
        <p:txBody>
          <a:bodyPr anchor="ctr">
            <a:normAutofit fontScale="85000" lnSpcReduction="10000"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charset="-122"/>
              </a:defRPr>
            </a:lvl9pPr>
          </a:lstStyle>
          <a:p>
            <a:pPr algn="ctr" eaLnBrk="1" latinLnBrk="1" hangingPunct="1">
              <a:spcBef>
                <a:spcPct val="0"/>
              </a:spcBef>
              <a:buFontTx/>
              <a:buNone/>
              <a:defRPr/>
            </a:pPr>
            <a:r>
              <a:rPr lang="zh-CN" altLang="en-US" sz="1800" b="1" dirty="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rPr>
              <a:t>请输入标题内容</a:t>
            </a:r>
            <a:endParaRPr lang="zh-CN" altLang="en-US" sz="1800" b="1" dirty="0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084" name="MH_SubTitle_3"/>
          <p:cNvSpPr>
            <a:spLocks noChangeArrowheads="1"/>
          </p:cNvSpPr>
          <p:nvPr>
            <p:custDataLst>
              <p:tags r:id="rId11"/>
            </p:custDataLst>
          </p:nvPr>
        </p:nvSpPr>
        <p:spPr bwMode="auto">
          <a:xfrm>
            <a:off x="6278564" y="2141539"/>
            <a:ext cx="1101725" cy="695325"/>
          </a:xfrm>
          <a:prstGeom prst="roundRect">
            <a:avLst>
              <a:gd name="adj" fmla="val 15806"/>
            </a:avLst>
          </a:prstGeom>
          <a:solidFill>
            <a:schemeClr val="accent2"/>
          </a:solidFill>
          <a:ln>
            <a:noFill/>
          </a:ln>
        </p:spPr>
        <p:txBody>
          <a:bodyPr anchor="ctr">
            <a:normAutofit fontScale="85000" lnSpcReduction="10000"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charset="-122"/>
              </a:defRPr>
            </a:lvl9pPr>
          </a:lstStyle>
          <a:p>
            <a:pPr algn="ctr" eaLnBrk="1" latinLnBrk="1" hangingPunct="1">
              <a:spcBef>
                <a:spcPct val="0"/>
              </a:spcBef>
              <a:buFontTx/>
              <a:buNone/>
              <a:defRPr/>
            </a:pPr>
            <a:r>
              <a:rPr lang="zh-CN" altLang="en-US" sz="1800" b="1" dirty="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rPr>
              <a:t>请输入标题内容</a:t>
            </a:r>
            <a:endParaRPr lang="zh-CN" altLang="en-US" sz="1800" b="1" dirty="0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085" name="MH_SubTitle_4"/>
          <p:cNvSpPr>
            <a:spLocks noChangeArrowheads="1"/>
          </p:cNvSpPr>
          <p:nvPr>
            <p:custDataLst>
              <p:tags r:id="rId12"/>
            </p:custDataLst>
          </p:nvPr>
        </p:nvSpPr>
        <p:spPr bwMode="auto">
          <a:xfrm>
            <a:off x="7642226" y="2141539"/>
            <a:ext cx="1103313" cy="695325"/>
          </a:xfrm>
          <a:prstGeom prst="roundRect">
            <a:avLst>
              <a:gd name="adj" fmla="val 15806"/>
            </a:avLst>
          </a:prstGeom>
          <a:solidFill>
            <a:schemeClr val="accent3"/>
          </a:solidFill>
          <a:ln>
            <a:noFill/>
          </a:ln>
        </p:spPr>
        <p:txBody>
          <a:bodyPr anchor="ctr">
            <a:normAutofit fontScale="85000" lnSpcReduction="10000"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charset="-122"/>
              </a:defRPr>
            </a:lvl9pPr>
          </a:lstStyle>
          <a:p>
            <a:pPr algn="ctr" eaLnBrk="1" latinLnBrk="1" hangingPunct="1">
              <a:spcBef>
                <a:spcPct val="0"/>
              </a:spcBef>
              <a:buFontTx/>
              <a:buNone/>
              <a:defRPr/>
            </a:pPr>
            <a:r>
              <a:rPr lang="zh-CN" altLang="en-US" sz="1800" b="1" dirty="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rPr>
              <a:t>请输入标题内容</a:t>
            </a:r>
            <a:endParaRPr lang="zh-CN" altLang="en-US" sz="1800" b="1" dirty="0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8" name="MH_Other_9"/>
          <p:cNvSpPr>
            <a:spLocks noChangeArrowheads="1"/>
          </p:cNvSpPr>
          <p:nvPr>
            <p:custDataLst>
              <p:tags r:id="rId13"/>
            </p:custDataLst>
          </p:nvPr>
        </p:nvSpPr>
        <p:spPr bwMode="auto">
          <a:xfrm>
            <a:off x="5094288" y="5208589"/>
            <a:ext cx="2159000" cy="576263"/>
          </a:xfrm>
          <a:prstGeom prst="ellipse">
            <a:avLst/>
          </a:prstGeom>
          <a:gradFill rotWithShape="1">
            <a:gsLst>
              <a:gs pos="0">
                <a:sysClr val="window" lastClr="FFFFFF">
                  <a:lumMod val="50000"/>
                </a:sysClr>
              </a:gs>
              <a:gs pos="100000">
                <a:sysClr val="window" lastClr="FFFFFF">
                  <a:alpha val="0"/>
                </a:sys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bg1"/>
                </a:solidFill>
                <a:latin typeface="Gulim" panose="020B0600000101010101" charset="-127"/>
                <a:ea typeface="Gulim" panose="020B0600000101010101" charset="-127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bg1"/>
                </a:solidFill>
                <a:latin typeface="Gulim" panose="020B0600000101010101" charset="-127"/>
                <a:ea typeface="Gulim" panose="020B0600000101010101" charset="-127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bg1"/>
                </a:solidFill>
                <a:latin typeface="Gulim" panose="020B0600000101010101" charset="-127"/>
                <a:ea typeface="Gulim" panose="020B0600000101010101" charset="-127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bg1"/>
                </a:solidFill>
                <a:latin typeface="Gulim" panose="020B0600000101010101" charset="-127"/>
                <a:ea typeface="Gulim" panose="020B0600000101010101" charset="-127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bg1"/>
                </a:solidFill>
                <a:latin typeface="Gulim" panose="020B0600000101010101" charset="-127"/>
                <a:ea typeface="Gulim" panose="020B0600000101010101" charset="-127"/>
              </a:defRPr>
            </a:lvl5pPr>
            <a:lvl6pPr marL="2514600" indent="-228600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Gulim" panose="020B0600000101010101" charset="-127"/>
                <a:ea typeface="Gulim" panose="020B0600000101010101" charset="-127"/>
              </a:defRPr>
            </a:lvl6pPr>
            <a:lvl7pPr marL="2971800" indent="-228600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Gulim" panose="020B0600000101010101" charset="-127"/>
                <a:ea typeface="Gulim" panose="020B0600000101010101" charset="-127"/>
              </a:defRPr>
            </a:lvl7pPr>
            <a:lvl8pPr marL="3429000" indent="-228600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Gulim" panose="020B0600000101010101" charset="-127"/>
                <a:ea typeface="Gulim" panose="020B0600000101010101" charset="-127"/>
              </a:defRPr>
            </a:lvl8pPr>
            <a:lvl9pPr marL="3886200" indent="-228600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Gulim" panose="020B0600000101010101" charset="-127"/>
                <a:ea typeface="Gulim" panose="020B0600000101010101" charset="-127"/>
              </a:defRPr>
            </a:lvl9pPr>
          </a:lstStyle>
          <a:p>
            <a:pPr eaLnBrk="1" latinLnBrk="1" hangingPunct="1">
              <a:spcBef>
                <a:spcPct val="0"/>
              </a:spcBef>
              <a:buNone/>
              <a:defRPr/>
            </a:pPr>
            <a:endParaRPr lang="ko-KR" altLang="ko-KR" sz="1800" kern="0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3" name="MH_Title_1"/>
          <p:cNvSpPr>
            <a:spLocks noChangeArrowheads="1"/>
          </p:cNvSpPr>
          <p:nvPr>
            <p:custDataLst>
              <p:tags r:id="rId14"/>
            </p:custDataLst>
          </p:nvPr>
        </p:nvSpPr>
        <p:spPr bwMode="auto">
          <a:xfrm>
            <a:off x="5410202" y="3986213"/>
            <a:ext cx="1527175" cy="1525587"/>
          </a:xfrm>
          <a:prstGeom prst="ellipse">
            <a:avLst/>
          </a:prstGeom>
          <a:solidFill>
            <a:schemeClr val="accent1">
              <a:alpha val="97000"/>
            </a:schemeClr>
          </a:solidFill>
          <a:ln w="38100">
            <a:noFill/>
          </a:ln>
          <a:effectLst/>
        </p:spPr>
        <p:txBody>
          <a:bodyPr lIns="0" tIns="0" rIns="0" bIns="0" anchor="ctr">
            <a:normAutofit fontScale="70000" lnSpcReduction="20000"/>
          </a:bodyPr>
          <a:lstStyle>
            <a:lvl1pPr eaLnBrk="0" hangingPunct="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latinLnBrk="1" hangingPunct="1">
              <a:lnSpc>
                <a:spcPct val="130000"/>
              </a:lnSpc>
              <a:spcBef>
                <a:spcPct val="0"/>
              </a:spcBef>
              <a:buNone/>
              <a:defRPr/>
            </a:pPr>
            <a:r>
              <a:rPr lang="zh-CN" altLang="en-US" dirty="0">
                <a:solidFill>
                  <a:srgbClr val="FFFFFF"/>
                </a:solidFill>
                <a:latin typeface="+mn-lt"/>
                <a:cs typeface="+mn-ea"/>
                <a:sym typeface="+mn-lt"/>
              </a:rPr>
              <a:t>请输入标题内容</a:t>
            </a:r>
            <a:endParaRPr lang="zh-CN" altLang="en-US" dirty="0">
              <a:solidFill>
                <a:srgbClr val="FFFFFF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17" name="Subtitle 2"/>
          <p:cNvSpPr txBox="1"/>
          <p:nvPr/>
        </p:nvSpPr>
        <p:spPr bwMode="auto">
          <a:xfrm>
            <a:off x="1568451" y="1223447"/>
            <a:ext cx="3127375" cy="5025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45712" rIns="91425" bIns="45712">
            <a:spAutoFit/>
          </a:bodyPr>
          <a:lstStyle>
            <a:lvl1pPr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5pPr>
            <a:lvl6pPr marL="2514600" indent="-228600" defTabSz="9124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6pPr>
            <a:lvl7pPr marL="2971800" indent="-228600" defTabSz="9124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7pPr>
            <a:lvl8pPr marL="3429000" indent="-228600" defTabSz="9124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8pPr>
            <a:lvl9pPr marL="3886200" indent="-228600" defTabSz="9124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9pPr>
          </a:lstStyle>
          <a:p>
            <a:pPr algn="r" defTabSz="1216660">
              <a:spcBef>
                <a:spcPct val="20000"/>
              </a:spcBef>
              <a:defRPr/>
            </a:pPr>
            <a:r>
              <a:rPr lang="zh-CN" altLang="en-US" sz="1335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单击此处可编辑内容，根据您的需要自由拉伸文本框大小</a:t>
            </a:r>
            <a:endParaRPr lang="en-US" altLang="zh-CN" sz="1335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0" name="Subtitle 2"/>
          <p:cNvSpPr txBox="1"/>
          <p:nvPr/>
        </p:nvSpPr>
        <p:spPr bwMode="auto">
          <a:xfrm>
            <a:off x="6480043" y="1301785"/>
            <a:ext cx="3127375" cy="5025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45712" rIns="91425" bIns="45712">
            <a:spAutoFit/>
          </a:bodyPr>
          <a:lstStyle>
            <a:lvl1pPr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5pPr>
            <a:lvl6pPr marL="2514600" indent="-228600" defTabSz="9124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6pPr>
            <a:lvl7pPr marL="2971800" indent="-228600" defTabSz="9124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7pPr>
            <a:lvl8pPr marL="3429000" indent="-228600" defTabSz="9124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8pPr>
            <a:lvl9pPr marL="3886200" indent="-228600" defTabSz="9124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9pPr>
          </a:lstStyle>
          <a:p>
            <a:pPr algn="r" defTabSz="1216660">
              <a:spcBef>
                <a:spcPct val="20000"/>
              </a:spcBef>
              <a:defRPr/>
            </a:pPr>
            <a:r>
              <a:rPr lang="zh-CN" altLang="en-US" sz="1335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单击此处可编辑内容，根据您的需要自由拉伸文本框大小</a:t>
            </a:r>
            <a:endParaRPr lang="en-US" altLang="zh-CN" sz="1335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custDataLst>
      <p:tags r:id="rId15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3000">
        <p:random/>
      </p:transition>
    </mc:Choice>
    <mc:Fallback>
      <p:transition spd="slow" advClick="0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0" grpId="0" animBg="1"/>
      <p:bldP spid="13" grpId="0" animBg="1"/>
      <p:bldP spid="16" grpId="0" animBg="1"/>
      <p:bldP spid="19" grpId="0" animBg="1"/>
      <p:bldP spid="3082" grpId="0" animBg="1"/>
      <p:bldP spid="3083" grpId="0" animBg="1"/>
      <p:bldP spid="3084" grpId="0" animBg="1"/>
      <p:bldP spid="3085" grpId="0" animBg="1"/>
      <p:bldP spid="23" grpId="0" animBg="1"/>
      <p:bldP spid="17" grpId="0"/>
      <p:bldP spid="2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 descr="资源 334302"/>
          <p:cNvPicPr>
            <a:picLocks noChangeAspect="1"/>
          </p:cNvPicPr>
          <p:nvPr/>
        </p:nvPicPr>
        <p:blipFill>
          <a:blip r:embed="rId1"/>
          <a:srcRect l="8295" t="56785" r="30928" b="783"/>
          <a:stretch>
            <a:fillRect/>
          </a:stretch>
        </p:blipFill>
        <p:spPr>
          <a:xfrm>
            <a:off x="-19050" y="-53340"/>
            <a:ext cx="12193270" cy="6964680"/>
          </a:xfrm>
          <a:prstGeom prst="rect">
            <a:avLst/>
          </a:prstGeom>
        </p:spPr>
      </p:pic>
      <p:sp>
        <p:nvSpPr>
          <p:cNvPr id="28" name="矩形 27"/>
          <p:cNvSpPr/>
          <p:nvPr/>
        </p:nvSpPr>
        <p:spPr>
          <a:xfrm>
            <a:off x="6172103" y="2751854"/>
            <a:ext cx="3184408" cy="6153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4000" b="1" dirty="0">
                <a:gradFill>
                  <a:gsLst>
                    <a:gs pos="0">
                      <a:schemeClr val="accent4"/>
                    </a:gs>
                    <a:gs pos="100000">
                      <a:schemeClr val="bg1"/>
                    </a:gs>
                  </a:gsLst>
                  <a:lin ang="16200000" scaled="0"/>
                </a:gradFill>
                <a:cs typeface="+mn-ea"/>
                <a:sym typeface="+mn-lt"/>
              </a:rPr>
              <a:t>输入您的标题</a:t>
            </a:r>
            <a:endParaRPr lang="zh-CN" altLang="en-US" sz="4000" b="1" dirty="0">
              <a:gradFill>
                <a:gsLst>
                  <a:gs pos="0">
                    <a:schemeClr val="accent4"/>
                  </a:gs>
                  <a:gs pos="100000">
                    <a:schemeClr val="bg1"/>
                  </a:gs>
                </a:gsLst>
                <a:lin ang="16200000" scaled="0"/>
              </a:gradFill>
              <a:cs typeface="+mn-ea"/>
              <a:sym typeface="+mn-lt"/>
            </a:endParaRPr>
          </a:p>
        </p:txBody>
      </p:sp>
      <p:sp>
        <p:nvSpPr>
          <p:cNvPr id="29" name="TextBox 11"/>
          <p:cNvSpPr txBox="1"/>
          <p:nvPr/>
        </p:nvSpPr>
        <p:spPr>
          <a:xfrm>
            <a:off x="6114597" y="3590240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gradFill>
                  <a:gsLst>
                    <a:gs pos="0">
                      <a:schemeClr val="accent4"/>
                    </a:gs>
                    <a:gs pos="100000">
                      <a:schemeClr val="bg1"/>
                    </a:gs>
                  </a:gsLst>
                  <a:lin ang="16200000" scaled="0"/>
                </a:gradFill>
                <a:cs typeface="+mn-ea"/>
                <a:sym typeface="+mn-lt"/>
              </a:rPr>
              <a:t>添加</a:t>
            </a:r>
            <a:r>
              <a:rPr lang="zh-CN" altLang="en-US" sz="1100" dirty="0">
                <a:gradFill>
                  <a:gsLst>
                    <a:gs pos="0">
                      <a:schemeClr val="accent4"/>
                    </a:gs>
                    <a:gs pos="100000">
                      <a:schemeClr val="bg1"/>
                    </a:gs>
                  </a:gsLst>
                  <a:lin ang="16200000" scaled="0"/>
                </a:gradFill>
                <a:cs typeface="+mn-ea"/>
                <a:sym typeface="+mn-lt"/>
              </a:rPr>
              <a:t>相关标题文字</a:t>
            </a:r>
            <a:endParaRPr lang="zh-CN" altLang="en-US" sz="1100" dirty="0">
              <a:gradFill>
                <a:gsLst>
                  <a:gs pos="0">
                    <a:schemeClr val="accent4"/>
                  </a:gs>
                  <a:gs pos="100000">
                    <a:schemeClr val="bg1"/>
                  </a:gs>
                </a:gsLst>
                <a:lin ang="16200000" scaled="0"/>
              </a:gradFill>
              <a:cs typeface="+mn-ea"/>
              <a:sym typeface="+mn-lt"/>
            </a:endParaRPr>
          </a:p>
        </p:txBody>
      </p:sp>
      <p:sp>
        <p:nvSpPr>
          <p:cNvPr id="30" name="TextBox 11"/>
          <p:cNvSpPr txBox="1"/>
          <p:nvPr/>
        </p:nvSpPr>
        <p:spPr>
          <a:xfrm>
            <a:off x="7827190" y="3590240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gradFill>
                  <a:gsLst>
                    <a:gs pos="0">
                      <a:schemeClr val="accent4"/>
                    </a:gs>
                    <a:gs pos="100000">
                      <a:schemeClr val="bg1"/>
                    </a:gs>
                  </a:gsLst>
                  <a:lin ang="16200000" scaled="0"/>
                </a:gradFill>
                <a:cs typeface="+mn-ea"/>
                <a:sym typeface="+mn-lt"/>
              </a:rPr>
              <a:t>添加</a:t>
            </a:r>
            <a:r>
              <a:rPr lang="zh-CN" altLang="en-US" sz="1100" dirty="0">
                <a:gradFill>
                  <a:gsLst>
                    <a:gs pos="0">
                      <a:schemeClr val="accent4"/>
                    </a:gs>
                    <a:gs pos="100000">
                      <a:schemeClr val="bg1"/>
                    </a:gs>
                  </a:gsLst>
                  <a:lin ang="16200000" scaled="0"/>
                </a:gradFill>
                <a:cs typeface="+mn-ea"/>
                <a:sym typeface="+mn-lt"/>
              </a:rPr>
              <a:t>相关标题文字</a:t>
            </a:r>
            <a:endParaRPr lang="zh-CN" altLang="en-US" sz="1100" dirty="0">
              <a:gradFill>
                <a:gsLst>
                  <a:gs pos="0">
                    <a:schemeClr val="accent4"/>
                  </a:gs>
                  <a:gs pos="100000">
                    <a:schemeClr val="bg1"/>
                  </a:gs>
                </a:gsLst>
                <a:lin ang="16200000" scaled="0"/>
              </a:gradFill>
              <a:cs typeface="+mn-ea"/>
              <a:sym typeface="+mn-lt"/>
            </a:endParaRPr>
          </a:p>
        </p:txBody>
      </p:sp>
      <p:sp>
        <p:nvSpPr>
          <p:cNvPr id="31" name="TextBox 11"/>
          <p:cNvSpPr txBox="1"/>
          <p:nvPr/>
        </p:nvSpPr>
        <p:spPr>
          <a:xfrm>
            <a:off x="6114597" y="3863071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gradFill>
                  <a:gsLst>
                    <a:gs pos="0">
                      <a:schemeClr val="accent4"/>
                    </a:gs>
                    <a:gs pos="100000">
                      <a:schemeClr val="bg1"/>
                    </a:gs>
                  </a:gsLst>
                  <a:lin ang="16200000" scaled="0"/>
                </a:gradFill>
                <a:cs typeface="+mn-ea"/>
                <a:sym typeface="+mn-lt"/>
              </a:rPr>
              <a:t>添加</a:t>
            </a:r>
            <a:r>
              <a:rPr lang="zh-CN" altLang="en-US" sz="1100" dirty="0">
                <a:gradFill>
                  <a:gsLst>
                    <a:gs pos="0">
                      <a:schemeClr val="accent4"/>
                    </a:gs>
                    <a:gs pos="100000">
                      <a:schemeClr val="bg1"/>
                    </a:gs>
                  </a:gsLst>
                  <a:lin ang="16200000" scaled="0"/>
                </a:gradFill>
                <a:cs typeface="+mn-ea"/>
                <a:sym typeface="+mn-lt"/>
              </a:rPr>
              <a:t>相关标题文字</a:t>
            </a:r>
            <a:endParaRPr lang="zh-CN" altLang="en-US" sz="1100" dirty="0">
              <a:gradFill>
                <a:gsLst>
                  <a:gs pos="0">
                    <a:schemeClr val="accent4"/>
                  </a:gs>
                  <a:gs pos="100000">
                    <a:schemeClr val="bg1"/>
                  </a:gs>
                </a:gsLst>
                <a:lin ang="16200000" scaled="0"/>
              </a:gradFill>
              <a:cs typeface="+mn-ea"/>
              <a:sym typeface="+mn-lt"/>
            </a:endParaRPr>
          </a:p>
        </p:txBody>
      </p:sp>
      <p:sp>
        <p:nvSpPr>
          <p:cNvPr id="32" name="TextBox 11"/>
          <p:cNvSpPr txBox="1"/>
          <p:nvPr/>
        </p:nvSpPr>
        <p:spPr>
          <a:xfrm>
            <a:off x="7827190" y="3863071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gradFill>
                  <a:gsLst>
                    <a:gs pos="0">
                      <a:schemeClr val="accent4"/>
                    </a:gs>
                    <a:gs pos="100000">
                      <a:schemeClr val="bg1"/>
                    </a:gs>
                  </a:gsLst>
                  <a:lin ang="16200000" scaled="0"/>
                </a:gradFill>
                <a:cs typeface="+mn-ea"/>
                <a:sym typeface="+mn-lt"/>
              </a:rPr>
              <a:t>添加</a:t>
            </a:r>
            <a:r>
              <a:rPr lang="zh-CN" altLang="en-US" sz="1100" dirty="0">
                <a:gradFill>
                  <a:gsLst>
                    <a:gs pos="0">
                      <a:schemeClr val="accent4"/>
                    </a:gs>
                    <a:gs pos="100000">
                      <a:schemeClr val="bg1"/>
                    </a:gs>
                  </a:gsLst>
                  <a:lin ang="16200000" scaled="0"/>
                </a:gradFill>
                <a:cs typeface="+mn-ea"/>
                <a:sym typeface="+mn-lt"/>
              </a:rPr>
              <a:t>相关标题文字</a:t>
            </a:r>
            <a:endParaRPr lang="zh-CN" altLang="en-US" sz="1100" dirty="0">
              <a:gradFill>
                <a:gsLst>
                  <a:gs pos="0">
                    <a:schemeClr val="accent4"/>
                  </a:gs>
                  <a:gs pos="100000">
                    <a:schemeClr val="bg1"/>
                  </a:gs>
                </a:gsLst>
                <a:lin ang="16200000" scaled="0"/>
              </a:gradFill>
              <a:cs typeface="+mn-ea"/>
              <a:sym typeface="+mn-lt"/>
            </a:endParaRPr>
          </a:p>
        </p:txBody>
      </p:sp>
      <p:sp>
        <p:nvSpPr>
          <p:cNvPr id="33" name="矩形 259"/>
          <p:cNvSpPr>
            <a:spLocks noChangeArrowheads="1"/>
          </p:cNvSpPr>
          <p:nvPr/>
        </p:nvSpPr>
        <p:spPr bwMode="auto">
          <a:xfrm>
            <a:off x="2995910" y="2002865"/>
            <a:ext cx="2379498" cy="27145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9pPr>
          </a:lstStyle>
          <a:p>
            <a:pPr algn="ctr">
              <a:buNone/>
            </a:pPr>
            <a:r>
              <a:rPr lang="en-US" altLang="zh-CN" sz="13800" cap="all" dirty="0" smtClean="0">
                <a:gradFill>
                  <a:gsLst>
                    <a:gs pos="0">
                      <a:schemeClr val="accent4"/>
                    </a:gs>
                    <a:gs pos="100000">
                      <a:schemeClr val="bg1"/>
                    </a:gs>
                  </a:gsLst>
                  <a:lin ang="16200000" scaled="0"/>
                </a:gradFill>
                <a:latin typeface="+mn-lt"/>
                <a:ea typeface="+mn-ea"/>
                <a:cs typeface="+mn-ea"/>
                <a:sym typeface="+mn-lt"/>
              </a:rPr>
              <a:t>03</a:t>
            </a:r>
            <a:endParaRPr lang="en-US" altLang="zh-CN" sz="13800" cap="all" dirty="0" smtClean="0">
              <a:gradFill>
                <a:gsLst>
                  <a:gs pos="0">
                    <a:schemeClr val="accent4"/>
                  </a:gs>
                  <a:gs pos="100000">
                    <a:schemeClr val="bg1"/>
                  </a:gs>
                </a:gsLst>
                <a:lin ang="16200000" scaled="0"/>
              </a:gradFill>
              <a:latin typeface="+mn-lt"/>
              <a:ea typeface="+mn-ea"/>
              <a:cs typeface="+mn-ea"/>
              <a:sym typeface="+mn-lt"/>
            </a:endParaRPr>
          </a:p>
          <a:p>
            <a:pPr algn="ctr">
              <a:buNone/>
            </a:pPr>
            <a:r>
              <a:rPr lang="en-US" altLang="zh-CN" cap="all" dirty="0">
                <a:gradFill>
                  <a:gsLst>
                    <a:gs pos="0">
                      <a:schemeClr val="accent4"/>
                    </a:gs>
                    <a:gs pos="100000">
                      <a:schemeClr val="bg1"/>
                    </a:gs>
                  </a:gsLst>
                  <a:lin ang="16200000" scaled="0"/>
                </a:gradFill>
                <a:latin typeface="+mn-lt"/>
                <a:ea typeface="+mn-ea"/>
                <a:cs typeface="+mn-ea"/>
                <a:sym typeface="+mn-lt"/>
              </a:rPr>
              <a:t>chapter</a:t>
            </a:r>
            <a:endParaRPr lang="en-US" altLang="zh-CN" cap="all" dirty="0">
              <a:gradFill>
                <a:gsLst>
                  <a:gs pos="0">
                    <a:schemeClr val="accent4"/>
                  </a:gs>
                  <a:gs pos="100000">
                    <a:schemeClr val="bg1"/>
                  </a:gs>
                </a:gsLst>
                <a:lin ang="16200000" scaled="0"/>
              </a:gradFill>
              <a:latin typeface="+mn-lt"/>
              <a:ea typeface="+mn-ea"/>
              <a:cs typeface="+mn-ea"/>
              <a:sym typeface="+mn-lt"/>
            </a:endParaRPr>
          </a:p>
        </p:txBody>
      </p:sp>
      <p:cxnSp>
        <p:nvCxnSpPr>
          <p:cNvPr id="34" name="直接连接符 33"/>
          <p:cNvCxnSpPr/>
          <p:nvPr/>
        </p:nvCxnSpPr>
        <p:spPr>
          <a:xfrm>
            <a:off x="5596039" y="2219167"/>
            <a:ext cx="0" cy="2332887"/>
          </a:xfrm>
          <a:prstGeom prst="line">
            <a:avLst/>
          </a:prstGeom>
          <a:ln>
            <a:gradFill>
              <a:gsLst>
                <a:gs pos="0">
                  <a:schemeClr val="accent4"/>
                </a:gs>
                <a:gs pos="100000">
                  <a:schemeClr val="bg1"/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3000">
        <p:random/>
      </p:transition>
    </mc:Choice>
    <mc:Fallback>
      <p:transition spd="slow" advClick="0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  <p:bldP spid="30" grpId="0"/>
      <p:bldP spid="31" grpId="0"/>
      <p:bldP spid="32" grpId="0"/>
      <p:bldP spid="3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H_SubTitle_4"/>
          <p:cNvSpPr/>
          <p:nvPr>
            <p:custDataLst>
              <p:tags r:id="rId1"/>
            </p:custDataLst>
          </p:nvPr>
        </p:nvSpPr>
        <p:spPr>
          <a:xfrm>
            <a:off x="5632451" y="2162176"/>
            <a:ext cx="1000125" cy="1000125"/>
          </a:xfrm>
          <a:prstGeom prst="flowChartConnector">
            <a:avLst/>
          </a:prstGeom>
          <a:solidFill>
            <a:schemeClr val="accent1"/>
          </a:solidFill>
          <a:ln w="76200">
            <a:solidFill>
              <a:srgbClr val="FFFFFF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0" bIns="108000" anchor="ctr">
            <a:normAutofit/>
          </a:bodyPr>
          <a:lstStyle/>
          <a:p>
            <a:pPr algn="ctr">
              <a:defRPr/>
            </a:pP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请输入标题内容</a:t>
            </a:r>
            <a:endParaRPr lang="zh-CN" altLang="en-US" sz="12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5" name="MH_SubTitle_3"/>
          <p:cNvSpPr/>
          <p:nvPr>
            <p:custDataLst>
              <p:tags r:id="rId2"/>
            </p:custDataLst>
          </p:nvPr>
        </p:nvSpPr>
        <p:spPr>
          <a:xfrm>
            <a:off x="6213476" y="2770188"/>
            <a:ext cx="1000125" cy="1001712"/>
          </a:xfrm>
          <a:prstGeom prst="flowChartConnector">
            <a:avLst/>
          </a:prstGeom>
          <a:solidFill>
            <a:schemeClr val="accent1"/>
          </a:solidFill>
          <a:ln w="76200">
            <a:solidFill>
              <a:srgbClr val="FFFFFF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>
              <a:defRPr/>
            </a:pP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请输入标题内容</a:t>
            </a:r>
            <a:endParaRPr lang="zh-CN" altLang="en-US" sz="12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6" name="MH_SubTitle_2"/>
          <p:cNvSpPr/>
          <p:nvPr>
            <p:custDataLst>
              <p:tags r:id="rId3"/>
            </p:custDataLst>
          </p:nvPr>
        </p:nvSpPr>
        <p:spPr>
          <a:xfrm>
            <a:off x="4806951" y="2820989"/>
            <a:ext cx="1547813" cy="1547812"/>
          </a:xfrm>
          <a:prstGeom prst="flowChartConnector">
            <a:avLst/>
          </a:prstGeom>
          <a:solidFill>
            <a:schemeClr val="accent1"/>
          </a:solidFill>
          <a:ln w="76200">
            <a:solidFill>
              <a:srgbClr val="FFFFFF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 fontScale="92500" lnSpcReduction="10000"/>
          </a:bodyPr>
          <a:lstStyle/>
          <a:p>
            <a:pPr algn="ctr">
              <a:defRPr/>
            </a:pPr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请输入标题内容</a:t>
            </a:r>
            <a:endParaRPr lang="zh-CN" altLang="en-US" sz="24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7" name="MH_SubTitle_1"/>
          <p:cNvSpPr/>
          <p:nvPr>
            <p:custDataLst>
              <p:tags r:id="rId4"/>
            </p:custDataLst>
          </p:nvPr>
        </p:nvSpPr>
        <p:spPr>
          <a:xfrm>
            <a:off x="5861051" y="3632201"/>
            <a:ext cx="1260475" cy="1260475"/>
          </a:xfrm>
          <a:prstGeom prst="flowChartConnector">
            <a:avLst/>
          </a:prstGeom>
          <a:solidFill>
            <a:schemeClr val="accent1"/>
          </a:solidFill>
          <a:ln w="76200">
            <a:solidFill>
              <a:srgbClr val="FFFFFF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 fontScale="85000" lnSpcReduction="10000"/>
          </a:bodyPr>
          <a:lstStyle/>
          <a:p>
            <a:pPr algn="ctr">
              <a:defRPr/>
            </a:pPr>
            <a:r>
              <a:rPr lang="zh-CN" altLang="en-US" sz="2000" dirty="0">
                <a:solidFill>
                  <a:schemeClr val="bg1"/>
                </a:solidFill>
                <a:cs typeface="+mn-ea"/>
                <a:sym typeface="+mn-lt"/>
              </a:rPr>
              <a:t>请输入标题内容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9" name="MH_Title_1"/>
          <p:cNvSpPr/>
          <p:nvPr>
            <p:custDataLst>
              <p:tags r:id="rId5"/>
            </p:custDataLst>
          </p:nvPr>
        </p:nvSpPr>
        <p:spPr>
          <a:xfrm>
            <a:off x="4543425" y="4154490"/>
            <a:ext cx="1817688" cy="1817687"/>
          </a:xfrm>
          <a:prstGeom prst="flowChartConnector">
            <a:avLst/>
          </a:prstGeom>
          <a:solidFill>
            <a:schemeClr val="accent2"/>
          </a:solidFill>
          <a:ln w="76200">
            <a:solidFill>
              <a:srgbClr val="FFFFFF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defRPr/>
            </a:pPr>
            <a:r>
              <a:rPr lang="zh-CN" altLang="en-US" sz="2800" dirty="0">
                <a:solidFill>
                  <a:schemeClr val="bg1"/>
                </a:solidFill>
                <a:cs typeface="+mn-ea"/>
                <a:sym typeface="+mn-lt"/>
              </a:rPr>
              <a:t>请输入标题内容</a:t>
            </a:r>
            <a:endParaRPr lang="zh-CN" altLang="en-US" sz="28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cxnSp>
        <p:nvCxnSpPr>
          <p:cNvPr id="27" name="MH_Other_1"/>
          <p:cNvCxnSpPr/>
          <p:nvPr>
            <p:custDataLst>
              <p:tags r:id="rId6"/>
            </p:custDataLst>
          </p:nvPr>
        </p:nvCxnSpPr>
        <p:spPr>
          <a:xfrm>
            <a:off x="6731000" y="4622800"/>
            <a:ext cx="736600" cy="0"/>
          </a:xfrm>
          <a:prstGeom prst="line">
            <a:avLst/>
          </a:prstGeom>
          <a:ln w="12700">
            <a:solidFill>
              <a:srgbClr val="D5D5D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MH_Other_2"/>
          <p:cNvCxnSpPr/>
          <p:nvPr>
            <p:custDataLst>
              <p:tags r:id="rId7"/>
            </p:custDataLst>
          </p:nvPr>
        </p:nvCxnSpPr>
        <p:spPr>
          <a:xfrm>
            <a:off x="7034213" y="3019425"/>
            <a:ext cx="736600" cy="0"/>
          </a:xfrm>
          <a:prstGeom prst="line">
            <a:avLst/>
          </a:prstGeom>
          <a:ln w="12700">
            <a:solidFill>
              <a:srgbClr val="D5D5D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MH_Other_3"/>
          <p:cNvCxnSpPr/>
          <p:nvPr>
            <p:custDataLst>
              <p:tags r:id="rId8"/>
            </p:custDataLst>
          </p:nvPr>
        </p:nvCxnSpPr>
        <p:spPr>
          <a:xfrm>
            <a:off x="4311651" y="3771900"/>
            <a:ext cx="736600" cy="0"/>
          </a:xfrm>
          <a:prstGeom prst="line">
            <a:avLst/>
          </a:prstGeom>
          <a:ln w="12700">
            <a:solidFill>
              <a:srgbClr val="D5D5D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MH_Other_4"/>
          <p:cNvCxnSpPr/>
          <p:nvPr>
            <p:custDataLst>
              <p:tags r:id="rId9"/>
            </p:custDataLst>
          </p:nvPr>
        </p:nvCxnSpPr>
        <p:spPr>
          <a:xfrm>
            <a:off x="5224463" y="2295525"/>
            <a:ext cx="736600" cy="0"/>
          </a:xfrm>
          <a:prstGeom prst="line">
            <a:avLst/>
          </a:prstGeom>
          <a:ln w="12700">
            <a:solidFill>
              <a:srgbClr val="D5D5D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Subtitle 2"/>
          <p:cNvSpPr txBox="1"/>
          <p:nvPr/>
        </p:nvSpPr>
        <p:spPr bwMode="auto">
          <a:xfrm>
            <a:off x="7751827" y="4403788"/>
            <a:ext cx="3127375" cy="5025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45712" rIns="91425" bIns="45712">
            <a:spAutoFit/>
          </a:bodyPr>
          <a:lstStyle>
            <a:lvl1pPr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5pPr>
            <a:lvl6pPr marL="2514600" indent="-228600" defTabSz="9124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6pPr>
            <a:lvl7pPr marL="2971800" indent="-228600" defTabSz="9124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7pPr>
            <a:lvl8pPr marL="3429000" indent="-228600" defTabSz="9124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8pPr>
            <a:lvl9pPr marL="3886200" indent="-228600" defTabSz="9124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9pPr>
          </a:lstStyle>
          <a:p>
            <a:pPr algn="r" defTabSz="1216660">
              <a:spcBef>
                <a:spcPct val="20000"/>
              </a:spcBef>
              <a:defRPr/>
            </a:pPr>
            <a:r>
              <a:rPr lang="zh-CN" altLang="en-US" sz="1335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单击此处可编辑内容，根据您的需要自由拉伸文本框大小</a:t>
            </a:r>
            <a:endParaRPr lang="en-US" altLang="zh-CN" sz="1335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6" name="TextBox 46"/>
          <p:cNvSpPr txBox="1">
            <a:spLocks noChangeArrowheads="1"/>
          </p:cNvSpPr>
          <p:nvPr/>
        </p:nvSpPr>
        <p:spPr bwMode="auto">
          <a:xfrm>
            <a:off x="2462438" y="1446069"/>
            <a:ext cx="2330452" cy="3693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3" tIns="60961" rIns="121923" bIns="60961">
            <a:spAutoFit/>
          </a:bodyPr>
          <a:lstStyle>
            <a:lvl1pPr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5pPr>
            <a:lvl6pPr marL="2514600" indent="-228600" defTabSz="9124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6pPr>
            <a:lvl7pPr marL="2971800" indent="-228600" defTabSz="9124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7pPr>
            <a:lvl8pPr marL="3429000" indent="-228600" defTabSz="9124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8pPr>
            <a:lvl9pPr marL="3886200" indent="-228600" defTabSz="9124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9pPr>
          </a:lstStyle>
          <a:p>
            <a:r>
              <a:rPr lang="zh-CN" altLang="en-US" sz="1600" b="1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单击编辑标题</a:t>
            </a:r>
            <a:endParaRPr lang="zh-CN" altLang="en-US" sz="1600" b="1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145141" y="3260851"/>
            <a:ext cx="4031748" cy="839046"/>
            <a:chOff x="858855" y="2445638"/>
            <a:chExt cx="3023811" cy="629285"/>
          </a:xfrm>
        </p:grpSpPr>
        <p:sp>
          <p:nvSpPr>
            <p:cNvPr id="17" name="Subtitle 2"/>
            <p:cNvSpPr txBox="1"/>
            <p:nvPr/>
          </p:nvSpPr>
          <p:spPr bwMode="auto">
            <a:xfrm>
              <a:off x="858855" y="2698005"/>
              <a:ext cx="2345531" cy="3769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25" tIns="45712" rIns="91425" bIns="45712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Lato Light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Lato Light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Lato Light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Lato Light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Lato Light"/>
                  <a:ea typeface="MS PGothic" panose="020B0600070205080204" pitchFamily="34" charset="-128"/>
                </a:defRPr>
              </a:lvl5pPr>
              <a:lvl6pPr marL="2514600" indent="-228600" defTabSz="91249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to Light"/>
                  <a:ea typeface="MS PGothic" panose="020B0600070205080204" pitchFamily="34" charset="-128"/>
                </a:defRPr>
              </a:lvl6pPr>
              <a:lvl7pPr marL="2971800" indent="-228600" defTabSz="91249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to Light"/>
                  <a:ea typeface="MS PGothic" panose="020B0600070205080204" pitchFamily="34" charset="-128"/>
                </a:defRPr>
              </a:lvl7pPr>
              <a:lvl8pPr marL="3429000" indent="-228600" defTabSz="91249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to Light"/>
                  <a:ea typeface="MS PGothic" panose="020B0600070205080204" pitchFamily="34" charset="-128"/>
                </a:defRPr>
              </a:lvl8pPr>
              <a:lvl9pPr marL="3886200" indent="-228600" defTabSz="91249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to Light"/>
                  <a:ea typeface="MS PGothic" panose="020B0600070205080204" pitchFamily="34" charset="-128"/>
                </a:defRPr>
              </a:lvl9pPr>
            </a:lstStyle>
            <a:p>
              <a:pPr algn="r" defTabSz="1216660">
                <a:spcBef>
                  <a:spcPct val="20000"/>
                </a:spcBef>
                <a:defRPr/>
              </a:pPr>
              <a:r>
                <a:rPr lang="zh-CN" altLang="en-US" sz="1335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单击此处可编辑内容，根据您的需要自由拉伸文本框大小</a:t>
              </a:r>
              <a:endParaRPr lang="en-US" altLang="zh-CN" sz="1335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8" name="TextBox 46"/>
            <p:cNvSpPr txBox="1">
              <a:spLocks noChangeArrowheads="1"/>
            </p:cNvSpPr>
            <p:nvPr/>
          </p:nvSpPr>
          <p:spPr bwMode="auto">
            <a:xfrm>
              <a:off x="2134827" y="2445638"/>
              <a:ext cx="1747839" cy="2770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21923" tIns="60961" rIns="121923" bIns="6096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Lato Light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Lato Light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Lato Light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Lato Light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Lato Light"/>
                  <a:ea typeface="MS PGothic" panose="020B0600070205080204" pitchFamily="34" charset="-128"/>
                </a:defRPr>
              </a:lvl5pPr>
              <a:lvl6pPr marL="2514600" indent="-228600" defTabSz="91249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to Light"/>
                  <a:ea typeface="MS PGothic" panose="020B0600070205080204" pitchFamily="34" charset="-128"/>
                </a:defRPr>
              </a:lvl6pPr>
              <a:lvl7pPr marL="2971800" indent="-228600" defTabSz="91249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to Light"/>
                  <a:ea typeface="MS PGothic" panose="020B0600070205080204" pitchFamily="34" charset="-128"/>
                </a:defRPr>
              </a:lvl7pPr>
              <a:lvl8pPr marL="3429000" indent="-228600" defTabSz="91249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to Light"/>
                  <a:ea typeface="MS PGothic" panose="020B0600070205080204" pitchFamily="34" charset="-128"/>
                </a:defRPr>
              </a:lvl8pPr>
              <a:lvl9pPr marL="3886200" indent="-228600" defTabSz="91249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to Light"/>
                  <a:ea typeface="MS PGothic" panose="020B0600070205080204" pitchFamily="34" charset="-128"/>
                </a:defRPr>
              </a:lvl9pPr>
            </a:lstStyle>
            <a:p>
              <a:r>
                <a:rPr lang="zh-CN" altLang="en-US" sz="1600" b="1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单击编辑标题</a:t>
              </a:r>
              <a:endParaRPr lang="zh-CN" altLang="en-US" sz="1600" b="1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sp>
        <p:nvSpPr>
          <p:cNvPr id="19" name="Subtitle 2"/>
          <p:cNvSpPr txBox="1"/>
          <p:nvPr/>
        </p:nvSpPr>
        <p:spPr bwMode="auto">
          <a:xfrm>
            <a:off x="7883061" y="2820988"/>
            <a:ext cx="3127375" cy="5025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45712" rIns="91425" bIns="45712">
            <a:spAutoFit/>
          </a:bodyPr>
          <a:lstStyle>
            <a:lvl1pPr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5pPr>
            <a:lvl6pPr marL="2514600" indent="-228600" defTabSz="9124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6pPr>
            <a:lvl7pPr marL="2971800" indent="-228600" defTabSz="9124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7pPr>
            <a:lvl8pPr marL="3429000" indent="-228600" defTabSz="9124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8pPr>
            <a:lvl9pPr marL="3886200" indent="-228600" defTabSz="9124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9pPr>
          </a:lstStyle>
          <a:p>
            <a:pPr algn="r" defTabSz="1216660">
              <a:spcBef>
                <a:spcPct val="20000"/>
              </a:spcBef>
              <a:defRPr/>
            </a:pPr>
            <a:r>
              <a:rPr lang="zh-CN" altLang="en-US" sz="1335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单击此处可编辑内容，根据您的需要自由拉伸文本框大小</a:t>
            </a:r>
            <a:endParaRPr lang="en-US" altLang="zh-CN" sz="1335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0" name="TextBox 46"/>
          <p:cNvSpPr txBox="1">
            <a:spLocks noChangeArrowheads="1"/>
          </p:cNvSpPr>
          <p:nvPr/>
        </p:nvSpPr>
        <p:spPr bwMode="auto">
          <a:xfrm>
            <a:off x="9584357" y="2484499"/>
            <a:ext cx="2330452" cy="3693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3" tIns="60961" rIns="121923" bIns="60961">
            <a:spAutoFit/>
          </a:bodyPr>
          <a:lstStyle>
            <a:lvl1pPr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5pPr>
            <a:lvl6pPr marL="2514600" indent="-228600" defTabSz="9124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6pPr>
            <a:lvl7pPr marL="2971800" indent="-228600" defTabSz="9124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7pPr>
            <a:lvl8pPr marL="3429000" indent="-228600" defTabSz="9124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8pPr>
            <a:lvl9pPr marL="3886200" indent="-228600" defTabSz="9124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9pPr>
          </a:lstStyle>
          <a:p>
            <a:r>
              <a:rPr lang="zh-CN" altLang="en-US" sz="1600" b="1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单击编辑标题</a:t>
            </a:r>
            <a:endParaRPr lang="zh-CN" altLang="en-US" sz="1600" b="1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1" name="Subtitle 2"/>
          <p:cNvSpPr txBox="1"/>
          <p:nvPr/>
        </p:nvSpPr>
        <p:spPr bwMode="auto">
          <a:xfrm>
            <a:off x="1104315" y="1854473"/>
            <a:ext cx="3127375" cy="5025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45712" rIns="91425" bIns="45712">
            <a:spAutoFit/>
          </a:bodyPr>
          <a:lstStyle>
            <a:lvl1pPr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5pPr>
            <a:lvl6pPr marL="2514600" indent="-228600" defTabSz="9124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6pPr>
            <a:lvl7pPr marL="2971800" indent="-228600" defTabSz="9124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7pPr>
            <a:lvl8pPr marL="3429000" indent="-228600" defTabSz="9124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8pPr>
            <a:lvl9pPr marL="3886200" indent="-228600" defTabSz="9124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9pPr>
          </a:lstStyle>
          <a:p>
            <a:pPr algn="r" defTabSz="1216660">
              <a:spcBef>
                <a:spcPct val="20000"/>
              </a:spcBef>
              <a:defRPr/>
            </a:pPr>
            <a:r>
              <a:rPr lang="zh-CN" altLang="en-US" sz="1335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单击此处可编辑内容，根据您的需要自由拉伸文本框大小</a:t>
            </a:r>
            <a:endParaRPr lang="en-US" altLang="zh-CN" sz="1335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2" name="TextBox 46"/>
          <p:cNvSpPr txBox="1">
            <a:spLocks noChangeArrowheads="1"/>
          </p:cNvSpPr>
          <p:nvPr/>
        </p:nvSpPr>
        <p:spPr bwMode="auto">
          <a:xfrm>
            <a:off x="9365381" y="4020188"/>
            <a:ext cx="2330452" cy="3693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3" tIns="60961" rIns="121923" bIns="60961">
            <a:spAutoFit/>
          </a:bodyPr>
          <a:lstStyle>
            <a:lvl1pPr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5pPr>
            <a:lvl6pPr marL="2514600" indent="-228600" defTabSz="9124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6pPr>
            <a:lvl7pPr marL="2971800" indent="-228600" defTabSz="9124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7pPr>
            <a:lvl8pPr marL="3429000" indent="-228600" defTabSz="9124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8pPr>
            <a:lvl9pPr marL="3886200" indent="-228600" defTabSz="91249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to Light"/>
                <a:ea typeface="MS PGothic" panose="020B0600070205080204" pitchFamily="34" charset="-128"/>
              </a:defRPr>
            </a:lvl9pPr>
          </a:lstStyle>
          <a:p>
            <a:r>
              <a:rPr lang="zh-CN" altLang="en-US" sz="1600" b="1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单击编辑标题</a:t>
            </a:r>
            <a:endParaRPr lang="zh-CN" altLang="en-US" sz="1600" b="1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custDataLst>
      <p:tags r:id="rId10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3000">
        <p:random/>
      </p:transition>
    </mc:Choice>
    <mc:Fallback>
      <p:transition spd="slow" advClick="0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9" grpId="0" animBg="1"/>
      <p:bldP spid="15" grpId="0"/>
      <p:bldP spid="16" grpId="0"/>
      <p:bldP spid="19" grpId="0"/>
      <p:bldP spid="20" grpId="0"/>
      <p:bldP spid="21" grpId="0"/>
      <p:bldP spid="2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8" name="Straight Connector 51"/>
          <p:cNvCxnSpPr/>
          <p:nvPr/>
        </p:nvCxnSpPr>
        <p:spPr>
          <a:xfrm>
            <a:off x="8507097" y="5506063"/>
            <a:ext cx="0" cy="619141"/>
          </a:xfrm>
          <a:prstGeom prst="line">
            <a:avLst/>
          </a:prstGeom>
          <a:ln w="571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68"/>
          <p:cNvCxnSpPr>
            <a:stCxn id="123" idx="6"/>
          </p:cNvCxnSpPr>
          <p:nvPr/>
        </p:nvCxnSpPr>
        <p:spPr>
          <a:xfrm>
            <a:off x="7710484" y="2789903"/>
            <a:ext cx="1257960" cy="0"/>
          </a:xfrm>
          <a:prstGeom prst="line">
            <a:avLst/>
          </a:prstGeom>
          <a:ln w="158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81"/>
          <p:cNvCxnSpPr>
            <a:endCxn id="93" idx="2"/>
          </p:cNvCxnSpPr>
          <p:nvPr/>
        </p:nvCxnSpPr>
        <p:spPr>
          <a:xfrm flipV="1">
            <a:off x="3464739" y="5061365"/>
            <a:ext cx="1041212" cy="2191"/>
          </a:xfrm>
          <a:prstGeom prst="line">
            <a:avLst/>
          </a:prstGeom>
          <a:ln w="158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Elbow Connector 62"/>
          <p:cNvCxnSpPr>
            <a:stCxn id="88" idx="6"/>
          </p:cNvCxnSpPr>
          <p:nvPr/>
        </p:nvCxnSpPr>
        <p:spPr>
          <a:xfrm flipV="1">
            <a:off x="8148198" y="3716293"/>
            <a:ext cx="1044549" cy="222299"/>
          </a:xfrm>
          <a:prstGeom prst="bentConnector3">
            <a:avLst/>
          </a:prstGeom>
          <a:ln w="158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Elbow Connector 84"/>
          <p:cNvCxnSpPr>
            <a:endCxn id="82" idx="2"/>
          </p:cNvCxnSpPr>
          <p:nvPr/>
        </p:nvCxnSpPr>
        <p:spPr>
          <a:xfrm flipV="1">
            <a:off x="3017572" y="3938595"/>
            <a:ext cx="1088296" cy="137096"/>
          </a:xfrm>
          <a:prstGeom prst="bentConnector3">
            <a:avLst/>
          </a:prstGeom>
          <a:ln w="158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Elbow Connector 59"/>
          <p:cNvCxnSpPr>
            <a:stCxn id="116" idx="6"/>
          </p:cNvCxnSpPr>
          <p:nvPr/>
        </p:nvCxnSpPr>
        <p:spPr>
          <a:xfrm flipV="1">
            <a:off x="7710486" y="4698113"/>
            <a:ext cx="1296357" cy="363251"/>
          </a:xfrm>
          <a:prstGeom prst="bentConnector3">
            <a:avLst/>
          </a:prstGeom>
          <a:ln w="158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Elbow Connector 86"/>
          <p:cNvCxnSpPr/>
          <p:nvPr/>
        </p:nvCxnSpPr>
        <p:spPr>
          <a:xfrm flipV="1">
            <a:off x="3464739" y="2842431"/>
            <a:ext cx="1045319" cy="290579"/>
          </a:xfrm>
          <a:prstGeom prst="bentConnector3">
            <a:avLst/>
          </a:prstGeom>
          <a:ln w="158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Elbow Connector 57"/>
          <p:cNvCxnSpPr/>
          <p:nvPr/>
        </p:nvCxnSpPr>
        <p:spPr>
          <a:xfrm rot="5400000" flipH="1" flipV="1">
            <a:off x="7221332" y="4680383"/>
            <a:ext cx="125257" cy="2368949"/>
          </a:xfrm>
          <a:prstGeom prst="bentConnector4">
            <a:avLst>
              <a:gd name="adj1" fmla="val -220011"/>
              <a:gd name="adj2" fmla="val 59334"/>
            </a:avLst>
          </a:prstGeom>
          <a:ln w="158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Elbow Connector 88"/>
          <p:cNvCxnSpPr>
            <a:endCxn id="59" idx="0"/>
          </p:cNvCxnSpPr>
          <p:nvPr/>
        </p:nvCxnSpPr>
        <p:spPr>
          <a:xfrm flipV="1">
            <a:off x="3818062" y="1900501"/>
            <a:ext cx="2281423" cy="241019"/>
          </a:xfrm>
          <a:prstGeom prst="bentConnector4">
            <a:avLst>
              <a:gd name="adj1" fmla="val 40308"/>
              <a:gd name="adj2" fmla="val 214339"/>
            </a:avLst>
          </a:prstGeom>
          <a:ln w="158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77"/>
          <p:cNvCxnSpPr/>
          <p:nvPr/>
        </p:nvCxnSpPr>
        <p:spPr>
          <a:xfrm>
            <a:off x="3818059" y="1831952"/>
            <a:ext cx="0" cy="619141"/>
          </a:xfrm>
          <a:prstGeom prst="line">
            <a:avLst/>
          </a:prstGeom>
          <a:ln w="571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27"/>
          <p:cNvGrpSpPr/>
          <p:nvPr/>
        </p:nvGrpSpPr>
        <p:grpSpPr>
          <a:xfrm>
            <a:off x="1243077" y="1768708"/>
            <a:ext cx="2404655" cy="745627"/>
            <a:chOff x="1242914" y="1916832"/>
            <a:chExt cx="2404341" cy="745627"/>
          </a:xfrm>
        </p:grpSpPr>
        <p:sp>
          <p:nvSpPr>
            <p:cNvPr id="29" name="Content Placeholder 2"/>
            <p:cNvSpPr txBox="1"/>
            <p:nvPr/>
          </p:nvSpPr>
          <p:spPr>
            <a:xfrm>
              <a:off x="1242914" y="2141521"/>
              <a:ext cx="2404341" cy="520938"/>
            </a:xfrm>
            <a:prstGeom prst="rect">
              <a:avLst/>
            </a:prstGeom>
          </p:spPr>
          <p:txBody>
            <a:bodyPr vert="horz" lIns="121920" tIns="60960" rIns="121920" bIns="6096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r">
                <a:lnSpc>
                  <a:spcPts val="1800"/>
                </a:lnSpc>
                <a:buNone/>
                <a:defRPr/>
              </a:pPr>
              <a:r>
                <a:rPr lang="zh-CN" altLang="en-US" sz="1200" kern="0" dirty="0">
                  <a:solidFill>
                    <a:schemeClr val="bg1"/>
                  </a:solidFill>
                  <a:cs typeface="+mn-ea"/>
                  <a:sym typeface="+mn-lt"/>
                </a:rPr>
                <a:t>点击输入详细的内容文本，点击输入详细的内容文本</a:t>
              </a:r>
              <a:endParaRPr lang="en-US" altLang="zh-CN" sz="1200" kern="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2200893" y="1916832"/>
              <a:ext cx="1415587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defTabSz="1187450"/>
              <a:r>
                <a:rPr lang="zh-CN" altLang="en-US" sz="1600" dirty="0">
                  <a:solidFill>
                    <a:schemeClr val="bg1"/>
                  </a:solidFill>
                  <a:cs typeface="+mn-ea"/>
                  <a:sym typeface="+mn-lt"/>
                </a:rPr>
                <a:t>单击添加标题</a:t>
              </a:r>
              <a:endParaRPr lang="en-US" altLang="zh-CN" sz="16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" name="组合 30"/>
          <p:cNvGrpSpPr/>
          <p:nvPr/>
        </p:nvGrpSpPr>
        <p:grpSpPr>
          <a:xfrm>
            <a:off x="8639035" y="5442819"/>
            <a:ext cx="2404655" cy="745627"/>
            <a:chOff x="8447161" y="5590943"/>
            <a:chExt cx="2404342" cy="745627"/>
          </a:xfrm>
        </p:grpSpPr>
        <p:sp>
          <p:nvSpPr>
            <p:cNvPr id="32" name="Content Placeholder 2"/>
            <p:cNvSpPr txBox="1"/>
            <p:nvPr/>
          </p:nvSpPr>
          <p:spPr>
            <a:xfrm>
              <a:off x="8447161" y="5815632"/>
              <a:ext cx="2404342" cy="520938"/>
            </a:xfrm>
            <a:prstGeom prst="rect">
              <a:avLst/>
            </a:prstGeom>
          </p:spPr>
          <p:txBody>
            <a:bodyPr vert="horz" lIns="121920" tIns="60960" rIns="121920" bIns="6096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ts val="1800"/>
                </a:lnSpc>
                <a:buNone/>
                <a:defRPr/>
              </a:pPr>
              <a:r>
                <a:rPr lang="zh-CN" altLang="en-US" sz="1200" kern="0" dirty="0">
                  <a:solidFill>
                    <a:schemeClr val="bg1"/>
                  </a:solidFill>
                  <a:cs typeface="+mn-ea"/>
                  <a:sym typeface="+mn-lt"/>
                </a:rPr>
                <a:t>点击输入详细的内容文本，点击输入详细的内容文本。</a:t>
              </a:r>
              <a:endParaRPr lang="en-US" altLang="zh-CN" sz="1200" kern="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8460765" y="5590943"/>
              <a:ext cx="1415588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defTabSz="1187450"/>
              <a:r>
                <a:rPr lang="zh-CN" altLang="en-US" sz="1600" dirty="0">
                  <a:solidFill>
                    <a:schemeClr val="bg1"/>
                  </a:solidFill>
                  <a:cs typeface="+mn-ea"/>
                  <a:sym typeface="+mn-lt"/>
                </a:rPr>
                <a:t>单击添加标题</a:t>
              </a:r>
              <a:endParaRPr lang="en-US" altLang="zh-CN" sz="16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cxnSp>
        <p:nvCxnSpPr>
          <p:cNvPr id="34" name="Straight Connector 60"/>
          <p:cNvCxnSpPr/>
          <p:nvPr/>
        </p:nvCxnSpPr>
        <p:spPr>
          <a:xfrm>
            <a:off x="9013881" y="4424100"/>
            <a:ext cx="0" cy="619141"/>
          </a:xfrm>
          <a:prstGeom prst="line">
            <a:avLst/>
          </a:prstGeom>
          <a:ln w="571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78"/>
          <p:cNvCxnSpPr/>
          <p:nvPr/>
        </p:nvCxnSpPr>
        <p:spPr>
          <a:xfrm>
            <a:off x="3464735" y="2823439"/>
            <a:ext cx="0" cy="619141"/>
          </a:xfrm>
          <a:prstGeom prst="line">
            <a:avLst/>
          </a:prstGeom>
          <a:ln w="571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5"/>
          <p:cNvGrpSpPr/>
          <p:nvPr/>
        </p:nvGrpSpPr>
        <p:grpSpPr>
          <a:xfrm>
            <a:off x="966467" y="2760195"/>
            <a:ext cx="2404654" cy="745627"/>
            <a:chOff x="1136962" y="2908319"/>
            <a:chExt cx="2404343" cy="745627"/>
          </a:xfrm>
        </p:grpSpPr>
        <p:sp>
          <p:nvSpPr>
            <p:cNvPr id="37" name="Content Placeholder 2"/>
            <p:cNvSpPr txBox="1"/>
            <p:nvPr/>
          </p:nvSpPr>
          <p:spPr>
            <a:xfrm>
              <a:off x="1136962" y="3133008"/>
              <a:ext cx="2404343" cy="520938"/>
            </a:xfrm>
            <a:prstGeom prst="rect">
              <a:avLst/>
            </a:prstGeom>
          </p:spPr>
          <p:txBody>
            <a:bodyPr vert="horz" lIns="121920" tIns="60960" rIns="121920" bIns="6096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r">
                <a:lnSpc>
                  <a:spcPts val="1800"/>
                </a:lnSpc>
                <a:buNone/>
                <a:defRPr/>
              </a:pPr>
              <a:r>
                <a:rPr lang="zh-CN" altLang="en-US" sz="1200" kern="0" dirty="0">
                  <a:solidFill>
                    <a:schemeClr val="bg1"/>
                  </a:solidFill>
                  <a:cs typeface="+mn-ea"/>
                  <a:sym typeface="+mn-lt"/>
                </a:rPr>
                <a:t>点击输入详细的内容文本，点击输入详细的内容文本</a:t>
              </a:r>
              <a:endParaRPr lang="en-US" altLang="zh-CN" sz="1200" kern="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2094942" y="2908319"/>
              <a:ext cx="1415589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defTabSz="1187450"/>
              <a:r>
                <a:rPr lang="zh-CN" altLang="en-US" sz="1600" dirty="0">
                  <a:solidFill>
                    <a:schemeClr val="bg1"/>
                  </a:solidFill>
                  <a:cs typeface="+mn-ea"/>
                  <a:sym typeface="+mn-lt"/>
                </a:rPr>
                <a:t>单击添加标题</a:t>
              </a:r>
              <a:endParaRPr lang="en-US" altLang="zh-CN" sz="16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5" name="组合 38"/>
          <p:cNvGrpSpPr/>
          <p:nvPr/>
        </p:nvGrpSpPr>
        <p:grpSpPr>
          <a:xfrm>
            <a:off x="9124523" y="4361017"/>
            <a:ext cx="2404655" cy="745627"/>
            <a:chOff x="9123338" y="4509142"/>
            <a:chExt cx="2404343" cy="745627"/>
          </a:xfrm>
        </p:grpSpPr>
        <p:sp>
          <p:nvSpPr>
            <p:cNvPr id="40" name="Content Placeholder 2"/>
            <p:cNvSpPr txBox="1"/>
            <p:nvPr/>
          </p:nvSpPr>
          <p:spPr>
            <a:xfrm>
              <a:off x="9123338" y="4733831"/>
              <a:ext cx="2404343" cy="520938"/>
            </a:xfrm>
            <a:prstGeom prst="rect">
              <a:avLst/>
            </a:prstGeom>
          </p:spPr>
          <p:txBody>
            <a:bodyPr vert="horz" lIns="121920" tIns="60960" rIns="121920" bIns="6096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ts val="1800"/>
                </a:lnSpc>
                <a:buNone/>
                <a:defRPr/>
              </a:pPr>
              <a:r>
                <a:rPr lang="zh-CN" altLang="en-US" sz="1200" kern="0" dirty="0">
                  <a:solidFill>
                    <a:schemeClr val="bg1"/>
                  </a:solidFill>
                  <a:cs typeface="+mn-ea"/>
                  <a:sym typeface="+mn-lt"/>
                </a:rPr>
                <a:t>点击输入详细的内容文本，点击输入详细的内容文本。</a:t>
              </a:r>
              <a:endParaRPr lang="en-US" altLang="zh-CN" sz="1200" kern="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9154111" y="4509142"/>
              <a:ext cx="1415588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defTabSz="1187450"/>
              <a:r>
                <a:rPr lang="zh-CN" altLang="en-US" sz="1600" dirty="0">
                  <a:solidFill>
                    <a:schemeClr val="bg1"/>
                  </a:solidFill>
                  <a:cs typeface="+mn-ea"/>
                  <a:sym typeface="+mn-lt"/>
                </a:rPr>
                <a:t>单击添加标题</a:t>
              </a:r>
              <a:endParaRPr lang="en-US" altLang="zh-CN" sz="16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cxnSp>
        <p:nvCxnSpPr>
          <p:cNvPr id="42" name="Straight Connector 63"/>
          <p:cNvCxnSpPr/>
          <p:nvPr/>
        </p:nvCxnSpPr>
        <p:spPr>
          <a:xfrm>
            <a:off x="9192747" y="3406723"/>
            <a:ext cx="0" cy="619141"/>
          </a:xfrm>
          <a:prstGeom prst="line">
            <a:avLst/>
          </a:prstGeom>
          <a:ln w="571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79"/>
          <p:cNvCxnSpPr/>
          <p:nvPr/>
        </p:nvCxnSpPr>
        <p:spPr>
          <a:xfrm>
            <a:off x="3017573" y="3766122"/>
            <a:ext cx="0" cy="619141"/>
          </a:xfrm>
          <a:prstGeom prst="line">
            <a:avLst/>
          </a:prstGeom>
          <a:ln w="571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组合 43"/>
          <p:cNvGrpSpPr/>
          <p:nvPr/>
        </p:nvGrpSpPr>
        <p:grpSpPr>
          <a:xfrm>
            <a:off x="527385" y="3841511"/>
            <a:ext cx="2404655" cy="755119"/>
            <a:chOff x="697937" y="3841509"/>
            <a:chExt cx="2404342" cy="755119"/>
          </a:xfrm>
        </p:grpSpPr>
        <p:sp>
          <p:nvSpPr>
            <p:cNvPr id="45" name="Content Placeholder 2"/>
            <p:cNvSpPr txBox="1"/>
            <p:nvPr/>
          </p:nvSpPr>
          <p:spPr>
            <a:xfrm>
              <a:off x="697937" y="4075690"/>
              <a:ext cx="2404342" cy="520938"/>
            </a:xfrm>
            <a:prstGeom prst="rect">
              <a:avLst/>
            </a:prstGeom>
          </p:spPr>
          <p:txBody>
            <a:bodyPr vert="horz" lIns="121920" tIns="60960" rIns="121920" bIns="6096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r">
                <a:lnSpc>
                  <a:spcPts val="1800"/>
                </a:lnSpc>
                <a:buNone/>
                <a:defRPr/>
              </a:pPr>
              <a:r>
                <a:rPr lang="zh-CN" altLang="en-US" sz="1200" kern="0" dirty="0">
                  <a:solidFill>
                    <a:schemeClr val="bg1"/>
                  </a:solidFill>
                  <a:cs typeface="+mn-ea"/>
                  <a:sym typeface="+mn-lt"/>
                </a:rPr>
                <a:t>点击输入详细的内容文本，点击输入详细的内容文本</a:t>
              </a:r>
              <a:endParaRPr lang="en-US" altLang="zh-CN" sz="1200" kern="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1655916" y="3841509"/>
              <a:ext cx="1415588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defTabSz="1187450"/>
              <a:r>
                <a:rPr lang="zh-CN" altLang="en-US" sz="1600" dirty="0">
                  <a:solidFill>
                    <a:schemeClr val="bg1"/>
                  </a:solidFill>
                  <a:cs typeface="+mn-ea"/>
                  <a:sym typeface="+mn-lt"/>
                </a:rPr>
                <a:t>单击添加标题</a:t>
              </a:r>
              <a:endParaRPr lang="en-US" altLang="zh-CN" sz="16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7" name="组合 46"/>
          <p:cNvGrpSpPr/>
          <p:nvPr/>
        </p:nvGrpSpPr>
        <p:grpSpPr>
          <a:xfrm>
            <a:off x="9307973" y="3343480"/>
            <a:ext cx="2404654" cy="745627"/>
            <a:chOff x="9116019" y="3491604"/>
            <a:chExt cx="2404342" cy="745627"/>
          </a:xfrm>
        </p:grpSpPr>
        <p:sp>
          <p:nvSpPr>
            <p:cNvPr id="48" name="Content Placeholder 2"/>
            <p:cNvSpPr txBox="1"/>
            <p:nvPr/>
          </p:nvSpPr>
          <p:spPr>
            <a:xfrm>
              <a:off x="9116019" y="3716293"/>
              <a:ext cx="2404342" cy="520938"/>
            </a:xfrm>
            <a:prstGeom prst="rect">
              <a:avLst/>
            </a:prstGeom>
          </p:spPr>
          <p:txBody>
            <a:bodyPr vert="horz" lIns="121920" tIns="60960" rIns="121920" bIns="6096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ts val="1800"/>
                </a:lnSpc>
                <a:buNone/>
                <a:defRPr/>
              </a:pPr>
              <a:r>
                <a:rPr lang="zh-CN" altLang="en-US" sz="1200" kern="0" dirty="0">
                  <a:solidFill>
                    <a:schemeClr val="bg1"/>
                  </a:solidFill>
                  <a:cs typeface="+mn-ea"/>
                  <a:sym typeface="+mn-lt"/>
                </a:rPr>
                <a:t>点击输入详细的内容文本，点击输入详细的内容文本。</a:t>
              </a:r>
              <a:endParaRPr lang="en-US" altLang="zh-CN" sz="1200" kern="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9146793" y="3491604"/>
              <a:ext cx="1415588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defTabSz="1187450"/>
              <a:r>
                <a:rPr lang="zh-CN" altLang="en-US" sz="1600" dirty="0">
                  <a:solidFill>
                    <a:schemeClr val="bg1"/>
                  </a:solidFill>
                  <a:cs typeface="+mn-ea"/>
                  <a:sym typeface="+mn-lt"/>
                </a:rPr>
                <a:t>单击添加标题</a:t>
              </a:r>
              <a:endParaRPr lang="en-US" altLang="zh-CN" sz="16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cxnSp>
        <p:nvCxnSpPr>
          <p:cNvPr id="50" name="Straight Connector 66"/>
          <p:cNvCxnSpPr/>
          <p:nvPr/>
        </p:nvCxnSpPr>
        <p:spPr>
          <a:xfrm>
            <a:off x="8968444" y="2499615"/>
            <a:ext cx="0" cy="619141"/>
          </a:xfrm>
          <a:prstGeom prst="line">
            <a:avLst/>
          </a:prstGeom>
          <a:ln w="571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80"/>
          <p:cNvCxnSpPr/>
          <p:nvPr/>
        </p:nvCxnSpPr>
        <p:spPr>
          <a:xfrm>
            <a:off x="3464735" y="4767978"/>
            <a:ext cx="0" cy="619141"/>
          </a:xfrm>
          <a:prstGeom prst="line">
            <a:avLst/>
          </a:prstGeom>
          <a:ln w="571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51"/>
          <p:cNvGrpSpPr/>
          <p:nvPr/>
        </p:nvGrpSpPr>
        <p:grpSpPr>
          <a:xfrm>
            <a:off x="966466" y="4687733"/>
            <a:ext cx="2404655" cy="745627"/>
            <a:chOff x="1136962" y="4835857"/>
            <a:chExt cx="2404342" cy="745627"/>
          </a:xfrm>
        </p:grpSpPr>
        <p:sp>
          <p:nvSpPr>
            <p:cNvPr id="53" name="Content Placeholder 2"/>
            <p:cNvSpPr txBox="1"/>
            <p:nvPr/>
          </p:nvSpPr>
          <p:spPr>
            <a:xfrm>
              <a:off x="1136962" y="5060546"/>
              <a:ext cx="2404342" cy="520938"/>
            </a:xfrm>
            <a:prstGeom prst="rect">
              <a:avLst/>
            </a:prstGeom>
          </p:spPr>
          <p:txBody>
            <a:bodyPr vert="horz" lIns="121920" tIns="60960" rIns="121920" bIns="6096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r">
                <a:lnSpc>
                  <a:spcPts val="1800"/>
                </a:lnSpc>
                <a:buNone/>
                <a:defRPr/>
              </a:pPr>
              <a:r>
                <a:rPr lang="zh-CN" altLang="en-US" sz="1200" kern="0" dirty="0">
                  <a:solidFill>
                    <a:schemeClr val="bg1"/>
                  </a:solidFill>
                  <a:cs typeface="+mn-ea"/>
                  <a:sym typeface="+mn-lt"/>
                </a:rPr>
                <a:t>点击输入详细的内容文本，点击输入详细的内容文本</a:t>
              </a:r>
              <a:endParaRPr lang="en-US" altLang="zh-CN" sz="1200" kern="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2094941" y="4835857"/>
              <a:ext cx="1415588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defTabSz="1187450"/>
              <a:r>
                <a:rPr lang="zh-CN" altLang="en-US" sz="1600" dirty="0">
                  <a:solidFill>
                    <a:schemeClr val="bg1"/>
                  </a:solidFill>
                  <a:cs typeface="+mn-ea"/>
                  <a:sym typeface="+mn-lt"/>
                </a:rPr>
                <a:t>单击添加标题</a:t>
              </a:r>
              <a:endParaRPr lang="en-US" altLang="zh-CN" sz="16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9" name="组合 54"/>
          <p:cNvGrpSpPr/>
          <p:nvPr/>
        </p:nvGrpSpPr>
        <p:grpSpPr>
          <a:xfrm>
            <a:off x="9083133" y="2431492"/>
            <a:ext cx="2404654" cy="745627"/>
            <a:chOff x="8891208" y="2579616"/>
            <a:chExt cx="2404342" cy="745627"/>
          </a:xfrm>
        </p:grpSpPr>
        <p:sp>
          <p:nvSpPr>
            <p:cNvPr id="56" name="Content Placeholder 2"/>
            <p:cNvSpPr txBox="1"/>
            <p:nvPr/>
          </p:nvSpPr>
          <p:spPr>
            <a:xfrm>
              <a:off x="8891208" y="2804305"/>
              <a:ext cx="2404342" cy="520938"/>
            </a:xfrm>
            <a:prstGeom prst="rect">
              <a:avLst/>
            </a:prstGeom>
          </p:spPr>
          <p:txBody>
            <a:bodyPr vert="horz" lIns="121920" tIns="60960" rIns="121920" bIns="6096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ts val="1800"/>
                </a:lnSpc>
                <a:buNone/>
                <a:defRPr/>
              </a:pPr>
              <a:r>
                <a:rPr lang="zh-CN" altLang="en-US" sz="1200" kern="0" dirty="0">
                  <a:solidFill>
                    <a:schemeClr val="bg1"/>
                  </a:solidFill>
                  <a:cs typeface="+mn-ea"/>
                  <a:sym typeface="+mn-lt"/>
                </a:rPr>
                <a:t>点击输入详细的内容文本，点击输入详细的内容文本。</a:t>
              </a:r>
              <a:endParaRPr lang="en-US" altLang="zh-CN" sz="1200" kern="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57" name="TextBox 56"/>
            <p:cNvSpPr txBox="1"/>
            <p:nvPr/>
          </p:nvSpPr>
          <p:spPr>
            <a:xfrm>
              <a:off x="8921982" y="2579616"/>
              <a:ext cx="1415588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defTabSz="1187450"/>
              <a:r>
                <a:rPr lang="zh-CN" altLang="en-US" sz="1600" dirty="0">
                  <a:solidFill>
                    <a:schemeClr val="bg1"/>
                  </a:solidFill>
                  <a:cs typeface="+mn-ea"/>
                  <a:sym typeface="+mn-lt"/>
                </a:rPr>
                <a:t>单击添加标题</a:t>
              </a:r>
              <a:endParaRPr lang="en-US" altLang="zh-CN" sz="16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0" name="组合 57"/>
          <p:cNvGrpSpPr/>
          <p:nvPr/>
        </p:nvGrpSpPr>
        <p:grpSpPr>
          <a:xfrm>
            <a:off x="5657263" y="1900503"/>
            <a:ext cx="884440" cy="889399"/>
            <a:chOff x="5656526" y="2048627"/>
            <a:chExt cx="884325" cy="889399"/>
          </a:xfrm>
        </p:grpSpPr>
        <p:sp>
          <p:nvSpPr>
            <p:cNvPr id="59" name="Oval 5"/>
            <p:cNvSpPr/>
            <p:nvPr/>
          </p:nvSpPr>
          <p:spPr>
            <a:xfrm>
              <a:off x="5656526" y="2048627"/>
              <a:ext cx="884325" cy="889399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88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grpSp>
          <p:nvGrpSpPr>
            <p:cNvPr id="11" name="Group 99"/>
            <p:cNvGrpSpPr/>
            <p:nvPr/>
          </p:nvGrpSpPr>
          <p:grpSpPr>
            <a:xfrm>
              <a:off x="5915685" y="2322835"/>
              <a:ext cx="380500" cy="367529"/>
              <a:chOff x="5099140" y="1309474"/>
              <a:chExt cx="439257" cy="424283"/>
            </a:xfrm>
            <a:solidFill>
              <a:schemeClr val="bg1"/>
            </a:solidFill>
          </p:grpSpPr>
          <p:sp>
            <p:nvSpPr>
              <p:cNvPr id="61" name="Rectangle 18"/>
              <p:cNvSpPr>
                <a:spLocks noChangeArrowheads="1"/>
              </p:cNvSpPr>
              <p:nvPr/>
            </p:nvSpPr>
            <p:spPr bwMode="auto">
              <a:xfrm>
                <a:off x="5256374" y="1479187"/>
                <a:ext cx="47421" cy="4492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 sz="240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62" name="Rectangle 19"/>
              <p:cNvSpPr>
                <a:spLocks noChangeArrowheads="1"/>
              </p:cNvSpPr>
              <p:nvPr/>
            </p:nvSpPr>
            <p:spPr bwMode="auto">
              <a:xfrm>
                <a:off x="5331247" y="1479187"/>
                <a:ext cx="49916" cy="4492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 sz="240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63" name="Rectangle 20"/>
              <p:cNvSpPr>
                <a:spLocks noChangeArrowheads="1"/>
              </p:cNvSpPr>
              <p:nvPr/>
            </p:nvSpPr>
            <p:spPr bwMode="auto">
              <a:xfrm>
                <a:off x="5408617" y="1479187"/>
                <a:ext cx="49916" cy="4492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 sz="240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64" name="Rectangle 21"/>
              <p:cNvSpPr>
                <a:spLocks noChangeArrowheads="1"/>
              </p:cNvSpPr>
              <p:nvPr/>
            </p:nvSpPr>
            <p:spPr bwMode="auto">
              <a:xfrm>
                <a:off x="5256374" y="1546573"/>
                <a:ext cx="47421" cy="4742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 sz="240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65" name="Rectangle 22"/>
              <p:cNvSpPr>
                <a:spLocks noChangeArrowheads="1"/>
              </p:cNvSpPr>
              <p:nvPr/>
            </p:nvSpPr>
            <p:spPr bwMode="auto">
              <a:xfrm>
                <a:off x="5331247" y="1546573"/>
                <a:ext cx="49916" cy="4742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 sz="240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66" name="Rectangle 23"/>
              <p:cNvSpPr>
                <a:spLocks noChangeArrowheads="1"/>
              </p:cNvSpPr>
              <p:nvPr/>
            </p:nvSpPr>
            <p:spPr bwMode="auto">
              <a:xfrm>
                <a:off x="5408617" y="1546573"/>
                <a:ext cx="49916" cy="4742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 sz="240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67" name="Rectangle 24"/>
              <p:cNvSpPr>
                <a:spLocks noChangeArrowheads="1"/>
              </p:cNvSpPr>
              <p:nvPr/>
            </p:nvSpPr>
            <p:spPr bwMode="auto">
              <a:xfrm>
                <a:off x="5256374" y="1618951"/>
                <a:ext cx="47421" cy="4492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 sz="240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68" name="Rectangle 25"/>
              <p:cNvSpPr>
                <a:spLocks noChangeArrowheads="1"/>
              </p:cNvSpPr>
              <p:nvPr/>
            </p:nvSpPr>
            <p:spPr bwMode="auto">
              <a:xfrm>
                <a:off x="5179005" y="1546573"/>
                <a:ext cx="49916" cy="4742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 sz="240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69" name="Rectangle 26"/>
              <p:cNvSpPr>
                <a:spLocks noChangeArrowheads="1"/>
              </p:cNvSpPr>
              <p:nvPr/>
            </p:nvSpPr>
            <p:spPr bwMode="auto">
              <a:xfrm>
                <a:off x="5179005" y="1618951"/>
                <a:ext cx="49916" cy="4492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 sz="240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70" name="Rectangle 27"/>
              <p:cNvSpPr>
                <a:spLocks noChangeArrowheads="1"/>
              </p:cNvSpPr>
              <p:nvPr/>
            </p:nvSpPr>
            <p:spPr bwMode="auto">
              <a:xfrm>
                <a:off x="5331247" y="1618951"/>
                <a:ext cx="49916" cy="4492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 sz="240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71" name="Rectangle 28"/>
              <p:cNvSpPr>
                <a:spLocks noChangeArrowheads="1"/>
              </p:cNvSpPr>
              <p:nvPr/>
            </p:nvSpPr>
            <p:spPr bwMode="auto">
              <a:xfrm>
                <a:off x="5408617" y="1618951"/>
                <a:ext cx="49916" cy="4492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 sz="240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72" name="Freeform 29"/>
              <p:cNvSpPr>
                <a:spLocks noEditPoints="1"/>
              </p:cNvSpPr>
              <p:nvPr/>
            </p:nvSpPr>
            <p:spPr bwMode="auto">
              <a:xfrm>
                <a:off x="5099140" y="1339424"/>
                <a:ext cx="439257" cy="394333"/>
              </a:xfrm>
              <a:custGeom>
                <a:avLst/>
                <a:gdLst>
                  <a:gd name="T0" fmla="*/ 174 w 176"/>
                  <a:gd name="T1" fmla="*/ 0 h 158"/>
                  <a:gd name="T2" fmla="*/ 150 w 176"/>
                  <a:gd name="T3" fmla="*/ 0 h 158"/>
                  <a:gd name="T4" fmla="*/ 150 w 176"/>
                  <a:gd name="T5" fmla="*/ 16 h 158"/>
                  <a:gd name="T6" fmla="*/ 126 w 176"/>
                  <a:gd name="T7" fmla="*/ 16 h 158"/>
                  <a:gd name="T8" fmla="*/ 126 w 176"/>
                  <a:gd name="T9" fmla="*/ 0 h 158"/>
                  <a:gd name="T10" fmla="*/ 52 w 176"/>
                  <a:gd name="T11" fmla="*/ 0 h 158"/>
                  <a:gd name="T12" fmla="*/ 52 w 176"/>
                  <a:gd name="T13" fmla="*/ 16 h 158"/>
                  <a:gd name="T14" fmla="*/ 28 w 176"/>
                  <a:gd name="T15" fmla="*/ 16 h 158"/>
                  <a:gd name="T16" fmla="*/ 28 w 176"/>
                  <a:gd name="T17" fmla="*/ 0 h 158"/>
                  <a:gd name="T18" fmla="*/ 0 w 176"/>
                  <a:gd name="T19" fmla="*/ 0 h 158"/>
                  <a:gd name="T20" fmla="*/ 0 w 176"/>
                  <a:gd name="T21" fmla="*/ 158 h 158"/>
                  <a:gd name="T22" fmla="*/ 13 w 176"/>
                  <a:gd name="T23" fmla="*/ 158 h 158"/>
                  <a:gd name="T24" fmla="*/ 162 w 176"/>
                  <a:gd name="T25" fmla="*/ 158 h 158"/>
                  <a:gd name="T26" fmla="*/ 176 w 176"/>
                  <a:gd name="T27" fmla="*/ 158 h 158"/>
                  <a:gd name="T28" fmla="*/ 174 w 176"/>
                  <a:gd name="T29" fmla="*/ 0 h 158"/>
                  <a:gd name="T30" fmla="*/ 162 w 176"/>
                  <a:gd name="T31" fmla="*/ 144 h 158"/>
                  <a:gd name="T32" fmla="*/ 13 w 176"/>
                  <a:gd name="T33" fmla="*/ 144 h 158"/>
                  <a:gd name="T34" fmla="*/ 13 w 176"/>
                  <a:gd name="T35" fmla="*/ 44 h 158"/>
                  <a:gd name="T36" fmla="*/ 162 w 176"/>
                  <a:gd name="T37" fmla="*/ 44 h 158"/>
                  <a:gd name="T38" fmla="*/ 162 w 176"/>
                  <a:gd name="T39" fmla="*/ 144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76" h="158">
                    <a:moveTo>
                      <a:pt x="174" y="0"/>
                    </a:moveTo>
                    <a:lnTo>
                      <a:pt x="150" y="0"/>
                    </a:lnTo>
                    <a:lnTo>
                      <a:pt x="150" y="16"/>
                    </a:lnTo>
                    <a:lnTo>
                      <a:pt x="126" y="16"/>
                    </a:lnTo>
                    <a:lnTo>
                      <a:pt x="126" y="0"/>
                    </a:lnTo>
                    <a:lnTo>
                      <a:pt x="52" y="0"/>
                    </a:lnTo>
                    <a:lnTo>
                      <a:pt x="52" y="16"/>
                    </a:lnTo>
                    <a:lnTo>
                      <a:pt x="28" y="16"/>
                    </a:lnTo>
                    <a:lnTo>
                      <a:pt x="28" y="0"/>
                    </a:lnTo>
                    <a:lnTo>
                      <a:pt x="0" y="0"/>
                    </a:lnTo>
                    <a:lnTo>
                      <a:pt x="0" y="158"/>
                    </a:lnTo>
                    <a:lnTo>
                      <a:pt x="13" y="158"/>
                    </a:lnTo>
                    <a:lnTo>
                      <a:pt x="162" y="158"/>
                    </a:lnTo>
                    <a:lnTo>
                      <a:pt x="176" y="158"/>
                    </a:lnTo>
                    <a:lnTo>
                      <a:pt x="174" y="0"/>
                    </a:lnTo>
                    <a:close/>
                    <a:moveTo>
                      <a:pt x="162" y="144"/>
                    </a:moveTo>
                    <a:lnTo>
                      <a:pt x="13" y="144"/>
                    </a:lnTo>
                    <a:lnTo>
                      <a:pt x="13" y="44"/>
                    </a:lnTo>
                    <a:lnTo>
                      <a:pt x="162" y="44"/>
                    </a:lnTo>
                    <a:lnTo>
                      <a:pt x="162" y="14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 sz="240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73" name="Rectangle 30"/>
              <p:cNvSpPr>
                <a:spLocks noChangeArrowheads="1"/>
              </p:cNvSpPr>
              <p:nvPr/>
            </p:nvSpPr>
            <p:spPr bwMode="auto">
              <a:xfrm>
                <a:off x="5181500" y="1309474"/>
                <a:ext cx="37438" cy="5989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 sz="240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74" name="Rectangle 31"/>
              <p:cNvSpPr>
                <a:spLocks noChangeArrowheads="1"/>
              </p:cNvSpPr>
              <p:nvPr/>
            </p:nvSpPr>
            <p:spPr bwMode="auto">
              <a:xfrm>
                <a:off x="5428583" y="1309474"/>
                <a:ext cx="34941" cy="5989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 sz="240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2" name="组合 74"/>
          <p:cNvGrpSpPr/>
          <p:nvPr/>
        </p:nvGrpSpPr>
        <p:grpSpPr>
          <a:xfrm>
            <a:off x="4500767" y="2359609"/>
            <a:ext cx="884440" cy="889399"/>
            <a:chOff x="4500180" y="2507731"/>
            <a:chExt cx="884325" cy="889399"/>
          </a:xfrm>
        </p:grpSpPr>
        <p:sp>
          <p:nvSpPr>
            <p:cNvPr id="76" name="Oval 10"/>
            <p:cNvSpPr/>
            <p:nvPr/>
          </p:nvSpPr>
          <p:spPr>
            <a:xfrm>
              <a:off x="4500180" y="2507731"/>
              <a:ext cx="884325" cy="88939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88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grpSp>
          <p:nvGrpSpPr>
            <p:cNvPr id="13" name="Group 114"/>
            <p:cNvGrpSpPr/>
            <p:nvPr/>
          </p:nvGrpSpPr>
          <p:grpSpPr>
            <a:xfrm>
              <a:off x="4718531" y="2704856"/>
              <a:ext cx="457320" cy="466345"/>
              <a:chOff x="7160655" y="2178006"/>
              <a:chExt cx="379359" cy="386846"/>
            </a:xfrm>
            <a:solidFill>
              <a:schemeClr val="bg1"/>
            </a:solidFill>
          </p:grpSpPr>
          <p:sp>
            <p:nvSpPr>
              <p:cNvPr id="78" name="Freeform 36"/>
              <p:cNvSpPr>
                <a:spLocks noEditPoints="1"/>
              </p:cNvSpPr>
              <p:nvPr/>
            </p:nvSpPr>
            <p:spPr bwMode="auto">
              <a:xfrm>
                <a:off x="7277956" y="2178006"/>
                <a:ext cx="262058" cy="262058"/>
              </a:xfrm>
              <a:custGeom>
                <a:avLst/>
                <a:gdLst>
                  <a:gd name="T0" fmla="*/ 65 w 79"/>
                  <a:gd name="T1" fmla="*/ 14 h 79"/>
                  <a:gd name="T2" fmla="*/ 14 w 79"/>
                  <a:gd name="T3" fmla="*/ 14 h 79"/>
                  <a:gd name="T4" fmla="*/ 11 w 79"/>
                  <a:gd name="T5" fmla="*/ 63 h 79"/>
                  <a:gd name="T6" fmla="*/ 11 w 79"/>
                  <a:gd name="T7" fmla="*/ 63 h 79"/>
                  <a:gd name="T8" fmla="*/ 17 w 79"/>
                  <a:gd name="T9" fmla="*/ 68 h 79"/>
                  <a:gd name="T10" fmla="*/ 64 w 79"/>
                  <a:gd name="T11" fmla="*/ 65 h 79"/>
                  <a:gd name="T12" fmla="*/ 65 w 79"/>
                  <a:gd name="T13" fmla="*/ 14 h 79"/>
                  <a:gd name="T14" fmla="*/ 58 w 79"/>
                  <a:gd name="T15" fmla="*/ 59 h 79"/>
                  <a:gd name="T16" fmla="*/ 20 w 79"/>
                  <a:gd name="T17" fmla="*/ 59 h 79"/>
                  <a:gd name="T18" fmla="*/ 20 w 79"/>
                  <a:gd name="T19" fmla="*/ 21 h 79"/>
                  <a:gd name="T20" fmla="*/ 58 w 79"/>
                  <a:gd name="T21" fmla="*/ 21 h 79"/>
                  <a:gd name="T22" fmla="*/ 58 w 79"/>
                  <a:gd name="T23" fmla="*/ 59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9" h="79">
                    <a:moveTo>
                      <a:pt x="65" y="14"/>
                    </a:moveTo>
                    <a:cubicBezTo>
                      <a:pt x="51" y="0"/>
                      <a:pt x="28" y="0"/>
                      <a:pt x="14" y="14"/>
                    </a:cubicBezTo>
                    <a:cubicBezTo>
                      <a:pt x="0" y="28"/>
                      <a:pt x="0" y="49"/>
                      <a:pt x="11" y="63"/>
                    </a:cubicBezTo>
                    <a:cubicBezTo>
                      <a:pt x="11" y="63"/>
                      <a:pt x="11" y="63"/>
                      <a:pt x="11" y="63"/>
                    </a:cubicBezTo>
                    <a:cubicBezTo>
                      <a:pt x="14" y="66"/>
                      <a:pt x="15" y="67"/>
                      <a:pt x="17" y="68"/>
                    </a:cubicBezTo>
                    <a:cubicBezTo>
                      <a:pt x="31" y="79"/>
                      <a:pt x="51" y="78"/>
                      <a:pt x="64" y="65"/>
                    </a:cubicBezTo>
                    <a:cubicBezTo>
                      <a:pt x="78" y="51"/>
                      <a:pt x="79" y="29"/>
                      <a:pt x="65" y="14"/>
                    </a:cubicBezTo>
                    <a:close/>
                    <a:moveTo>
                      <a:pt x="58" y="59"/>
                    </a:moveTo>
                    <a:cubicBezTo>
                      <a:pt x="47" y="69"/>
                      <a:pt x="30" y="69"/>
                      <a:pt x="20" y="59"/>
                    </a:cubicBezTo>
                    <a:cubicBezTo>
                      <a:pt x="9" y="48"/>
                      <a:pt x="9" y="31"/>
                      <a:pt x="20" y="21"/>
                    </a:cubicBezTo>
                    <a:cubicBezTo>
                      <a:pt x="31" y="10"/>
                      <a:pt x="48" y="10"/>
                      <a:pt x="58" y="21"/>
                    </a:cubicBezTo>
                    <a:cubicBezTo>
                      <a:pt x="69" y="31"/>
                      <a:pt x="69" y="48"/>
                      <a:pt x="58" y="5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 sz="240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79" name="Freeform 37"/>
              <p:cNvSpPr/>
              <p:nvPr/>
            </p:nvSpPr>
            <p:spPr bwMode="auto">
              <a:xfrm>
                <a:off x="7160655" y="2400130"/>
                <a:ext cx="159730" cy="164722"/>
              </a:xfrm>
              <a:custGeom>
                <a:avLst/>
                <a:gdLst>
                  <a:gd name="T0" fmla="*/ 0 w 64"/>
                  <a:gd name="T1" fmla="*/ 52 h 66"/>
                  <a:gd name="T2" fmla="*/ 12 w 64"/>
                  <a:gd name="T3" fmla="*/ 66 h 66"/>
                  <a:gd name="T4" fmla="*/ 64 w 64"/>
                  <a:gd name="T5" fmla="*/ 8 h 66"/>
                  <a:gd name="T6" fmla="*/ 55 w 64"/>
                  <a:gd name="T7" fmla="*/ 0 h 66"/>
                  <a:gd name="T8" fmla="*/ 0 w 64"/>
                  <a:gd name="T9" fmla="*/ 52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4" h="66">
                    <a:moveTo>
                      <a:pt x="0" y="52"/>
                    </a:moveTo>
                    <a:lnTo>
                      <a:pt x="12" y="66"/>
                    </a:lnTo>
                    <a:lnTo>
                      <a:pt x="64" y="8"/>
                    </a:lnTo>
                    <a:lnTo>
                      <a:pt x="55" y="0"/>
                    </a:lnTo>
                    <a:lnTo>
                      <a:pt x="0" y="5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 sz="240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80" name="Freeform 38"/>
              <p:cNvSpPr/>
              <p:nvPr/>
            </p:nvSpPr>
            <p:spPr bwMode="auto">
              <a:xfrm>
                <a:off x="7412728" y="2265358"/>
                <a:ext cx="99831" cy="119797"/>
              </a:xfrm>
              <a:custGeom>
                <a:avLst/>
                <a:gdLst>
                  <a:gd name="T0" fmla="*/ 16 w 30"/>
                  <a:gd name="T1" fmla="*/ 0 h 36"/>
                  <a:gd name="T2" fmla="*/ 0 w 30"/>
                  <a:gd name="T3" fmla="*/ 34 h 36"/>
                  <a:gd name="T4" fmla="*/ 6 w 30"/>
                  <a:gd name="T5" fmla="*/ 36 h 36"/>
                  <a:gd name="T6" fmla="*/ 16 w 30"/>
                  <a:gd name="T7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0" h="36">
                    <a:moveTo>
                      <a:pt x="16" y="0"/>
                    </a:moveTo>
                    <a:cubicBezTo>
                      <a:pt x="20" y="26"/>
                      <a:pt x="0" y="34"/>
                      <a:pt x="0" y="34"/>
                    </a:cubicBezTo>
                    <a:cubicBezTo>
                      <a:pt x="6" y="36"/>
                      <a:pt x="6" y="36"/>
                      <a:pt x="6" y="36"/>
                    </a:cubicBezTo>
                    <a:cubicBezTo>
                      <a:pt x="30" y="21"/>
                      <a:pt x="16" y="0"/>
                      <a:pt x="1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 sz="240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4" name="组合 80"/>
          <p:cNvGrpSpPr/>
          <p:nvPr/>
        </p:nvGrpSpPr>
        <p:grpSpPr>
          <a:xfrm>
            <a:off x="4105869" y="3493894"/>
            <a:ext cx="884440" cy="889399"/>
            <a:chOff x="4105334" y="3642018"/>
            <a:chExt cx="884325" cy="889399"/>
          </a:xfrm>
        </p:grpSpPr>
        <p:sp>
          <p:nvSpPr>
            <p:cNvPr id="82" name="Oval 9"/>
            <p:cNvSpPr/>
            <p:nvPr/>
          </p:nvSpPr>
          <p:spPr>
            <a:xfrm>
              <a:off x="4105334" y="3642018"/>
              <a:ext cx="884325" cy="889399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88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grpSp>
          <p:nvGrpSpPr>
            <p:cNvPr id="15" name="Group 118"/>
            <p:cNvGrpSpPr/>
            <p:nvPr/>
          </p:nvGrpSpPr>
          <p:grpSpPr>
            <a:xfrm>
              <a:off x="4302288" y="3841509"/>
              <a:ext cx="490415" cy="490415"/>
              <a:chOff x="6352022" y="2360197"/>
              <a:chExt cx="406813" cy="406813"/>
            </a:xfrm>
            <a:solidFill>
              <a:schemeClr val="bg1"/>
            </a:solidFill>
          </p:grpSpPr>
          <p:sp>
            <p:nvSpPr>
              <p:cNvPr id="84" name="Freeform 39"/>
              <p:cNvSpPr>
                <a:spLocks noEditPoints="1"/>
              </p:cNvSpPr>
              <p:nvPr/>
            </p:nvSpPr>
            <p:spPr bwMode="auto">
              <a:xfrm>
                <a:off x="6352022" y="2360197"/>
                <a:ext cx="406813" cy="406813"/>
              </a:xfrm>
              <a:custGeom>
                <a:avLst/>
                <a:gdLst>
                  <a:gd name="T0" fmla="*/ 61 w 122"/>
                  <a:gd name="T1" fmla="*/ 0 h 122"/>
                  <a:gd name="T2" fmla="*/ 0 w 122"/>
                  <a:gd name="T3" fmla="*/ 61 h 122"/>
                  <a:gd name="T4" fmla="*/ 61 w 122"/>
                  <a:gd name="T5" fmla="*/ 122 h 122"/>
                  <a:gd name="T6" fmla="*/ 122 w 122"/>
                  <a:gd name="T7" fmla="*/ 61 h 122"/>
                  <a:gd name="T8" fmla="*/ 61 w 122"/>
                  <a:gd name="T9" fmla="*/ 0 h 122"/>
                  <a:gd name="T10" fmla="*/ 65 w 122"/>
                  <a:gd name="T11" fmla="*/ 109 h 122"/>
                  <a:gd name="T12" fmla="*/ 65 w 122"/>
                  <a:gd name="T13" fmla="*/ 102 h 122"/>
                  <a:gd name="T14" fmla="*/ 58 w 122"/>
                  <a:gd name="T15" fmla="*/ 102 h 122"/>
                  <a:gd name="T16" fmla="*/ 58 w 122"/>
                  <a:gd name="T17" fmla="*/ 109 h 122"/>
                  <a:gd name="T18" fmla="*/ 30 w 122"/>
                  <a:gd name="T19" fmla="*/ 97 h 122"/>
                  <a:gd name="T20" fmla="*/ 29 w 122"/>
                  <a:gd name="T21" fmla="*/ 97 h 122"/>
                  <a:gd name="T22" fmla="*/ 27 w 122"/>
                  <a:gd name="T23" fmla="*/ 95 h 122"/>
                  <a:gd name="T24" fmla="*/ 25 w 122"/>
                  <a:gd name="T25" fmla="*/ 93 h 122"/>
                  <a:gd name="T26" fmla="*/ 25 w 122"/>
                  <a:gd name="T27" fmla="*/ 92 h 122"/>
                  <a:gd name="T28" fmla="*/ 13 w 122"/>
                  <a:gd name="T29" fmla="*/ 64 h 122"/>
                  <a:gd name="T30" fmla="*/ 20 w 122"/>
                  <a:gd name="T31" fmla="*/ 64 h 122"/>
                  <a:gd name="T32" fmla="*/ 20 w 122"/>
                  <a:gd name="T33" fmla="*/ 57 h 122"/>
                  <a:gd name="T34" fmla="*/ 13 w 122"/>
                  <a:gd name="T35" fmla="*/ 57 h 122"/>
                  <a:gd name="T36" fmla="*/ 58 w 122"/>
                  <a:gd name="T37" fmla="*/ 13 h 122"/>
                  <a:gd name="T38" fmla="*/ 58 w 122"/>
                  <a:gd name="T39" fmla="*/ 20 h 122"/>
                  <a:gd name="T40" fmla="*/ 65 w 122"/>
                  <a:gd name="T41" fmla="*/ 20 h 122"/>
                  <a:gd name="T42" fmla="*/ 65 w 122"/>
                  <a:gd name="T43" fmla="*/ 13 h 122"/>
                  <a:gd name="T44" fmla="*/ 83 w 122"/>
                  <a:gd name="T45" fmla="*/ 18 h 122"/>
                  <a:gd name="T46" fmla="*/ 83 w 122"/>
                  <a:gd name="T47" fmla="*/ 18 h 122"/>
                  <a:gd name="T48" fmla="*/ 87 w 122"/>
                  <a:gd name="T49" fmla="*/ 20 h 122"/>
                  <a:gd name="T50" fmla="*/ 88 w 122"/>
                  <a:gd name="T51" fmla="*/ 21 h 122"/>
                  <a:gd name="T52" fmla="*/ 90 w 122"/>
                  <a:gd name="T53" fmla="*/ 23 h 122"/>
                  <a:gd name="T54" fmla="*/ 91 w 122"/>
                  <a:gd name="T55" fmla="*/ 24 h 122"/>
                  <a:gd name="T56" fmla="*/ 94 w 122"/>
                  <a:gd name="T57" fmla="*/ 25 h 122"/>
                  <a:gd name="T58" fmla="*/ 95 w 122"/>
                  <a:gd name="T59" fmla="*/ 27 h 122"/>
                  <a:gd name="T60" fmla="*/ 97 w 122"/>
                  <a:gd name="T61" fmla="*/ 28 h 122"/>
                  <a:gd name="T62" fmla="*/ 98 w 122"/>
                  <a:gd name="T63" fmla="*/ 31 h 122"/>
                  <a:gd name="T64" fmla="*/ 99 w 122"/>
                  <a:gd name="T65" fmla="*/ 32 h 122"/>
                  <a:gd name="T66" fmla="*/ 101 w 122"/>
                  <a:gd name="T67" fmla="*/ 34 h 122"/>
                  <a:gd name="T68" fmla="*/ 102 w 122"/>
                  <a:gd name="T69" fmla="*/ 35 h 122"/>
                  <a:gd name="T70" fmla="*/ 104 w 122"/>
                  <a:gd name="T71" fmla="*/ 39 h 122"/>
                  <a:gd name="T72" fmla="*/ 104 w 122"/>
                  <a:gd name="T73" fmla="*/ 39 h 122"/>
                  <a:gd name="T74" fmla="*/ 109 w 122"/>
                  <a:gd name="T75" fmla="*/ 57 h 122"/>
                  <a:gd name="T76" fmla="*/ 102 w 122"/>
                  <a:gd name="T77" fmla="*/ 57 h 122"/>
                  <a:gd name="T78" fmla="*/ 102 w 122"/>
                  <a:gd name="T79" fmla="*/ 64 h 122"/>
                  <a:gd name="T80" fmla="*/ 109 w 122"/>
                  <a:gd name="T81" fmla="*/ 64 h 122"/>
                  <a:gd name="T82" fmla="*/ 65 w 122"/>
                  <a:gd name="T83" fmla="*/ 109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22" h="122">
                    <a:moveTo>
                      <a:pt x="61" y="0"/>
                    </a:moveTo>
                    <a:cubicBezTo>
                      <a:pt x="27" y="0"/>
                      <a:pt x="0" y="27"/>
                      <a:pt x="0" y="61"/>
                    </a:cubicBezTo>
                    <a:cubicBezTo>
                      <a:pt x="0" y="95"/>
                      <a:pt x="27" y="122"/>
                      <a:pt x="61" y="122"/>
                    </a:cubicBezTo>
                    <a:cubicBezTo>
                      <a:pt x="95" y="122"/>
                      <a:pt x="122" y="95"/>
                      <a:pt x="122" y="61"/>
                    </a:cubicBezTo>
                    <a:cubicBezTo>
                      <a:pt x="122" y="27"/>
                      <a:pt x="95" y="0"/>
                      <a:pt x="61" y="0"/>
                    </a:cubicBezTo>
                    <a:close/>
                    <a:moveTo>
                      <a:pt x="65" y="109"/>
                    </a:moveTo>
                    <a:cubicBezTo>
                      <a:pt x="65" y="102"/>
                      <a:pt x="65" y="102"/>
                      <a:pt x="65" y="102"/>
                    </a:cubicBezTo>
                    <a:cubicBezTo>
                      <a:pt x="58" y="102"/>
                      <a:pt x="58" y="102"/>
                      <a:pt x="58" y="102"/>
                    </a:cubicBezTo>
                    <a:cubicBezTo>
                      <a:pt x="58" y="109"/>
                      <a:pt x="58" y="109"/>
                      <a:pt x="58" y="109"/>
                    </a:cubicBezTo>
                    <a:cubicBezTo>
                      <a:pt x="47" y="108"/>
                      <a:pt x="37" y="104"/>
                      <a:pt x="30" y="97"/>
                    </a:cubicBezTo>
                    <a:cubicBezTo>
                      <a:pt x="29" y="97"/>
                      <a:pt x="29" y="97"/>
                      <a:pt x="29" y="97"/>
                    </a:cubicBezTo>
                    <a:cubicBezTo>
                      <a:pt x="28" y="96"/>
                      <a:pt x="28" y="95"/>
                      <a:pt x="27" y="95"/>
                    </a:cubicBezTo>
                    <a:cubicBezTo>
                      <a:pt x="27" y="94"/>
                      <a:pt x="26" y="94"/>
                      <a:pt x="25" y="93"/>
                    </a:cubicBezTo>
                    <a:cubicBezTo>
                      <a:pt x="25" y="93"/>
                      <a:pt x="25" y="93"/>
                      <a:pt x="25" y="92"/>
                    </a:cubicBezTo>
                    <a:cubicBezTo>
                      <a:pt x="18" y="85"/>
                      <a:pt x="14" y="75"/>
                      <a:pt x="13" y="64"/>
                    </a:cubicBezTo>
                    <a:cubicBezTo>
                      <a:pt x="20" y="64"/>
                      <a:pt x="20" y="64"/>
                      <a:pt x="20" y="64"/>
                    </a:cubicBezTo>
                    <a:cubicBezTo>
                      <a:pt x="20" y="57"/>
                      <a:pt x="20" y="57"/>
                      <a:pt x="20" y="57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5" y="34"/>
                      <a:pt x="34" y="15"/>
                      <a:pt x="58" y="13"/>
                    </a:cubicBezTo>
                    <a:cubicBezTo>
                      <a:pt x="58" y="20"/>
                      <a:pt x="58" y="20"/>
                      <a:pt x="58" y="20"/>
                    </a:cubicBezTo>
                    <a:cubicBezTo>
                      <a:pt x="65" y="20"/>
                      <a:pt x="65" y="20"/>
                      <a:pt x="65" y="20"/>
                    </a:cubicBezTo>
                    <a:cubicBezTo>
                      <a:pt x="65" y="13"/>
                      <a:pt x="65" y="13"/>
                      <a:pt x="65" y="13"/>
                    </a:cubicBezTo>
                    <a:cubicBezTo>
                      <a:pt x="71" y="14"/>
                      <a:pt x="77" y="15"/>
                      <a:pt x="83" y="18"/>
                    </a:cubicBezTo>
                    <a:cubicBezTo>
                      <a:pt x="83" y="18"/>
                      <a:pt x="83" y="18"/>
                      <a:pt x="83" y="18"/>
                    </a:cubicBezTo>
                    <a:cubicBezTo>
                      <a:pt x="84" y="19"/>
                      <a:pt x="86" y="20"/>
                      <a:pt x="87" y="20"/>
                    </a:cubicBezTo>
                    <a:cubicBezTo>
                      <a:pt x="87" y="20"/>
                      <a:pt x="87" y="21"/>
                      <a:pt x="88" y="21"/>
                    </a:cubicBezTo>
                    <a:cubicBezTo>
                      <a:pt x="88" y="21"/>
                      <a:pt x="89" y="22"/>
                      <a:pt x="90" y="23"/>
                    </a:cubicBezTo>
                    <a:cubicBezTo>
                      <a:pt x="91" y="23"/>
                      <a:pt x="91" y="23"/>
                      <a:pt x="91" y="24"/>
                    </a:cubicBezTo>
                    <a:cubicBezTo>
                      <a:pt x="92" y="24"/>
                      <a:pt x="93" y="25"/>
                      <a:pt x="94" y="25"/>
                    </a:cubicBezTo>
                    <a:cubicBezTo>
                      <a:pt x="94" y="26"/>
                      <a:pt x="95" y="26"/>
                      <a:pt x="95" y="27"/>
                    </a:cubicBezTo>
                    <a:cubicBezTo>
                      <a:pt x="96" y="27"/>
                      <a:pt x="96" y="28"/>
                      <a:pt x="97" y="28"/>
                    </a:cubicBezTo>
                    <a:cubicBezTo>
                      <a:pt x="97" y="29"/>
                      <a:pt x="98" y="30"/>
                      <a:pt x="98" y="31"/>
                    </a:cubicBezTo>
                    <a:cubicBezTo>
                      <a:pt x="99" y="31"/>
                      <a:pt x="99" y="31"/>
                      <a:pt x="99" y="32"/>
                    </a:cubicBezTo>
                    <a:cubicBezTo>
                      <a:pt x="100" y="33"/>
                      <a:pt x="101" y="34"/>
                      <a:pt x="101" y="34"/>
                    </a:cubicBezTo>
                    <a:cubicBezTo>
                      <a:pt x="101" y="35"/>
                      <a:pt x="102" y="35"/>
                      <a:pt x="102" y="35"/>
                    </a:cubicBezTo>
                    <a:cubicBezTo>
                      <a:pt x="102" y="36"/>
                      <a:pt x="103" y="37"/>
                      <a:pt x="104" y="39"/>
                    </a:cubicBezTo>
                    <a:cubicBezTo>
                      <a:pt x="104" y="39"/>
                      <a:pt x="104" y="39"/>
                      <a:pt x="104" y="39"/>
                    </a:cubicBezTo>
                    <a:cubicBezTo>
                      <a:pt x="107" y="45"/>
                      <a:pt x="108" y="51"/>
                      <a:pt x="109" y="57"/>
                    </a:cubicBezTo>
                    <a:cubicBezTo>
                      <a:pt x="102" y="57"/>
                      <a:pt x="102" y="57"/>
                      <a:pt x="102" y="57"/>
                    </a:cubicBezTo>
                    <a:cubicBezTo>
                      <a:pt x="102" y="64"/>
                      <a:pt x="102" y="64"/>
                      <a:pt x="102" y="64"/>
                    </a:cubicBezTo>
                    <a:cubicBezTo>
                      <a:pt x="109" y="64"/>
                      <a:pt x="109" y="64"/>
                      <a:pt x="109" y="64"/>
                    </a:cubicBezTo>
                    <a:cubicBezTo>
                      <a:pt x="107" y="88"/>
                      <a:pt x="88" y="107"/>
                      <a:pt x="65" y="10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 sz="240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85" name="Freeform 40"/>
              <p:cNvSpPr>
                <a:spLocks noEditPoints="1"/>
              </p:cNvSpPr>
              <p:nvPr/>
            </p:nvSpPr>
            <p:spPr bwMode="auto">
              <a:xfrm>
                <a:off x="6506761" y="2460029"/>
                <a:ext cx="119797" cy="177201"/>
              </a:xfrm>
              <a:custGeom>
                <a:avLst/>
                <a:gdLst>
                  <a:gd name="T0" fmla="*/ 8 w 36"/>
                  <a:gd name="T1" fmla="*/ 29 h 53"/>
                  <a:gd name="T2" fmla="*/ 8 w 36"/>
                  <a:gd name="T3" fmla="*/ 29 h 53"/>
                  <a:gd name="T4" fmla="*/ 0 w 36"/>
                  <a:gd name="T5" fmla="*/ 53 h 53"/>
                  <a:gd name="T6" fmla="*/ 19 w 36"/>
                  <a:gd name="T7" fmla="*/ 36 h 53"/>
                  <a:gd name="T8" fmla="*/ 19 w 36"/>
                  <a:gd name="T9" fmla="*/ 36 h 53"/>
                  <a:gd name="T10" fmla="*/ 22 w 36"/>
                  <a:gd name="T11" fmla="*/ 33 h 53"/>
                  <a:gd name="T12" fmla="*/ 36 w 36"/>
                  <a:gd name="T13" fmla="*/ 0 h 53"/>
                  <a:gd name="T14" fmla="*/ 11 w 36"/>
                  <a:gd name="T15" fmla="*/ 25 h 53"/>
                  <a:gd name="T16" fmla="*/ 8 w 36"/>
                  <a:gd name="T17" fmla="*/ 29 h 53"/>
                  <a:gd name="T18" fmla="*/ 15 w 36"/>
                  <a:gd name="T19" fmla="*/ 28 h 53"/>
                  <a:gd name="T20" fmla="*/ 18 w 36"/>
                  <a:gd name="T21" fmla="*/ 31 h 53"/>
                  <a:gd name="T22" fmla="*/ 15 w 36"/>
                  <a:gd name="T23" fmla="*/ 34 h 53"/>
                  <a:gd name="T24" fmla="*/ 12 w 36"/>
                  <a:gd name="T25" fmla="*/ 31 h 53"/>
                  <a:gd name="T26" fmla="*/ 15 w 36"/>
                  <a:gd name="T27" fmla="*/ 28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6" h="53">
                    <a:moveTo>
                      <a:pt x="8" y="29"/>
                    </a:moveTo>
                    <a:cubicBezTo>
                      <a:pt x="8" y="29"/>
                      <a:pt x="8" y="29"/>
                      <a:pt x="8" y="29"/>
                    </a:cubicBezTo>
                    <a:cubicBezTo>
                      <a:pt x="0" y="53"/>
                      <a:pt x="0" y="53"/>
                      <a:pt x="0" y="53"/>
                    </a:cubicBezTo>
                    <a:cubicBezTo>
                      <a:pt x="19" y="36"/>
                      <a:pt x="19" y="36"/>
                      <a:pt x="19" y="36"/>
                    </a:cubicBezTo>
                    <a:cubicBezTo>
                      <a:pt x="19" y="36"/>
                      <a:pt x="19" y="36"/>
                      <a:pt x="19" y="36"/>
                    </a:cubicBezTo>
                    <a:cubicBezTo>
                      <a:pt x="21" y="35"/>
                      <a:pt x="22" y="33"/>
                      <a:pt x="22" y="33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11" y="25"/>
                      <a:pt x="11" y="25"/>
                      <a:pt x="11" y="25"/>
                    </a:cubicBezTo>
                    <a:cubicBezTo>
                      <a:pt x="10" y="26"/>
                      <a:pt x="9" y="28"/>
                      <a:pt x="8" y="29"/>
                    </a:cubicBezTo>
                    <a:close/>
                    <a:moveTo>
                      <a:pt x="15" y="28"/>
                    </a:moveTo>
                    <a:cubicBezTo>
                      <a:pt x="17" y="28"/>
                      <a:pt x="18" y="29"/>
                      <a:pt x="18" y="31"/>
                    </a:cubicBezTo>
                    <a:cubicBezTo>
                      <a:pt x="18" y="33"/>
                      <a:pt x="17" y="34"/>
                      <a:pt x="15" y="34"/>
                    </a:cubicBezTo>
                    <a:cubicBezTo>
                      <a:pt x="13" y="34"/>
                      <a:pt x="12" y="33"/>
                      <a:pt x="12" y="31"/>
                    </a:cubicBezTo>
                    <a:cubicBezTo>
                      <a:pt x="12" y="29"/>
                      <a:pt x="13" y="28"/>
                      <a:pt x="15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 sz="240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86" name="Oval 41"/>
              <p:cNvSpPr>
                <a:spLocks noChangeArrowheads="1"/>
              </p:cNvSpPr>
              <p:nvPr/>
            </p:nvSpPr>
            <p:spPr bwMode="auto">
              <a:xfrm>
                <a:off x="6551685" y="2557365"/>
                <a:ext cx="9983" cy="998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 sz="240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6" name="组合 86"/>
          <p:cNvGrpSpPr/>
          <p:nvPr/>
        </p:nvGrpSpPr>
        <p:grpSpPr>
          <a:xfrm>
            <a:off x="7263759" y="3493894"/>
            <a:ext cx="884440" cy="889399"/>
            <a:chOff x="7262812" y="3642018"/>
            <a:chExt cx="884325" cy="889399"/>
          </a:xfrm>
        </p:grpSpPr>
        <p:sp>
          <p:nvSpPr>
            <p:cNvPr id="88" name="Oval 8"/>
            <p:cNvSpPr/>
            <p:nvPr/>
          </p:nvSpPr>
          <p:spPr>
            <a:xfrm>
              <a:off x="7262812" y="3642018"/>
              <a:ext cx="884325" cy="889399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88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grpSp>
          <p:nvGrpSpPr>
            <p:cNvPr id="17" name="Group 126"/>
            <p:cNvGrpSpPr/>
            <p:nvPr/>
          </p:nvGrpSpPr>
          <p:grpSpPr>
            <a:xfrm>
              <a:off x="7458862" y="3906191"/>
              <a:ext cx="559614" cy="391129"/>
              <a:chOff x="7999238" y="1399322"/>
              <a:chExt cx="464215" cy="324452"/>
            </a:xfrm>
            <a:solidFill>
              <a:schemeClr val="bg1"/>
            </a:solidFill>
          </p:grpSpPr>
          <p:sp>
            <p:nvSpPr>
              <p:cNvPr id="90" name="Freeform 57"/>
              <p:cNvSpPr>
                <a:spLocks noEditPoints="1"/>
              </p:cNvSpPr>
              <p:nvPr/>
            </p:nvSpPr>
            <p:spPr bwMode="auto">
              <a:xfrm>
                <a:off x="7999238" y="1399322"/>
                <a:ext cx="331940" cy="324452"/>
              </a:xfrm>
              <a:custGeom>
                <a:avLst/>
                <a:gdLst>
                  <a:gd name="T0" fmla="*/ 86 w 100"/>
                  <a:gd name="T1" fmla="*/ 60 h 97"/>
                  <a:gd name="T2" fmla="*/ 100 w 100"/>
                  <a:gd name="T3" fmla="*/ 54 h 97"/>
                  <a:gd name="T4" fmla="*/ 100 w 100"/>
                  <a:gd name="T5" fmla="*/ 43 h 97"/>
                  <a:gd name="T6" fmla="*/ 86 w 100"/>
                  <a:gd name="T7" fmla="*/ 38 h 97"/>
                  <a:gd name="T8" fmla="*/ 83 w 100"/>
                  <a:gd name="T9" fmla="*/ 32 h 97"/>
                  <a:gd name="T10" fmla="*/ 89 w 100"/>
                  <a:gd name="T11" fmla="*/ 18 h 97"/>
                  <a:gd name="T12" fmla="*/ 81 w 100"/>
                  <a:gd name="T13" fmla="*/ 11 h 97"/>
                  <a:gd name="T14" fmla="*/ 67 w 100"/>
                  <a:gd name="T15" fmla="*/ 16 h 97"/>
                  <a:gd name="T16" fmla="*/ 61 w 100"/>
                  <a:gd name="T17" fmla="*/ 14 h 97"/>
                  <a:gd name="T18" fmla="*/ 55 w 100"/>
                  <a:gd name="T19" fmla="*/ 0 h 97"/>
                  <a:gd name="T20" fmla="*/ 44 w 100"/>
                  <a:gd name="T21" fmla="*/ 0 h 97"/>
                  <a:gd name="T22" fmla="*/ 39 w 100"/>
                  <a:gd name="T23" fmla="*/ 14 h 97"/>
                  <a:gd name="T24" fmla="*/ 33 w 100"/>
                  <a:gd name="T25" fmla="*/ 16 h 97"/>
                  <a:gd name="T26" fmla="*/ 19 w 100"/>
                  <a:gd name="T27" fmla="*/ 11 h 97"/>
                  <a:gd name="T28" fmla="*/ 11 w 100"/>
                  <a:gd name="T29" fmla="*/ 19 h 97"/>
                  <a:gd name="T30" fmla="*/ 17 w 100"/>
                  <a:gd name="T31" fmla="*/ 32 h 97"/>
                  <a:gd name="T32" fmla="*/ 14 w 100"/>
                  <a:gd name="T33" fmla="*/ 38 h 97"/>
                  <a:gd name="T34" fmla="*/ 0 w 100"/>
                  <a:gd name="T35" fmla="*/ 44 h 97"/>
                  <a:gd name="T36" fmla="*/ 0 w 100"/>
                  <a:gd name="T37" fmla="*/ 54 h 97"/>
                  <a:gd name="T38" fmla="*/ 14 w 100"/>
                  <a:gd name="T39" fmla="*/ 60 h 97"/>
                  <a:gd name="T40" fmla="*/ 17 w 100"/>
                  <a:gd name="T41" fmla="*/ 66 h 97"/>
                  <a:gd name="T42" fmla="*/ 11 w 100"/>
                  <a:gd name="T43" fmla="*/ 80 h 97"/>
                  <a:gd name="T44" fmla="*/ 19 w 100"/>
                  <a:gd name="T45" fmla="*/ 87 h 97"/>
                  <a:gd name="T46" fmla="*/ 33 w 100"/>
                  <a:gd name="T47" fmla="*/ 82 h 97"/>
                  <a:gd name="T48" fmla="*/ 39 w 100"/>
                  <a:gd name="T49" fmla="*/ 84 h 97"/>
                  <a:gd name="T50" fmla="*/ 45 w 100"/>
                  <a:gd name="T51" fmla="*/ 97 h 97"/>
                  <a:gd name="T52" fmla="*/ 56 w 100"/>
                  <a:gd name="T53" fmla="*/ 97 h 97"/>
                  <a:gd name="T54" fmla="*/ 61 w 100"/>
                  <a:gd name="T55" fmla="*/ 84 h 97"/>
                  <a:gd name="T56" fmla="*/ 67 w 100"/>
                  <a:gd name="T57" fmla="*/ 82 h 97"/>
                  <a:gd name="T58" fmla="*/ 81 w 100"/>
                  <a:gd name="T59" fmla="*/ 87 h 97"/>
                  <a:gd name="T60" fmla="*/ 89 w 100"/>
                  <a:gd name="T61" fmla="*/ 79 h 97"/>
                  <a:gd name="T62" fmla="*/ 83 w 100"/>
                  <a:gd name="T63" fmla="*/ 66 h 97"/>
                  <a:gd name="T64" fmla="*/ 86 w 100"/>
                  <a:gd name="T65" fmla="*/ 60 h 97"/>
                  <a:gd name="T66" fmla="*/ 50 w 100"/>
                  <a:gd name="T67" fmla="*/ 64 h 97"/>
                  <a:gd name="T68" fmla="*/ 34 w 100"/>
                  <a:gd name="T69" fmla="*/ 49 h 97"/>
                  <a:gd name="T70" fmla="*/ 50 w 100"/>
                  <a:gd name="T71" fmla="*/ 33 h 97"/>
                  <a:gd name="T72" fmla="*/ 66 w 100"/>
                  <a:gd name="T73" fmla="*/ 49 h 97"/>
                  <a:gd name="T74" fmla="*/ 50 w 100"/>
                  <a:gd name="T75" fmla="*/ 64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00" h="97">
                    <a:moveTo>
                      <a:pt x="86" y="60"/>
                    </a:moveTo>
                    <a:cubicBezTo>
                      <a:pt x="86" y="60"/>
                      <a:pt x="100" y="55"/>
                      <a:pt x="100" y="54"/>
                    </a:cubicBezTo>
                    <a:cubicBezTo>
                      <a:pt x="100" y="43"/>
                      <a:pt x="100" y="43"/>
                      <a:pt x="100" y="43"/>
                    </a:cubicBezTo>
                    <a:cubicBezTo>
                      <a:pt x="100" y="43"/>
                      <a:pt x="86" y="38"/>
                      <a:pt x="86" y="38"/>
                    </a:cubicBezTo>
                    <a:cubicBezTo>
                      <a:pt x="83" y="32"/>
                      <a:pt x="83" y="32"/>
                      <a:pt x="83" y="32"/>
                    </a:cubicBezTo>
                    <a:cubicBezTo>
                      <a:pt x="83" y="32"/>
                      <a:pt x="89" y="19"/>
                      <a:pt x="89" y="18"/>
                    </a:cubicBezTo>
                    <a:cubicBezTo>
                      <a:pt x="81" y="11"/>
                      <a:pt x="81" y="11"/>
                      <a:pt x="81" y="11"/>
                    </a:cubicBezTo>
                    <a:cubicBezTo>
                      <a:pt x="80" y="10"/>
                      <a:pt x="67" y="16"/>
                      <a:pt x="67" y="16"/>
                    </a:cubicBezTo>
                    <a:cubicBezTo>
                      <a:pt x="61" y="14"/>
                      <a:pt x="61" y="14"/>
                      <a:pt x="61" y="14"/>
                    </a:cubicBezTo>
                    <a:cubicBezTo>
                      <a:pt x="61" y="14"/>
                      <a:pt x="56" y="0"/>
                      <a:pt x="55" y="0"/>
                    </a:cubicBezTo>
                    <a:cubicBezTo>
                      <a:pt x="44" y="0"/>
                      <a:pt x="44" y="0"/>
                      <a:pt x="44" y="0"/>
                    </a:cubicBezTo>
                    <a:cubicBezTo>
                      <a:pt x="44" y="0"/>
                      <a:pt x="39" y="14"/>
                      <a:pt x="39" y="14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3" y="16"/>
                      <a:pt x="19" y="10"/>
                      <a:pt x="19" y="11"/>
                    </a:cubicBezTo>
                    <a:cubicBezTo>
                      <a:pt x="11" y="19"/>
                      <a:pt x="11" y="19"/>
                      <a:pt x="11" y="19"/>
                    </a:cubicBezTo>
                    <a:cubicBezTo>
                      <a:pt x="10" y="19"/>
                      <a:pt x="17" y="32"/>
                      <a:pt x="17" y="32"/>
                    </a:cubicBezTo>
                    <a:cubicBezTo>
                      <a:pt x="14" y="38"/>
                      <a:pt x="14" y="38"/>
                      <a:pt x="14" y="38"/>
                    </a:cubicBezTo>
                    <a:cubicBezTo>
                      <a:pt x="14" y="38"/>
                      <a:pt x="0" y="43"/>
                      <a:pt x="0" y="44"/>
                    </a:cubicBezTo>
                    <a:cubicBezTo>
                      <a:pt x="0" y="54"/>
                      <a:pt x="0" y="54"/>
                      <a:pt x="0" y="54"/>
                    </a:cubicBezTo>
                    <a:cubicBezTo>
                      <a:pt x="0" y="55"/>
                      <a:pt x="14" y="60"/>
                      <a:pt x="14" y="60"/>
                    </a:cubicBezTo>
                    <a:cubicBezTo>
                      <a:pt x="17" y="66"/>
                      <a:pt x="17" y="66"/>
                      <a:pt x="17" y="66"/>
                    </a:cubicBezTo>
                    <a:cubicBezTo>
                      <a:pt x="17" y="66"/>
                      <a:pt x="11" y="79"/>
                      <a:pt x="11" y="80"/>
                    </a:cubicBezTo>
                    <a:cubicBezTo>
                      <a:pt x="19" y="87"/>
                      <a:pt x="19" y="87"/>
                      <a:pt x="19" y="87"/>
                    </a:cubicBezTo>
                    <a:cubicBezTo>
                      <a:pt x="20" y="88"/>
                      <a:pt x="33" y="82"/>
                      <a:pt x="33" y="82"/>
                    </a:cubicBezTo>
                    <a:cubicBezTo>
                      <a:pt x="39" y="84"/>
                      <a:pt x="39" y="84"/>
                      <a:pt x="39" y="84"/>
                    </a:cubicBezTo>
                    <a:cubicBezTo>
                      <a:pt x="39" y="84"/>
                      <a:pt x="44" y="97"/>
                      <a:pt x="45" y="97"/>
                    </a:cubicBezTo>
                    <a:cubicBezTo>
                      <a:pt x="56" y="97"/>
                      <a:pt x="56" y="97"/>
                      <a:pt x="56" y="97"/>
                    </a:cubicBezTo>
                    <a:cubicBezTo>
                      <a:pt x="56" y="97"/>
                      <a:pt x="61" y="84"/>
                      <a:pt x="61" y="84"/>
                    </a:cubicBezTo>
                    <a:cubicBezTo>
                      <a:pt x="67" y="82"/>
                      <a:pt x="67" y="82"/>
                      <a:pt x="67" y="82"/>
                    </a:cubicBezTo>
                    <a:cubicBezTo>
                      <a:pt x="67" y="82"/>
                      <a:pt x="81" y="87"/>
                      <a:pt x="81" y="87"/>
                    </a:cubicBezTo>
                    <a:cubicBezTo>
                      <a:pt x="89" y="79"/>
                      <a:pt x="89" y="79"/>
                      <a:pt x="89" y="79"/>
                    </a:cubicBezTo>
                    <a:cubicBezTo>
                      <a:pt x="90" y="79"/>
                      <a:pt x="83" y="66"/>
                      <a:pt x="83" y="66"/>
                    </a:cubicBezTo>
                    <a:lnTo>
                      <a:pt x="86" y="60"/>
                    </a:lnTo>
                    <a:close/>
                    <a:moveTo>
                      <a:pt x="50" y="64"/>
                    </a:moveTo>
                    <a:cubicBezTo>
                      <a:pt x="41" y="64"/>
                      <a:pt x="34" y="57"/>
                      <a:pt x="34" y="49"/>
                    </a:cubicBezTo>
                    <a:cubicBezTo>
                      <a:pt x="34" y="40"/>
                      <a:pt x="41" y="33"/>
                      <a:pt x="50" y="33"/>
                    </a:cubicBezTo>
                    <a:cubicBezTo>
                      <a:pt x="59" y="33"/>
                      <a:pt x="66" y="40"/>
                      <a:pt x="66" y="49"/>
                    </a:cubicBezTo>
                    <a:cubicBezTo>
                      <a:pt x="66" y="57"/>
                      <a:pt x="59" y="64"/>
                      <a:pt x="50" y="6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 sz="240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91" name="Freeform 58"/>
              <p:cNvSpPr>
                <a:spLocks noEditPoints="1"/>
              </p:cNvSpPr>
              <p:nvPr/>
            </p:nvSpPr>
            <p:spPr bwMode="auto">
              <a:xfrm>
                <a:off x="8308715" y="1564044"/>
                <a:ext cx="154738" cy="154738"/>
              </a:xfrm>
              <a:custGeom>
                <a:avLst/>
                <a:gdLst>
                  <a:gd name="T0" fmla="*/ 41 w 47"/>
                  <a:gd name="T1" fmla="*/ 22 h 47"/>
                  <a:gd name="T2" fmla="*/ 41 w 47"/>
                  <a:gd name="T3" fmla="*/ 19 h 47"/>
                  <a:gd name="T4" fmla="*/ 45 w 47"/>
                  <a:gd name="T5" fmla="*/ 13 h 47"/>
                  <a:gd name="T6" fmla="*/ 42 w 47"/>
                  <a:gd name="T7" fmla="*/ 9 h 47"/>
                  <a:gd name="T8" fmla="*/ 35 w 47"/>
                  <a:gd name="T9" fmla="*/ 10 h 47"/>
                  <a:gd name="T10" fmla="*/ 33 w 47"/>
                  <a:gd name="T11" fmla="*/ 8 h 47"/>
                  <a:gd name="T12" fmla="*/ 32 w 47"/>
                  <a:gd name="T13" fmla="*/ 1 h 47"/>
                  <a:gd name="T14" fmla="*/ 27 w 47"/>
                  <a:gd name="T15" fmla="*/ 0 h 47"/>
                  <a:gd name="T16" fmla="*/ 23 w 47"/>
                  <a:gd name="T17" fmla="*/ 6 h 47"/>
                  <a:gd name="T18" fmla="*/ 20 w 47"/>
                  <a:gd name="T19" fmla="*/ 6 h 47"/>
                  <a:gd name="T20" fmla="*/ 14 w 47"/>
                  <a:gd name="T21" fmla="*/ 2 h 47"/>
                  <a:gd name="T22" fmla="*/ 9 w 47"/>
                  <a:gd name="T23" fmla="*/ 5 h 47"/>
                  <a:gd name="T24" fmla="*/ 10 w 47"/>
                  <a:gd name="T25" fmla="*/ 12 h 47"/>
                  <a:gd name="T26" fmla="*/ 9 w 47"/>
                  <a:gd name="T27" fmla="*/ 14 h 47"/>
                  <a:gd name="T28" fmla="*/ 2 w 47"/>
                  <a:gd name="T29" fmla="*/ 16 h 47"/>
                  <a:gd name="T30" fmla="*/ 1 w 47"/>
                  <a:gd name="T31" fmla="*/ 21 h 47"/>
                  <a:gd name="T32" fmla="*/ 6 w 47"/>
                  <a:gd name="T33" fmla="*/ 25 h 47"/>
                  <a:gd name="T34" fmla="*/ 7 w 47"/>
                  <a:gd name="T35" fmla="*/ 28 h 47"/>
                  <a:gd name="T36" fmla="*/ 3 w 47"/>
                  <a:gd name="T37" fmla="*/ 34 h 47"/>
                  <a:gd name="T38" fmla="*/ 5 w 47"/>
                  <a:gd name="T39" fmla="*/ 38 h 47"/>
                  <a:gd name="T40" fmla="*/ 12 w 47"/>
                  <a:gd name="T41" fmla="*/ 37 h 47"/>
                  <a:gd name="T42" fmla="*/ 14 w 47"/>
                  <a:gd name="T43" fmla="*/ 39 h 47"/>
                  <a:gd name="T44" fmla="*/ 16 w 47"/>
                  <a:gd name="T45" fmla="*/ 46 h 47"/>
                  <a:gd name="T46" fmla="*/ 21 w 47"/>
                  <a:gd name="T47" fmla="*/ 47 h 47"/>
                  <a:gd name="T48" fmla="*/ 25 w 47"/>
                  <a:gd name="T49" fmla="*/ 41 h 47"/>
                  <a:gd name="T50" fmla="*/ 28 w 47"/>
                  <a:gd name="T51" fmla="*/ 41 h 47"/>
                  <a:gd name="T52" fmla="*/ 33 w 47"/>
                  <a:gd name="T53" fmla="*/ 45 h 47"/>
                  <a:gd name="T54" fmla="*/ 38 w 47"/>
                  <a:gd name="T55" fmla="*/ 42 h 47"/>
                  <a:gd name="T56" fmla="*/ 37 w 47"/>
                  <a:gd name="T57" fmla="*/ 35 h 47"/>
                  <a:gd name="T58" fmla="*/ 39 w 47"/>
                  <a:gd name="T59" fmla="*/ 33 h 47"/>
                  <a:gd name="T60" fmla="*/ 46 w 47"/>
                  <a:gd name="T61" fmla="*/ 31 h 47"/>
                  <a:gd name="T62" fmla="*/ 47 w 47"/>
                  <a:gd name="T63" fmla="*/ 26 h 47"/>
                  <a:gd name="T64" fmla="*/ 41 w 47"/>
                  <a:gd name="T65" fmla="*/ 22 h 47"/>
                  <a:gd name="T66" fmla="*/ 31 w 47"/>
                  <a:gd name="T67" fmla="*/ 25 h 47"/>
                  <a:gd name="T68" fmla="*/ 22 w 47"/>
                  <a:gd name="T69" fmla="*/ 31 h 47"/>
                  <a:gd name="T70" fmla="*/ 16 w 47"/>
                  <a:gd name="T71" fmla="*/ 22 h 47"/>
                  <a:gd name="T72" fmla="*/ 25 w 47"/>
                  <a:gd name="T73" fmla="*/ 16 h 47"/>
                  <a:gd name="T74" fmla="*/ 31 w 47"/>
                  <a:gd name="T75" fmla="*/ 25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47" h="47">
                    <a:moveTo>
                      <a:pt x="41" y="22"/>
                    </a:moveTo>
                    <a:cubicBezTo>
                      <a:pt x="41" y="19"/>
                      <a:pt x="41" y="19"/>
                      <a:pt x="41" y="19"/>
                    </a:cubicBezTo>
                    <a:cubicBezTo>
                      <a:pt x="41" y="19"/>
                      <a:pt x="45" y="14"/>
                      <a:pt x="45" y="13"/>
                    </a:cubicBezTo>
                    <a:cubicBezTo>
                      <a:pt x="42" y="9"/>
                      <a:pt x="42" y="9"/>
                      <a:pt x="42" y="9"/>
                    </a:cubicBezTo>
                    <a:cubicBezTo>
                      <a:pt x="42" y="9"/>
                      <a:pt x="35" y="10"/>
                      <a:pt x="35" y="10"/>
                    </a:cubicBezTo>
                    <a:cubicBezTo>
                      <a:pt x="33" y="8"/>
                      <a:pt x="33" y="8"/>
                      <a:pt x="33" y="8"/>
                    </a:cubicBezTo>
                    <a:cubicBezTo>
                      <a:pt x="33" y="8"/>
                      <a:pt x="32" y="1"/>
                      <a:pt x="32" y="1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26" y="0"/>
                      <a:pt x="23" y="6"/>
                      <a:pt x="23" y="6"/>
                    </a:cubicBezTo>
                    <a:cubicBezTo>
                      <a:pt x="20" y="6"/>
                      <a:pt x="20" y="6"/>
                      <a:pt x="20" y="6"/>
                    </a:cubicBezTo>
                    <a:cubicBezTo>
                      <a:pt x="20" y="6"/>
                      <a:pt x="14" y="2"/>
                      <a:pt x="14" y="2"/>
                    </a:cubicBezTo>
                    <a:cubicBezTo>
                      <a:pt x="9" y="5"/>
                      <a:pt x="9" y="5"/>
                      <a:pt x="9" y="5"/>
                    </a:cubicBezTo>
                    <a:cubicBezTo>
                      <a:pt x="9" y="5"/>
                      <a:pt x="10" y="12"/>
                      <a:pt x="10" y="12"/>
                    </a:cubicBezTo>
                    <a:cubicBezTo>
                      <a:pt x="9" y="14"/>
                      <a:pt x="9" y="14"/>
                      <a:pt x="9" y="14"/>
                    </a:cubicBezTo>
                    <a:cubicBezTo>
                      <a:pt x="9" y="14"/>
                      <a:pt x="2" y="15"/>
                      <a:pt x="2" y="16"/>
                    </a:cubicBezTo>
                    <a:cubicBezTo>
                      <a:pt x="1" y="21"/>
                      <a:pt x="1" y="21"/>
                      <a:pt x="1" y="21"/>
                    </a:cubicBezTo>
                    <a:cubicBezTo>
                      <a:pt x="0" y="21"/>
                      <a:pt x="6" y="25"/>
                      <a:pt x="6" y="25"/>
                    </a:cubicBezTo>
                    <a:cubicBezTo>
                      <a:pt x="7" y="28"/>
                      <a:pt x="7" y="28"/>
                      <a:pt x="7" y="28"/>
                    </a:cubicBezTo>
                    <a:cubicBezTo>
                      <a:pt x="7" y="28"/>
                      <a:pt x="2" y="33"/>
                      <a:pt x="3" y="34"/>
                    </a:cubicBezTo>
                    <a:cubicBezTo>
                      <a:pt x="5" y="38"/>
                      <a:pt x="5" y="38"/>
                      <a:pt x="5" y="38"/>
                    </a:cubicBezTo>
                    <a:cubicBezTo>
                      <a:pt x="5" y="38"/>
                      <a:pt x="12" y="37"/>
                      <a:pt x="12" y="37"/>
                    </a:cubicBezTo>
                    <a:cubicBezTo>
                      <a:pt x="14" y="39"/>
                      <a:pt x="14" y="39"/>
                      <a:pt x="14" y="39"/>
                    </a:cubicBezTo>
                    <a:cubicBezTo>
                      <a:pt x="14" y="39"/>
                      <a:pt x="15" y="46"/>
                      <a:pt x="16" y="46"/>
                    </a:cubicBezTo>
                    <a:cubicBezTo>
                      <a:pt x="21" y="47"/>
                      <a:pt x="21" y="47"/>
                      <a:pt x="21" y="47"/>
                    </a:cubicBezTo>
                    <a:cubicBezTo>
                      <a:pt x="21" y="47"/>
                      <a:pt x="25" y="41"/>
                      <a:pt x="25" y="41"/>
                    </a:cubicBezTo>
                    <a:cubicBezTo>
                      <a:pt x="28" y="41"/>
                      <a:pt x="28" y="41"/>
                      <a:pt x="28" y="41"/>
                    </a:cubicBezTo>
                    <a:cubicBezTo>
                      <a:pt x="28" y="41"/>
                      <a:pt x="33" y="45"/>
                      <a:pt x="33" y="45"/>
                    </a:cubicBezTo>
                    <a:cubicBezTo>
                      <a:pt x="38" y="42"/>
                      <a:pt x="38" y="42"/>
                      <a:pt x="38" y="42"/>
                    </a:cubicBezTo>
                    <a:cubicBezTo>
                      <a:pt x="38" y="42"/>
                      <a:pt x="37" y="35"/>
                      <a:pt x="37" y="35"/>
                    </a:cubicBezTo>
                    <a:cubicBezTo>
                      <a:pt x="39" y="33"/>
                      <a:pt x="39" y="33"/>
                      <a:pt x="39" y="33"/>
                    </a:cubicBezTo>
                    <a:cubicBezTo>
                      <a:pt x="39" y="33"/>
                      <a:pt x="45" y="32"/>
                      <a:pt x="46" y="31"/>
                    </a:cubicBezTo>
                    <a:cubicBezTo>
                      <a:pt x="47" y="26"/>
                      <a:pt x="47" y="26"/>
                      <a:pt x="47" y="26"/>
                    </a:cubicBezTo>
                    <a:cubicBezTo>
                      <a:pt x="47" y="26"/>
                      <a:pt x="41" y="22"/>
                      <a:pt x="41" y="22"/>
                    </a:cubicBezTo>
                    <a:close/>
                    <a:moveTo>
                      <a:pt x="31" y="25"/>
                    </a:moveTo>
                    <a:cubicBezTo>
                      <a:pt x="30" y="29"/>
                      <a:pt x="26" y="32"/>
                      <a:pt x="22" y="31"/>
                    </a:cubicBezTo>
                    <a:cubicBezTo>
                      <a:pt x="18" y="30"/>
                      <a:pt x="15" y="26"/>
                      <a:pt x="16" y="22"/>
                    </a:cubicBezTo>
                    <a:cubicBezTo>
                      <a:pt x="17" y="18"/>
                      <a:pt x="22" y="15"/>
                      <a:pt x="25" y="16"/>
                    </a:cubicBezTo>
                    <a:cubicBezTo>
                      <a:pt x="29" y="17"/>
                      <a:pt x="32" y="21"/>
                      <a:pt x="31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 sz="240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28" name="组合 91"/>
          <p:cNvGrpSpPr/>
          <p:nvPr/>
        </p:nvGrpSpPr>
        <p:grpSpPr>
          <a:xfrm>
            <a:off x="4505948" y="4616665"/>
            <a:ext cx="884440" cy="889399"/>
            <a:chOff x="4505361" y="4764788"/>
            <a:chExt cx="884325" cy="889399"/>
          </a:xfrm>
        </p:grpSpPr>
        <p:sp>
          <p:nvSpPr>
            <p:cNvPr id="93" name="Oval 7"/>
            <p:cNvSpPr/>
            <p:nvPr/>
          </p:nvSpPr>
          <p:spPr>
            <a:xfrm>
              <a:off x="4505361" y="4764788"/>
              <a:ext cx="884325" cy="889399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88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grpSp>
          <p:nvGrpSpPr>
            <p:cNvPr id="31" name="Group 130"/>
            <p:cNvGrpSpPr/>
            <p:nvPr/>
          </p:nvGrpSpPr>
          <p:grpSpPr>
            <a:xfrm>
              <a:off x="4786178" y="5001072"/>
              <a:ext cx="342989" cy="433252"/>
              <a:chOff x="3526798" y="4057329"/>
              <a:chExt cx="284519" cy="359394"/>
            </a:xfrm>
            <a:solidFill>
              <a:schemeClr val="bg1"/>
            </a:solidFill>
          </p:grpSpPr>
          <p:sp>
            <p:nvSpPr>
              <p:cNvPr id="95" name="Freeform 107"/>
              <p:cNvSpPr/>
              <p:nvPr/>
            </p:nvSpPr>
            <p:spPr bwMode="auto">
              <a:xfrm>
                <a:off x="3561739" y="4092269"/>
                <a:ext cx="214637" cy="289511"/>
              </a:xfrm>
              <a:custGeom>
                <a:avLst/>
                <a:gdLst>
                  <a:gd name="T0" fmla="*/ 0 w 86"/>
                  <a:gd name="T1" fmla="*/ 10 h 116"/>
                  <a:gd name="T2" fmla="*/ 76 w 86"/>
                  <a:gd name="T3" fmla="*/ 10 h 116"/>
                  <a:gd name="T4" fmla="*/ 76 w 86"/>
                  <a:gd name="T5" fmla="*/ 116 h 116"/>
                  <a:gd name="T6" fmla="*/ 86 w 86"/>
                  <a:gd name="T7" fmla="*/ 116 h 116"/>
                  <a:gd name="T8" fmla="*/ 86 w 86"/>
                  <a:gd name="T9" fmla="*/ 0 h 116"/>
                  <a:gd name="T10" fmla="*/ 0 w 86"/>
                  <a:gd name="T11" fmla="*/ 0 h 116"/>
                  <a:gd name="T12" fmla="*/ 0 w 86"/>
                  <a:gd name="T13" fmla="*/ 10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6" h="116">
                    <a:moveTo>
                      <a:pt x="0" y="10"/>
                    </a:moveTo>
                    <a:lnTo>
                      <a:pt x="76" y="10"/>
                    </a:lnTo>
                    <a:lnTo>
                      <a:pt x="76" y="116"/>
                    </a:lnTo>
                    <a:lnTo>
                      <a:pt x="86" y="116"/>
                    </a:lnTo>
                    <a:lnTo>
                      <a:pt x="86" y="0"/>
                    </a:lnTo>
                    <a:lnTo>
                      <a:pt x="0" y="0"/>
                    </a:lnTo>
                    <a:lnTo>
                      <a:pt x="0" y="1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 sz="240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96" name="Freeform 108"/>
              <p:cNvSpPr/>
              <p:nvPr/>
            </p:nvSpPr>
            <p:spPr bwMode="auto">
              <a:xfrm>
                <a:off x="3599175" y="4057329"/>
                <a:ext cx="212142" cy="284519"/>
              </a:xfrm>
              <a:custGeom>
                <a:avLst/>
                <a:gdLst>
                  <a:gd name="T0" fmla="*/ 0 w 85"/>
                  <a:gd name="T1" fmla="*/ 0 h 114"/>
                  <a:gd name="T2" fmla="*/ 0 w 85"/>
                  <a:gd name="T3" fmla="*/ 9 h 114"/>
                  <a:gd name="T4" fmla="*/ 76 w 85"/>
                  <a:gd name="T5" fmla="*/ 9 h 114"/>
                  <a:gd name="T6" fmla="*/ 76 w 85"/>
                  <a:gd name="T7" fmla="*/ 114 h 114"/>
                  <a:gd name="T8" fmla="*/ 85 w 85"/>
                  <a:gd name="T9" fmla="*/ 114 h 114"/>
                  <a:gd name="T10" fmla="*/ 85 w 85"/>
                  <a:gd name="T11" fmla="*/ 0 h 114"/>
                  <a:gd name="T12" fmla="*/ 0 w 85"/>
                  <a:gd name="T13" fmla="*/ 0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5" h="114">
                    <a:moveTo>
                      <a:pt x="0" y="0"/>
                    </a:moveTo>
                    <a:lnTo>
                      <a:pt x="0" y="9"/>
                    </a:lnTo>
                    <a:lnTo>
                      <a:pt x="76" y="9"/>
                    </a:lnTo>
                    <a:lnTo>
                      <a:pt x="76" y="114"/>
                    </a:lnTo>
                    <a:lnTo>
                      <a:pt x="85" y="114"/>
                    </a:lnTo>
                    <a:lnTo>
                      <a:pt x="85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 sz="240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97" name="Freeform 109"/>
              <p:cNvSpPr/>
              <p:nvPr/>
            </p:nvSpPr>
            <p:spPr bwMode="auto">
              <a:xfrm>
                <a:off x="3526798" y="4129707"/>
                <a:ext cx="212142" cy="287016"/>
              </a:xfrm>
              <a:custGeom>
                <a:avLst/>
                <a:gdLst>
                  <a:gd name="T0" fmla="*/ 0 w 85"/>
                  <a:gd name="T1" fmla="*/ 0 h 115"/>
                  <a:gd name="T2" fmla="*/ 0 w 85"/>
                  <a:gd name="T3" fmla="*/ 115 h 115"/>
                  <a:gd name="T4" fmla="*/ 85 w 85"/>
                  <a:gd name="T5" fmla="*/ 115 h 115"/>
                  <a:gd name="T6" fmla="*/ 85 w 85"/>
                  <a:gd name="T7" fmla="*/ 105 h 115"/>
                  <a:gd name="T8" fmla="*/ 85 w 85"/>
                  <a:gd name="T9" fmla="*/ 0 h 115"/>
                  <a:gd name="T10" fmla="*/ 10 w 85"/>
                  <a:gd name="T11" fmla="*/ 0 h 115"/>
                  <a:gd name="T12" fmla="*/ 0 w 85"/>
                  <a:gd name="T13" fmla="*/ 0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5" h="115">
                    <a:moveTo>
                      <a:pt x="0" y="0"/>
                    </a:moveTo>
                    <a:lnTo>
                      <a:pt x="0" y="115"/>
                    </a:lnTo>
                    <a:lnTo>
                      <a:pt x="85" y="115"/>
                    </a:lnTo>
                    <a:lnTo>
                      <a:pt x="85" y="105"/>
                    </a:lnTo>
                    <a:lnTo>
                      <a:pt x="85" y="0"/>
                    </a:lnTo>
                    <a:lnTo>
                      <a:pt x="1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 sz="240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36" name="组合 97"/>
          <p:cNvGrpSpPr/>
          <p:nvPr/>
        </p:nvGrpSpPr>
        <p:grpSpPr>
          <a:xfrm>
            <a:off x="5657263" y="5049105"/>
            <a:ext cx="884440" cy="889399"/>
            <a:chOff x="5656526" y="5197228"/>
            <a:chExt cx="884325" cy="889399"/>
          </a:xfrm>
        </p:grpSpPr>
        <p:sp>
          <p:nvSpPr>
            <p:cNvPr id="99" name="Oval 6"/>
            <p:cNvSpPr/>
            <p:nvPr/>
          </p:nvSpPr>
          <p:spPr>
            <a:xfrm>
              <a:off x="5656526" y="5197228"/>
              <a:ext cx="884325" cy="889399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88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grpSp>
          <p:nvGrpSpPr>
            <p:cNvPr id="39" name="Group 146"/>
            <p:cNvGrpSpPr/>
            <p:nvPr/>
          </p:nvGrpSpPr>
          <p:grpSpPr>
            <a:xfrm>
              <a:off x="5838436" y="5395441"/>
              <a:ext cx="520500" cy="517492"/>
              <a:chOff x="6559551" y="1588"/>
              <a:chExt cx="274637" cy="273050"/>
            </a:xfrm>
            <a:solidFill>
              <a:schemeClr val="bg1"/>
            </a:solidFill>
          </p:grpSpPr>
          <p:sp>
            <p:nvSpPr>
              <p:cNvPr id="101" name="Freeform 126"/>
              <p:cNvSpPr>
                <a:spLocks noEditPoints="1"/>
              </p:cNvSpPr>
              <p:nvPr/>
            </p:nvSpPr>
            <p:spPr bwMode="auto">
              <a:xfrm>
                <a:off x="6704013" y="65088"/>
                <a:ext cx="130175" cy="209550"/>
              </a:xfrm>
              <a:custGeom>
                <a:avLst/>
                <a:gdLst>
                  <a:gd name="T0" fmla="*/ 0 w 82"/>
                  <a:gd name="T1" fmla="*/ 34 h 132"/>
                  <a:gd name="T2" fmla="*/ 0 w 82"/>
                  <a:gd name="T3" fmla="*/ 132 h 132"/>
                  <a:gd name="T4" fmla="*/ 82 w 82"/>
                  <a:gd name="T5" fmla="*/ 99 h 132"/>
                  <a:gd name="T6" fmla="*/ 82 w 82"/>
                  <a:gd name="T7" fmla="*/ 0 h 132"/>
                  <a:gd name="T8" fmla="*/ 0 w 82"/>
                  <a:gd name="T9" fmla="*/ 34 h 132"/>
                  <a:gd name="T10" fmla="*/ 76 w 82"/>
                  <a:gd name="T11" fmla="*/ 10 h 132"/>
                  <a:gd name="T12" fmla="*/ 76 w 82"/>
                  <a:gd name="T13" fmla="*/ 94 h 132"/>
                  <a:gd name="T14" fmla="*/ 5 w 82"/>
                  <a:gd name="T15" fmla="*/ 66 h 132"/>
                  <a:gd name="T16" fmla="*/ 5 w 82"/>
                  <a:gd name="T17" fmla="*/ 38 h 132"/>
                  <a:gd name="T18" fmla="*/ 76 w 82"/>
                  <a:gd name="T19" fmla="*/ 10 h 132"/>
                  <a:gd name="T20" fmla="*/ 5 w 82"/>
                  <a:gd name="T21" fmla="*/ 70 h 132"/>
                  <a:gd name="T22" fmla="*/ 73 w 82"/>
                  <a:gd name="T23" fmla="*/ 96 h 132"/>
                  <a:gd name="T24" fmla="*/ 5 w 82"/>
                  <a:gd name="T25" fmla="*/ 124 h 132"/>
                  <a:gd name="T26" fmla="*/ 5 w 82"/>
                  <a:gd name="T27" fmla="*/ 70 h 1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2" h="132">
                    <a:moveTo>
                      <a:pt x="0" y="34"/>
                    </a:moveTo>
                    <a:lnTo>
                      <a:pt x="0" y="132"/>
                    </a:lnTo>
                    <a:lnTo>
                      <a:pt x="82" y="99"/>
                    </a:lnTo>
                    <a:lnTo>
                      <a:pt x="82" y="0"/>
                    </a:lnTo>
                    <a:lnTo>
                      <a:pt x="0" y="34"/>
                    </a:lnTo>
                    <a:close/>
                    <a:moveTo>
                      <a:pt x="76" y="10"/>
                    </a:moveTo>
                    <a:lnTo>
                      <a:pt x="76" y="94"/>
                    </a:lnTo>
                    <a:lnTo>
                      <a:pt x="5" y="66"/>
                    </a:lnTo>
                    <a:lnTo>
                      <a:pt x="5" y="38"/>
                    </a:lnTo>
                    <a:lnTo>
                      <a:pt x="76" y="10"/>
                    </a:lnTo>
                    <a:close/>
                    <a:moveTo>
                      <a:pt x="5" y="70"/>
                    </a:moveTo>
                    <a:lnTo>
                      <a:pt x="73" y="96"/>
                    </a:lnTo>
                    <a:lnTo>
                      <a:pt x="5" y="124"/>
                    </a:lnTo>
                    <a:lnTo>
                      <a:pt x="5" y="7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 sz="240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02" name="Freeform 127"/>
              <p:cNvSpPr/>
              <p:nvPr/>
            </p:nvSpPr>
            <p:spPr bwMode="auto">
              <a:xfrm>
                <a:off x="6559551" y="65088"/>
                <a:ext cx="128588" cy="209550"/>
              </a:xfrm>
              <a:custGeom>
                <a:avLst/>
                <a:gdLst>
                  <a:gd name="T0" fmla="*/ 0 w 81"/>
                  <a:gd name="T1" fmla="*/ 99 h 132"/>
                  <a:gd name="T2" fmla="*/ 81 w 81"/>
                  <a:gd name="T3" fmla="*/ 132 h 132"/>
                  <a:gd name="T4" fmla="*/ 81 w 81"/>
                  <a:gd name="T5" fmla="*/ 34 h 132"/>
                  <a:gd name="T6" fmla="*/ 0 w 81"/>
                  <a:gd name="T7" fmla="*/ 0 h 132"/>
                  <a:gd name="T8" fmla="*/ 0 w 81"/>
                  <a:gd name="T9" fmla="*/ 99 h 1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1" h="132">
                    <a:moveTo>
                      <a:pt x="0" y="99"/>
                    </a:moveTo>
                    <a:lnTo>
                      <a:pt x="81" y="132"/>
                    </a:lnTo>
                    <a:lnTo>
                      <a:pt x="81" y="34"/>
                    </a:lnTo>
                    <a:lnTo>
                      <a:pt x="0" y="0"/>
                    </a:lnTo>
                    <a:lnTo>
                      <a:pt x="0" y="9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 sz="240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03" name="Freeform 128"/>
              <p:cNvSpPr>
                <a:spLocks noEditPoints="1"/>
              </p:cNvSpPr>
              <p:nvPr/>
            </p:nvSpPr>
            <p:spPr bwMode="auto">
              <a:xfrm>
                <a:off x="6567488" y="1588"/>
                <a:ext cx="263525" cy="104775"/>
              </a:xfrm>
              <a:custGeom>
                <a:avLst/>
                <a:gdLst>
                  <a:gd name="T0" fmla="*/ 82 w 166"/>
                  <a:gd name="T1" fmla="*/ 0 h 66"/>
                  <a:gd name="T2" fmla="*/ 0 w 166"/>
                  <a:gd name="T3" fmla="*/ 32 h 66"/>
                  <a:gd name="T4" fmla="*/ 80 w 166"/>
                  <a:gd name="T5" fmla="*/ 66 h 66"/>
                  <a:gd name="T6" fmla="*/ 166 w 166"/>
                  <a:gd name="T7" fmla="*/ 32 h 66"/>
                  <a:gd name="T8" fmla="*/ 82 w 166"/>
                  <a:gd name="T9" fmla="*/ 0 h 66"/>
                  <a:gd name="T10" fmla="*/ 82 w 166"/>
                  <a:gd name="T11" fmla="*/ 6 h 66"/>
                  <a:gd name="T12" fmla="*/ 151 w 166"/>
                  <a:gd name="T13" fmla="*/ 32 h 66"/>
                  <a:gd name="T14" fmla="*/ 82 w 166"/>
                  <a:gd name="T15" fmla="*/ 59 h 66"/>
                  <a:gd name="T16" fmla="*/ 82 w 166"/>
                  <a:gd name="T17" fmla="*/ 6 h 66"/>
                  <a:gd name="T18" fmla="*/ 78 w 166"/>
                  <a:gd name="T19" fmla="*/ 7 h 66"/>
                  <a:gd name="T20" fmla="*/ 78 w 166"/>
                  <a:gd name="T21" fmla="*/ 59 h 66"/>
                  <a:gd name="T22" fmla="*/ 15 w 166"/>
                  <a:gd name="T23" fmla="*/ 32 h 66"/>
                  <a:gd name="T24" fmla="*/ 78 w 166"/>
                  <a:gd name="T25" fmla="*/ 7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66" h="66">
                    <a:moveTo>
                      <a:pt x="82" y="0"/>
                    </a:moveTo>
                    <a:lnTo>
                      <a:pt x="0" y="32"/>
                    </a:lnTo>
                    <a:lnTo>
                      <a:pt x="80" y="66"/>
                    </a:lnTo>
                    <a:lnTo>
                      <a:pt x="166" y="32"/>
                    </a:lnTo>
                    <a:lnTo>
                      <a:pt x="82" y="0"/>
                    </a:lnTo>
                    <a:close/>
                    <a:moveTo>
                      <a:pt x="82" y="6"/>
                    </a:moveTo>
                    <a:lnTo>
                      <a:pt x="151" y="32"/>
                    </a:lnTo>
                    <a:lnTo>
                      <a:pt x="82" y="59"/>
                    </a:lnTo>
                    <a:lnTo>
                      <a:pt x="82" y="6"/>
                    </a:lnTo>
                    <a:close/>
                    <a:moveTo>
                      <a:pt x="78" y="7"/>
                    </a:moveTo>
                    <a:lnTo>
                      <a:pt x="78" y="59"/>
                    </a:lnTo>
                    <a:lnTo>
                      <a:pt x="15" y="32"/>
                    </a:lnTo>
                    <a:lnTo>
                      <a:pt x="78" y="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 sz="240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44" name="组合 103"/>
          <p:cNvGrpSpPr/>
          <p:nvPr/>
        </p:nvGrpSpPr>
        <p:grpSpPr>
          <a:xfrm>
            <a:off x="6826045" y="4616665"/>
            <a:ext cx="884440" cy="889399"/>
            <a:chOff x="6825156" y="4764788"/>
            <a:chExt cx="884325" cy="889399"/>
          </a:xfrm>
        </p:grpSpPr>
        <p:sp>
          <p:nvSpPr>
            <p:cNvPr id="105" name="Freeform 110"/>
            <p:cNvSpPr/>
            <p:nvPr/>
          </p:nvSpPr>
          <p:spPr bwMode="auto">
            <a:xfrm>
              <a:off x="7398106" y="5136463"/>
              <a:ext cx="123357" cy="123357"/>
            </a:xfrm>
            <a:custGeom>
              <a:avLst/>
              <a:gdLst>
                <a:gd name="T0" fmla="*/ 0 w 41"/>
                <a:gd name="T1" fmla="*/ 39 h 41"/>
                <a:gd name="T2" fmla="*/ 3 w 41"/>
                <a:gd name="T3" fmla="*/ 41 h 41"/>
                <a:gd name="T4" fmla="*/ 41 w 41"/>
                <a:gd name="T5" fmla="*/ 3 h 41"/>
                <a:gd name="T6" fmla="*/ 39 w 41"/>
                <a:gd name="T7" fmla="*/ 0 h 41"/>
                <a:gd name="T8" fmla="*/ 0 w 41"/>
                <a:gd name="T9" fmla="*/ 39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41">
                  <a:moveTo>
                    <a:pt x="0" y="39"/>
                  </a:moveTo>
                  <a:lnTo>
                    <a:pt x="3" y="41"/>
                  </a:lnTo>
                  <a:lnTo>
                    <a:pt x="41" y="3"/>
                  </a:lnTo>
                  <a:lnTo>
                    <a:pt x="39" y="0"/>
                  </a:lnTo>
                  <a:lnTo>
                    <a:pt x="0" y="3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sz="240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06" name="Freeform 111"/>
            <p:cNvSpPr/>
            <p:nvPr/>
          </p:nvSpPr>
          <p:spPr bwMode="auto">
            <a:xfrm>
              <a:off x="7371027" y="5103367"/>
              <a:ext cx="132381" cy="138399"/>
            </a:xfrm>
            <a:custGeom>
              <a:avLst/>
              <a:gdLst>
                <a:gd name="T0" fmla="*/ 37 w 44"/>
                <a:gd name="T1" fmla="*/ 0 h 46"/>
                <a:gd name="T2" fmla="*/ 0 w 44"/>
                <a:gd name="T3" fmla="*/ 39 h 46"/>
                <a:gd name="T4" fmla="*/ 6 w 44"/>
                <a:gd name="T5" fmla="*/ 46 h 46"/>
                <a:gd name="T6" fmla="*/ 44 w 44"/>
                <a:gd name="T7" fmla="*/ 8 h 46"/>
                <a:gd name="T8" fmla="*/ 37 w 44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46">
                  <a:moveTo>
                    <a:pt x="37" y="0"/>
                  </a:moveTo>
                  <a:lnTo>
                    <a:pt x="0" y="39"/>
                  </a:lnTo>
                  <a:lnTo>
                    <a:pt x="6" y="46"/>
                  </a:lnTo>
                  <a:lnTo>
                    <a:pt x="44" y="8"/>
                  </a:lnTo>
                  <a:lnTo>
                    <a:pt x="3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sz="240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07" name="Freeform 112"/>
            <p:cNvSpPr/>
            <p:nvPr/>
          </p:nvSpPr>
          <p:spPr bwMode="auto">
            <a:xfrm>
              <a:off x="7346958" y="5085314"/>
              <a:ext cx="126365" cy="126365"/>
            </a:xfrm>
            <a:custGeom>
              <a:avLst/>
              <a:gdLst>
                <a:gd name="T0" fmla="*/ 0 w 42"/>
                <a:gd name="T1" fmla="*/ 38 h 42"/>
                <a:gd name="T2" fmla="*/ 4 w 42"/>
                <a:gd name="T3" fmla="*/ 42 h 42"/>
                <a:gd name="T4" fmla="*/ 42 w 42"/>
                <a:gd name="T5" fmla="*/ 4 h 42"/>
                <a:gd name="T6" fmla="*/ 38 w 42"/>
                <a:gd name="T7" fmla="*/ 0 h 42"/>
                <a:gd name="T8" fmla="*/ 0 w 42"/>
                <a:gd name="T9" fmla="*/ 38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42">
                  <a:moveTo>
                    <a:pt x="0" y="38"/>
                  </a:moveTo>
                  <a:lnTo>
                    <a:pt x="4" y="42"/>
                  </a:lnTo>
                  <a:lnTo>
                    <a:pt x="42" y="4"/>
                  </a:lnTo>
                  <a:lnTo>
                    <a:pt x="38" y="0"/>
                  </a:lnTo>
                  <a:lnTo>
                    <a:pt x="0" y="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sz="240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08" name="Freeform 113"/>
            <p:cNvSpPr/>
            <p:nvPr/>
          </p:nvSpPr>
          <p:spPr bwMode="auto">
            <a:xfrm>
              <a:off x="7313863" y="5208671"/>
              <a:ext cx="84243" cy="84243"/>
            </a:xfrm>
            <a:custGeom>
              <a:avLst/>
              <a:gdLst>
                <a:gd name="T0" fmla="*/ 28 w 28"/>
                <a:gd name="T1" fmla="*/ 20 h 28"/>
                <a:gd name="T2" fmla="*/ 8 w 28"/>
                <a:gd name="T3" fmla="*/ 0 h 28"/>
                <a:gd name="T4" fmla="*/ 0 w 28"/>
                <a:gd name="T5" fmla="*/ 20 h 28"/>
                <a:gd name="T6" fmla="*/ 9 w 28"/>
                <a:gd name="T7" fmla="*/ 28 h 28"/>
                <a:gd name="T8" fmla="*/ 28 w 28"/>
                <a:gd name="T9" fmla="*/ 2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28">
                  <a:moveTo>
                    <a:pt x="28" y="20"/>
                  </a:moveTo>
                  <a:lnTo>
                    <a:pt x="8" y="0"/>
                  </a:lnTo>
                  <a:lnTo>
                    <a:pt x="0" y="20"/>
                  </a:lnTo>
                  <a:lnTo>
                    <a:pt x="9" y="28"/>
                  </a:lnTo>
                  <a:lnTo>
                    <a:pt x="28" y="2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sz="240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09" name="Freeform 114"/>
            <p:cNvSpPr/>
            <p:nvPr/>
          </p:nvSpPr>
          <p:spPr bwMode="auto">
            <a:xfrm>
              <a:off x="7292802" y="5277870"/>
              <a:ext cx="42122" cy="39114"/>
            </a:xfrm>
            <a:custGeom>
              <a:avLst/>
              <a:gdLst>
                <a:gd name="T0" fmla="*/ 0 w 14"/>
                <a:gd name="T1" fmla="*/ 13 h 13"/>
                <a:gd name="T2" fmla="*/ 14 w 14"/>
                <a:gd name="T3" fmla="*/ 6 h 13"/>
                <a:gd name="T4" fmla="*/ 6 w 14"/>
                <a:gd name="T5" fmla="*/ 0 h 13"/>
                <a:gd name="T6" fmla="*/ 0 w 14"/>
                <a:gd name="T7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3">
                  <a:moveTo>
                    <a:pt x="0" y="13"/>
                  </a:moveTo>
                  <a:lnTo>
                    <a:pt x="14" y="6"/>
                  </a:lnTo>
                  <a:lnTo>
                    <a:pt x="6" y="0"/>
                  </a:lnTo>
                  <a:lnTo>
                    <a:pt x="0" y="1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sz="240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10" name="Freeform 115"/>
            <p:cNvSpPr/>
            <p:nvPr/>
          </p:nvSpPr>
          <p:spPr bwMode="auto">
            <a:xfrm>
              <a:off x="7470315" y="5055229"/>
              <a:ext cx="84243" cy="84243"/>
            </a:xfrm>
            <a:custGeom>
              <a:avLst/>
              <a:gdLst>
                <a:gd name="T0" fmla="*/ 7 w 28"/>
                <a:gd name="T1" fmla="*/ 0 h 28"/>
                <a:gd name="T2" fmla="*/ 0 w 28"/>
                <a:gd name="T3" fmla="*/ 8 h 28"/>
                <a:gd name="T4" fmla="*/ 20 w 28"/>
                <a:gd name="T5" fmla="*/ 28 h 28"/>
                <a:gd name="T6" fmla="*/ 28 w 28"/>
                <a:gd name="T7" fmla="*/ 20 h 28"/>
                <a:gd name="T8" fmla="*/ 7 w 28"/>
                <a:gd name="T9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28">
                  <a:moveTo>
                    <a:pt x="7" y="0"/>
                  </a:moveTo>
                  <a:lnTo>
                    <a:pt x="0" y="8"/>
                  </a:lnTo>
                  <a:lnTo>
                    <a:pt x="20" y="28"/>
                  </a:lnTo>
                  <a:lnTo>
                    <a:pt x="28" y="20"/>
                  </a:lnTo>
                  <a:lnTo>
                    <a:pt x="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sz="240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11" name="Freeform 116"/>
            <p:cNvSpPr/>
            <p:nvPr/>
          </p:nvSpPr>
          <p:spPr bwMode="auto">
            <a:xfrm>
              <a:off x="7085204" y="5013107"/>
              <a:ext cx="336971" cy="409180"/>
            </a:xfrm>
            <a:custGeom>
              <a:avLst/>
              <a:gdLst>
                <a:gd name="T0" fmla="*/ 104 w 112"/>
                <a:gd name="T1" fmla="*/ 101 h 136"/>
                <a:gd name="T2" fmla="*/ 83 w 112"/>
                <a:gd name="T3" fmla="*/ 101 h 136"/>
                <a:gd name="T4" fmla="*/ 83 w 112"/>
                <a:gd name="T5" fmla="*/ 129 h 136"/>
                <a:gd name="T6" fmla="*/ 7 w 112"/>
                <a:gd name="T7" fmla="*/ 129 h 136"/>
                <a:gd name="T8" fmla="*/ 7 w 112"/>
                <a:gd name="T9" fmla="*/ 32 h 136"/>
                <a:gd name="T10" fmla="*/ 104 w 112"/>
                <a:gd name="T11" fmla="*/ 32 h 136"/>
                <a:gd name="T12" fmla="*/ 104 w 112"/>
                <a:gd name="T13" fmla="*/ 40 h 136"/>
                <a:gd name="T14" fmla="*/ 112 w 112"/>
                <a:gd name="T15" fmla="*/ 32 h 136"/>
                <a:gd name="T16" fmla="*/ 112 w 112"/>
                <a:gd name="T17" fmla="*/ 6 h 136"/>
                <a:gd name="T18" fmla="*/ 97 w 112"/>
                <a:gd name="T19" fmla="*/ 6 h 136"/>
                <a:gd name="T20" fmla="*/ 97 w 112"/>
                <a:gd name="T21" fmla="*/ 20 h 136"/>
                <a:gd name="T22" fmla="*/ 95 w 112"/>
                <a:gd name="T23" fmla="*/ 20 h 136"/>
                <a:gd name="T24" fmla="*/ 95 w 112"/>
                <a:gd name="T25" fmla="*/ 0 h 136"/>
                <a:gd name="T26" fmla="*/ 89 w 112"/>
                <a:gd name="T27" fmla="*/ 0 h 136"/>
                <a:gd name="T28" fmla="*/ 89 w 112"/>
                <a:gd name="T29" fmla="*/ 20 h 136"/>
                <a:gd name="T30" fmla="*/ 87 w 112"/>
                <a:gd name="T31" fmla="*/ 20 h 136"/>
                <a:gd name="T32" fmla="*/ 87 w 112"/>
                <a:gd name="T33" fmla="*/ 6 h 136"/>
                <a:gd name="T34" fmla="*/ 79 w 112"/>
                <a:gd name="T35" fmla="*/ 6 h 136"/>
                <a:gd name="T36" fmla="*/ 79 w 112"/>
                <a:gd name="T37" fmla="*/ 20 h 136"/>
                <a:gd name="T38" fmla="*/ 76 w 112"/>
                <a:gd name="T39" fmla="*/ 20 h 136"/>
                <a:gd name="T40" fmla="*/ 76 w 112"/>
                <a:gd name="T41" fmla="*/ 0 h 136"/>
                <a:gd name="T42" fmla="*/ 72 w 112"/>
                <a:gd name="T43" fmla="*/ 0 h 136"/>
                <a:gd name="T44" fmla="*/ 72 w 112"/>
                <a:gd name="T45" fmla="*/ 20 h 136"/>
                <a:gd name="T46" fmla="*/ 68 w 112"/>
                <a:gd name="T47" fmla="*/ 20 h 136"/>
                <a:gd name="T48" fmla="*/ 68 w 112"/>
                <a:gd name="T49" fmla="*/ 6 h 136"/>
                <a:gd name="T50" fmla="*/ 60 w 112"/>
                <a:gd name="T51" fmla="*/ 6 h 136"/>
                <a:gd name="T52" fmla="*/ 60 w 112"/>
                <a:gd name="T53" fmla="*/ 20 h 136"/>
                <a:gd name="T54" fmla="*/ 57 w 112"/>
                <a:gd name="T55" fmla="*/ 20 h 136"/>
                <a:gd name="T56" fmla="*/ 57 w 112"/>
                <a:gd name="T57" fmla="*/ 0 h 136"/>
                <a:gd name="T58" fmla="*/ 53 w 112"/>
                <a:gd name="T59" fmla="*/ 0 h 136"/>
                <a:gd name="T60" fmla="*/ 53 w 112"/>
                <a:gd name="T61" fmla="*/ 20 h 136"/>
                <a:gd name="T62" fmla="*/ 51 w 112"/>
                <a:gd name="T63" fmla="*/ 20 h 136"/>
                <a:gd name="T64" fmla="*/ 51 w 112"/>
                <a:gd name="T65" fmla="*/ 6 h 136"/>
                <a:gd name="T66" fmla="*/ 43 w 112"/>
                <a:gd name="T67" fmla="*/ 6 h 136"/>
                <a:gd name="T68" fmla="*/ 43 w 112"/>
                <a:gd name="T69" fmla="*/ 20 h 136"/>
                <a:gd name="T70" fmla="*/ 40 w 112"/>
                <a:gd name="T71" fmla="*/ 20 h 136"/>
                <a:gd name="T72" fmla="*/ 40 w 112"/>
                <a:gd name="T73" fmla="*/ 0 h 136"/>
                <a:gd name="T74" fmla="*/ 35 w 112"/>
                <a:gd name="T75" fmla="*/ 0 h 136"/>
                <a:gd name="T76" fmla="*/ 35 w 112"/>
                <a:gd name="T77" fmla="*/ 20 h 136"/>
                <a:gd name="T78" fmla="*/ 32 w 112"/>
                <a:gd name="T79" fmla="*/ 20 h 136"/>
                <a:gd name="T80" fmla="*/ 32 w 112"/>
                <a:gd name="T81" fmla="*/ 6 h 136"/>
                <a:gd name="T82" fmla="*/ 25 w 112"/>
                <a:gd name="T83" fmla="*/ 6 h 136"/>
                <a:gd name="T84" fmla="*/ 25 w 112"/>
                <a:gd name="T85" fmla="*/ 20 h 136"/>
                <a:gd name="T86" fmla="*/ 23 w 112"/>
                <a:gd name="T87" fmla="*/ 20 h 136"/>
                <a:gd name="T88" fmla="*/ 23 w 112"/>
                <a:gd name="T89" fmla="*/ 0 h 136"/>
                <a:gd name="T90" fmla="*/ 17 w 112"/>
                <a:gd name="T91" fmla="*/ 0 h 136"/>
                <a:gd name="T92" fmla="*/ 17 w 112"/>
                <a:gd name="T93" fmla="*/ 20 h 136"/>
                <a:gd name="T94" fmla="*/ 15 w 112"/>
                <a:gd name="T95" fmla="*/ 20 h 136"/>
                <a:gd name="T96" fmla="*/ 15 w 112"/>
                <a:gd name="T97" fmla="*/ 6 h 136"/>
                <a:gd name="T98" fmla="*/ 0 w 112"/>
                <a:gd name="T99" fmla="*/ 6 h 136"/>
                <a:gd name="T100" fmla="*/ 0 w 112"/>
                <a:gd name="T101" fmla="*/ 24 h 136"/>
                <a:gd name="T102" fmla="*/ 0 w 112"/>
                <a:gd name="T103" fmla="*/ 28 h 136"/>
                <a:gd name="T104" fmla="*/ 0 w 112"/>
                <a:gd name="T105" fmla="*/ 136 h 136"/>
                <a:gd name="T106" fmla="*/ 89 w 112"/>
                <a:gd name="T107" fmla="*/ 136 h 136"/>
                <a:gd name="T108" fmla="*/ 112 w 112"/>
                <a:gd name="T109" fmla="*/ 110 h 136"/>
                <a:gd name="T110" fmla="*/ 112 w 112"/>
                <a:gd name="T111" fmla="*/ 84 h 136"/>
                <a:gd name="T112" fmla="*/ 104 w 112"/>
                <a:gd name="T113" fmla="*/ 92 h 136"/>
                <a:gd name="T114" fmla="*/ 104 w 112"/>
                <a:gd name="T115" fmla="*/ 101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12" h="136">
                  <a:moveTo>
                    <a:pt x="104" y="101"/>
                  </a:moveTo>
                  <a:lnTo>
                    <a:pt x="83" y="101"/>
                  </a:lnTo>
                  <a:lnTo>
                    <a:pt x="83" y="129"/>
                  </a:lnTo>
                  <a:lnTo>
                    <a:pt x="7" y="129"/>
                  </a:lnTo>
                  <a:lnTo>
                    <a:pt x="7" y="32"/>
                  </a:lnTo>
                  <a:lnTo>
                    <a:pt x="104" y="32"/>
                  </a:lnTo>
                  <a:lnTo>
                    <a:pt x="104" y="40"/>
                  </a:lnTo>
                  <a:lnTo>
                    <a:pt x="112" y="32"/>
                  </a:lnTo>
                  <a:lnTo>
                    <a:pt x="112" y="6"/>
                  </a:lnTo>
                  <a:lnTo>
                    <a:pt x="97" y="6"/>
                  </a:lnTo>
                  <a:lnTo>
                    <a:pt x="97" y="20"/>
                  </a:lnTo>
                  <a:lnTo>
                    <a:pt x="95" y="20"/>
                  </a:lnTo>
                  <a:lnTo>
                    <a:pt x="95" y="0"/>
                  </a:lnTo>
                  <a:lnTo>
                    <a:pt x="89" y="0"/>
                  </a:lnTo>
                  <a:lnTo>
                    <a:pt x="89" y="20"/>
                  </a:lnTo>
                  <a:lnTo>
                    <a:pt x="87" y="20"/>
                  </a:lnTo>
                  <a:lnTo>
                    <a:pt x="87" y="6"/>
                  </a:lnTo>
                  <a:lnTo>
                    <a:pt x="79" y="6"/>
                  </a:lnTo>
                  <a:lnTo>
                    <a:pt x="79" y="20"/>
                  </a:lnTo>
                  <a:lnTo>
                    <a:pt x="76" y="20"/>
                  </a:lnTo>
                  <a:lnTo>
                    <a:pt x="76" y="0"/>
                  </a:lnTo>
                  <a:lnTo>
                    <a:pt x="72" y="0"/>
                  </a:lnTo>
                  <a:lnTo>
                    <a:pt x="72" y="20"/>
                  </a:lnTo>
                  <a:lnTo>
                    <a:pt x="68" y="20"/>
                  </a:lnTo>
                  <a:lnTo>
                    <a:pt x="68" y="6"/>
                  </a:lnTo>
                  <a:lnTo>
                    <a:pt x="60" y="6"/>
                  </a:lnTo>
                  <a:lnTo>
                    <a:pt x="60" y="20"/>
                  </a:lnTo>
                  <a:lnTo>
                    <a:pt x="57" y="20"/>
                  </a:lnTo>
                  <a:lnTo>
                    <a:pt x="57" y="0"/>
                  </a:lnTo>
                  <a:lnTo>
                    <a:pt x="53" y="0"/>
                  </a:lnTo>
                  <a:lnTo>
                    <a:pt x="53" y="20"/>
                  </a:lnTo>
                  <a:lnTo>
                    <a:pt x="51" y="20"/>
                  </a:lnTo>
                  <a:lnTo>
                    <a:pt x="51" y="6"/>
                  </a:lnTo>
                  <a:lnTo>
                    <a:pt x="43" y="6"/>
                  </a:lnTo>
                  <a:lnTo>
                    <a:pt x="43" y="20"/>
                  </a:lnTo>
                  <a:lnTo>
                    <a:pt x="40" y="20"/>
                  </a:lnTo>
                  <a:lnTo>
                    <a:pt x="40" y="0"/>
                  </a:lnTo>
                  <a:lnTo>
                    <a:pt x="35" y="0"/>
                  </a:lnTo>
                  <a:lnTo>
                    <a:pt x="35" y="20"/>
                  </a:lnTo>
                  <a:lnTo>
                    <a:pt x="32" y="20"/>
                  </a:lnTo>
                  <a:lnTo>
                    <a:pt x="32" y="6"/>
                  </a:lnTo>
                  <a:lnTo>
                    <a:pt x="25" y="6"/>
                  </a:lnTo>
                  <a:lnTo>
                    <a:pt x="25" y="20"/>
                  </a:lnTo>
                  <a:lnTo>
                    <a:pt x="23" y="20"/>
                  </a:lnTo>
                  <a:lnTo>
                    <a:pt x="23" y="0"/>
                  </a:lnTo>
                  <a:lnTo>
                    <a:pt x="17" y="0"/>
                  </a:lnTo>
                  <a:lnTo>
                    <a:pt x="17" y="20"/>
                  </a:lnTo>
                  <a:lnTo>
                    <a:pt x="15" y="20"/>
                  </a:lnTo>
                  <a:lnTo>
                    <a:pt x="15" y="6"/>
                  </a:lnTo>
                  <a:lnTo>
                    <a:pt x="0" y="6"/>
                  </a:lnTo>
                  <a:lnTo>
                    <a:pt x="0" y="24"/>
                  </a:lnTo>
                  <a:lnTo>
                    <a:pt x="0" y="28"/>
                  </a:lnTo>
                  <a:lnTo>
                    <a:pt x="0" y="136"/>
                  </a:lnTo>
                  <a:lnTo>
                    <a:pt x="89" y="136"/>
                  </a:lnTo>
                  <a:lnTo>
                    <a:pt x="112" y="110"/>
                  </a:lnTo>
                  <a:lnTo>
                    <a:pt x="112" y="84"/>
                  </a:lnTo>
                  <a:lnTo>
                    <a:pt x="104" y="92"/>
                  </a:lnTo>
                  <a:lnTo>
                    <a:pt x="104" y="10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sz="240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12" name="Rectangle 117"/>
            <p:cNvSpPr>
              <a:spLocks noChangeArrowheads="1"/>
            </p:cNvSpPr>
            <p:nvPr/>
          </p:nvSpPr>
          <p:spPr bwMode="auto">
            <a:xfrm>
              <a:off x="7145378" y="5151506"/>
              <a:ext cx="132381" cy="2106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sz="240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13" name="Rectangle 118"/>
            <p:cNvSpPr>
              <a:spLocks noChangeArrowheads="1"/>
            </p:cNvSpPr>
            <p:nvPr/>
          </p:nvSpPr>
          <p:spPr bwMode="auto">
            <a:xfrm>
              <a:off x="7145378" y="5199645"/>
              <a:ext cx="132381" cy="2106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sz="240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14" name="Rectangle 119"/>
            <p:cNvSpPr>
              <a:spLocks noChangeArrowheads="1"/>
            </p:cNvSpPr>
            <p:nvPr/>
          </p:nvSpPr>
          <p:spPr bwMode="auto">
            <a:xfrm>
              <a:off x="7145378" y="5253801"/>
              <a:ext cx="132381" cy="1805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sz="240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15" name="Rectangle 120"/>
            <p:cNvSpPr>
              <a:spLocks noChangeArrowheads="1"/>
            </p:cNvSpPr>
            <p:nvPr/>
          </p:nvSpPr>
          <p:spPr bwMode="auto">
            <a:xfrm>
              <a:off x="7145378" y="5304949"/>
              <a:ext cx="132381" cy="2106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sz="240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16" name="Oval 11"/>
            <p:cNvSpPr/>
            <p:nvPr/>
          </p:nvSpPr>
          <p:spPr>
            <a:xfrm>
              <a:off x="6825156" y="4764788"/>
              <a:ext cx="884325" cy="88939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88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17" name="Freeform 21"/>
            <p:cNvSpPr>
              <a:spLocks noEditPoints="1"/>
            </p:cNvSpPr>
            <p:nvPr/>
          </p:nvSpPr>
          <p:spPr bwMode="auto">
            <a:xfrm>
              <a:off x="7013072" y="4983896"/>
              <a:ext cx="508391" cy="452558"/>
            </a:xfrm>
            <a:custGeom>
              <a:avLst/>
              <a:gdLst>
                <a:gd name="T0" fmla="*/ 62 w 401"/>
                <a:gd name="T1" fmla="*/ 116 h 357"/>
                <a:gd name="T2" fmla="*/ 117 w 401"/>
                <a:gd name="T3" fmla="*/ 135 h 357"/>
                <a:gd name="T4" fmla="*/ 124 w 401"/>
                <a:gd name="T5" fmla="*/ 133 h 357"/>
                <a:gd name="T6" fmla="*/ 155 w 401"/>
                <a:gd name="T7" fmla="*/ 106 h 357"/>
                <a:gd name="T8" fmla="*/ 156 w 401"/>
                <a:gd name="T9" fmla="*/ 100 h 357"/>
                <a:gd name="T10" fmla="*/ 141 w 401"/>
                <a:gd name="T11" fmla="*/ 81 h 357"/>
                <a:gd name="T12" fmla="*/ 219 w 401"/>
                <a:gd name="T13" fmla="*/ 1 h 357"/>
                <a:gd name="T14" fmla="*/ 160 w 401"/>
                <a:gd name="T15" fmla="*/ 1 h 357"/>
                <a:gd name="T16" fmla="*/ 86 w 401"/>
                <a:gd name="T17" fmla="*/ 39 h 357"/>
                <a:gd name="T18" fmla="*/ 55 w 401"/>
                <a:gd name="T19" fmla="*/ 63 h 357"/>
                <a:gd name="T20" fmla="*/ 43 w 401"/>
                <a:gd name="T21" fmla="*/ 90 h 357"/>
                <a:gd name="T22" fmla="*/ 18 w 401"/>
                <a:gd name="T23" fmla="*/ 98 h 357"/>
                <a:gd name="T24" fmla="*/ 3 w 401"/>
                <a:gd name="T25" fmla="*/ 110 h 357"/>
                <a:gd name="T26" fmla="*/ 2 w 401"/>
                <a:gd name="T27" fmla="*/ 120 h 357"/>
                <a:gd name="T28" fmla="*/ 30 w 401"/>
                <a:gd name="T29" fmla="*/ 150 h 357"/>
                <a:gd name="T30" fmla="*/ 41 w 401"/>
                <a:gd name="T31" fmla="*/ 152 h 357"/>
                <a:gd name="T32" fmla="*/ 55 w 401"/>
                <a:gd name="T33" fmla="*/ 139 h 357"/>
                <a:gd name="T34" fmla="*/ 62 w 401"/>
                <a:gd name="T35" fmla="*/ 116 h 357"/>
                <a:gd name="T36" fmla="*/ 177 w 401"/>
                <a:gd name="T37" fmla="*/ 126 h 357"/>
                <a:gd name="T38" fmla="*/ 169 w 401"/>
                <a:gd name="T39" fmla="*/ 125 h 357"/>
                <a:gd name="T40" fmla="*/ 140 w 401"/>
                <a:gd name="T41" fmla="*/ 150 h 357"/>
                <a:gd name="T42" fmla="*/ 139 w 401"/>
                <a:gd name="T43" fmla="*/ 158 h 357"/>
                <a:gd name="T44" fmla="*/ 305 w 401"/>
                <a:gd name="T45" fmla="*/ 347 h 357"/>
                <a:gd name="T46" fmla="*/ 320 w 401"/>
                <a:gd name="T47" fmla="*/ 348 h 357"/>
                <a:gd name="T48" fmla="*/ 340 w 401"/>
                <a:gd name="T49" fmla="*/ 332 h 357"/>
                <a:gd name="T50" fmla="*/ 341 w 401"/>
                <a:gd name="T51" fmla="*/ 317 h 357"/>
                <a:gd name="T52" fmla="*/ 177 w 401"/>
                <a:gd name="T53" fmla="*/ 126 h 357"/>
                <a:gd name="T54" fmla="*/ 398 w 401"/>
                <a:gd name="T55" fmla="*/ 46 h 357"/>
                <a:gd name="T56" fmla="*/ 389 w 401"/>
                <a:gd name="T57" fmla="*/ 42 h 357"/>
                <a:gd name="T58" fmla="*/ 369 w 401"/>
                <a:gd name="T59" fmla="*/ 72 h 357"/>
                <a:gd name="T60" fmla="*/ 331 w 401"/>
                <a:gd name="T61" fmla="*/ 80 h 357"/>
                <a:gd name="T62" fmla="*/ 320 w 401"/>
                <a:gd name="T63" fmla="*/ 45 h 357"/>
                <a:gd name="T64" fmla="*/ 338 w 401"/>
                <a:gd name="T65" fmla="*/ 13 h 357"/>
                <a:gd name="T66" fmla="*/ 330 w 401"/>
                <a:gd name="T67" fmla="*/ 6 h 357"/>
                <a:gd name="T68" fmla="*/ 274 w 401"/>
                <a:gd name="T69" fmla="*/ 51 h 357"/>
                <a:gd name="T70" fmla="*/ 257 w 401"/>
                <a:gd name="T71" fmla="*/ 121 h 357"/>
                <a:gd name="T72" fmla="*/ 230 w 401"/>
                <a:gd name="T73" fmla="*/ 149 h 357"/>
                <a:gd name="T74" fmla="*/ 257 w 401"/>
                <a:gd name="T75" fmla="*/ 181 h 357"/>
                <a:gd name="T76" fmla="*/ 290 w 401"/>
                <a:gd name="T77" fmla="*/ 149 h 357"/>
                <a:gd name="T78" fmla="*/ 330 w 401"/>
                <a:gd name="T79" fmla="*/ 137 h 357"/>
                <a:gd name="T80" fmla="*/ 391 w 401"/>
                <a:gd name="T81" fmla="*/ 112 h 357"/>
                <a:gd name="T82" fmla="*/ 398 w 401"/>
                <a:gd name="T83" fmla="*/ 46 h 357"/>
                <a:gd name="T84" fmla="*/ 55 w 401"/>
                <a:gd name="T85" fmla="*/ 319 h 357"/>
                <a:gd name="T86" fmla="*/ 55 w 401"/>
                <a:gd name="T87" fmla="*/ 334 h 357"/>
                <a:gd name="T88" fmla="*/ 74 w 401"/>
                <a:gd name="T89" fmla="*/ 353 h 357"/>
                <a:gd name="T90" fmla="*/ 89 w 401"/>
                <a:gd name="T91" fmla="*/ 351 h 357"/>
                <a:gd name="T92" fmla="*/ 187 w 401"/>
                <a:gd name="T93" fmla="*/ 254 h 357"/>
                <a:gd name="T94" fmla="*/ 157 w 401"/>
                <a:gd name="T95" fmla="*/ 220 h 357"/>
                <a:gd name="T96" fmla="*/ 55 w 401"/>
                <a:gd name="T97" fmla="*/ 319 h 3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401" h="357">
                  <a:moveTo>
                    <a:pt x="62" y="116"/>
                  </a:moveTo>
                  <a:cubicBezTo>
                    <a:pt x="81" y="101"/>
                    <a:pt x="97" y="111"/>
                    <a:pt x="117" y="135"/>
                  </a:cubicBezTo>
                  <a:cubicBezTo>
                    <a:pt x="120" y="138"/>
                    <a:pt x="123" y="135"/>
                    <a:pt x="124" y="133"/>
                  </a:cubicBezTo>
                  <a:cubicBezTo>
                    <a:pt x="126" y="132"/>
                    <a:pt x="154" y="107"/>
                    <a:pt x="155" y="106"/>
                  </a:cubicBezTo>
                  <a:cubicBezTo>
                    <a:pt x="156" y="105"/>
                    <a:pt x="158" y="102"/>
                    <a:pt x="156" y="100"/>
                  </a:cubicBezTo>
                  <a:cubicBezTo>
                    <a:pt x="154" y="98"/>
                    <a:pt x="146" y="88"/>
                    <a:pt x="141" y="81"/>
                  </a:cubicBezTo>
                  <a:cubicBezTo>
                    <a:pt x="105" y="34"/>
                    <a:pt x="240" y="2"/>
                    <a:pt x="219" y="1"/>
                  </a:cubicBezTo>
                  <a:cubicBezTo>
                    <a:pt x="208" y="1"/>
                    <a:pt x="166" y="0"/>
                    <a:pt x="160" y="1"/>
                  </a:cubicBezTo>
                  <a:cubicBezTo>
                    <a:pt x="134" y="4"/>
                    <a:pt x="102" y="28"/>
                    <a:pt x="86" y="39"/>
                  </a:cubicBezTo>
                  <a:cubicBezTo>
                    <a:pt x="64" y="53"/>
                    <a:pt x="57" y="62"/>
                    <a:pt x="55" y="63"/>
                  </a:cubicBezTo>
                  <a:cubicBezTo>
                    <a:pt x="49" y="68"/>
                    <a:pt x="54" y="80"/>
                    <a:pt x="43" y="90"/>
                  </a:cubicBezTo>
                  <a:cubicBezTo>
                    <a:pt x="32" y="100"/>
                    <a:pt x="25" y="92"/>
                    <a:pt x="18" y="98"/>
                  </a:cubicBezTo>
                  <a:cubicBezTo>
                    <a:pt x="15" y="101"/>
                    <a:pt x="5" y="108"/>
                    <a:pt x="3" y="110"/>
                  </a:cubicBezTo>
                  <a:cubicBezTo>
                    <a:pt x="0" y="113"/>
                    <a:pt x="0" y="117"/>
                    <a:pt x="2" y="120"/>
                  </a:cubicBezTo>
                  <a:cubicBezTo>
                    <a:pt x="2" y="120"/>
                    <a:pt x="28" y="148"/>
                    <a:pt x="30" y="150"/>
                  </a:cubicBezTo>
                  <a:cubicBezTo>
                    <a:pt x="32" y="153"/>
                    <a:pt x="38" y="155"/>
                    <a:pt x="41" y="152"/>
                  </a:cubicBezTo>
                  <a:cubicBezTo>
                    <a:pt x="45" y="149"/>
                    <a:pt x="54" y="141"/>
                    <a:pt x="55" y="139"/>
                  </a:cubicBezTo>
                  <a:cubicBezTo>
                    <a:pt x="57" y="138"/>
                    <a:pt x="54" y="122"/>
                    <a:pt x="62" y="116"/>
                  </a:cubicBezTo>
                  <a:close/>
                  <a:moveTo>
                    <a:pt x="177" y="126"/>
                  </a:moveTo>
                  <a:cubicBezTo>
                    <a:pt x="174" y="123"/>
                    <a:pt x="171" y="123"/>
                    <a:pt x="169" y="125"/>
                  </a:cubicBezTo>
                  <a:cubicBezTo>
                    <a:pt x="140" y="150"/>
                    <a:pt x="140" y="150"/>
                    <a:pt x="140" y="150"/>
                  </a:cubicBezTo>
                  <a:cubicBezTo>
                    <a:pt x="138" y="152"/>
                    <a:pt x="137" y="156"/>
                    <a:pt x="139" y="158"/>
                  </a:cubicBezTo>
                  <a:cubicBezTo>
                    <a:pt x="305" y="347"/>
                    <a:pt x="305" y="347"/>
                    <a:pt x="305" y="347"/>
                  </a:cubicBezTo>
                  <a:cubicBezTo>
                    <a:pt x="309" y="352"/>
                    <a:pt x="316" y="352"/>
                    <a:pt x="320" y="348"/>
                  </a:cubicBezTo>
                  <a:cubicBezTo>
                    <a:pt x="340" y="332"/>
                    <a:pt x="340" y="332"/>
                    <a:pt x="340" y="332"/>
                  </a:cubicBezTo>
                  <a:cubicBezTo>
                    <a:pt x="344" y="328"/>
                    <a:pt x="345" y="321"/>
                    <a:pt x="341" y="317"/>
                  </a:cubicBezTo>
                  <a:lnTo>
                    <a:pt x="177" y="126"/>
                  </a:lnTo>
                  <a:close/>
                  <a:moveTo>
                    <a:pt x="398" y="46"/>
                  </a:moveTo>
                  <a:cubicBezTo>
                    <a:pt x="396" y="36"/>
                    <a:pt x="391" y="38"/>
                    <a:pt x="389" y="42"/>
                  </a:cubicBezTo>
                  <a:cubicBezTo>
                    <a:pt x="386" y="46"/>
                    <a:pt x="374" y="64"/>
                    <a:pt x="369" y="72"/>
                  </a:cubicBezTo>
                  <a:cubicBezTo>
                    <a:pt x="364" y="80"/>
                    <a:pt x="353" y="96"/>
                    <a:pt x="331" y="80"/>
                  </a:cubicBezTo>
                  <a:cubicBezTo>
                    <a:pt x="308" y="64"/>
                    <a:pt x="316" y="53"/>
                    <a:pt x="320" y="45"/>
                  </a:cubicBezTo>
                  <a:cubicBezTo>
                    <a:pt x="324" y="38"/>
                    <a:pt x="336" y="16"/>
                    <a:pt x="338" y="13"/>
                  </a:cubicBezTo>
                  <a:cubicBezTo>
                    <a:pt x="340" y="11"/>
                    <a:pt x="338" y="3"/>
                    <a:pt x="330" y="6"/>
                  </a:cubicBezTo>
                  <a:cubicBezTo>
                    <a:pt x="323" y="9"/>
                    <a:pt x="280" y="27"/>
                    <a:pt x="274" y="51"/>
                  </a:cubicBezTo>
                  <a:cubicBezTo>
                    <a:pt x="268" y="76"/>
                    <a:pt x="279" y="99"/>
                    <a:pt x="257" y="121"/>
                  </a:cubicBezTo>
                  <a:cubicBezTo>
                    <a:pt x="230" y="149"/>
                    <a:pt x="230" y="149"/>
                    <a:pt x="230" y="149"/>
                  </a:cubicBezTo>
                  <a:cubicBezTo>
                    <a:pt x="257" y="181"/>
                    <a:pt x="257" y="181"/>
                    <a:pt x="257" y="181"/>
                  </a:cubicBezTo>
                  <a:cubicBezTo>
                    <a:pt x="290" y="149"/>
                    <a:pt x="290" y="149"/>
                    <a:pt x="290" y="149"/>
                  </a:cubicBezTo>
                  <a:cubicBezTo>
                    <a:pt x="298" y="141"/>
                    <a:pt x="315" y="134"/>
                    <a:pt x="330" y="137"/>
                  </a:cubicBezTo>
                  <a:cubicBezTo>
                    <a:pt x="363" y="144"/>
                    <a:pt x="381" y="132"/>
                    <a:pt x="391" y="112"/>
                  </a:cubicBezTo>
                  <a:cubicBezTo>
                    <a:pt x="401" y="94"/>
                    <a:pt x="399" y="56"/>
                    <a:pt x="398" y="46"/>
                  </a:cubicBezTo>
                  <a:close/>
                  <a:moveTo>
                    <a:pt x="55" y="319"/>
                  </a:moveTo>
                  <a:cubicBezTo>
                    <a:pt x="50" y="323"/>
                    <a:pt x="50" y="330"/>
                    <a:pt x="55" y="334"/>
                  </a:cubicBezTo>
                  <a:cubicBezTo>
                    <a:pt x="74" y="353"/>
                    <a:pt x="74" y="353"/>
                    <a:pt x="74" y="353"/>
                  </a:cubicBezTo>
                  <a:cubicBezTo>
                    <a:pt x="78" y="357"/>
                    <a:pt x="84" y="355"/>
                    <a:pt x="89" y="351"/>
                  </a:cubicBezTo>
                  <a:cubicBezTo>
                    <a:pt x="187" y="254"/>
                    <a:pt x="187" y="254"/>
                    <a:pt x="187" y="254"/>
                  </a:cubicBezTo>
                  <a:cubicBezTo>
                    <a:pt x="157" y="220"/>
                    <a:pt x="157" y="220"/>
                    <a:pt x="157" y="220"/>
                  </a:cubicBezTo>
                  <a:lnTo>
                    <a:pt x="55" y="31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sz="24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47" name="组合 117"/>
          <p:cNvGrpSpPr/>
          <p:nvPr/>
        </p:nvGrpSpPr>
        <p:grpSpPr>
          <a:xfrm>
            <a:off x="5119965" y="2953579"/>
            <a:ext cx="1959039" cy="1970024"/>
            <a:chOff x="5119295" y="3101705"/>
            <a:chExt cx="1958784" cy="1970024"/>
          </a:xfrm>
        </p:grpSpPr>
        <p:sp>
          <p:nvSpPr>
            <p:cNvPr id="119" name="Oval 3"/>
            <p:cNvSpPr/>
            <p:nvPr/>
          </p:nvSpPr>
          <p:spPr>
            <a:xfrm>
              <a:off x="5119295" y="3101705"/>
              <a:ext cx="1958784" cy="1970024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88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20" name="Text Box 10"/>
            <p:cNvSpPr txBox="1">
              <a:spLocks noChangeArrowheads="1"/>
            </p:cNvSpPr>
            <p:nvPr/>
          </p:nvSpPr>
          <p:spPr bwMode="auto">
            <a:xfrm>
              <a:off x="5206937" y="4316694"/>
              <a:ext cx="1827854" cy="30777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 lIns="60960" tIns="30480" rIns="60960" bIns="30480">
              <a:spAutoFit/>
            </a:bodyPr>
            <a:lstStyle/>
            <a:p>
              <a:pPr algn="ctr" defTabSz="1187450"/>
              <a:r>
                <a:rPr lang="zh-CN" altLang="en-US" sz="1600" dirty="0">
                  <a:solidFill>
                    <a:schemeClr val="bg1"/>
                  </a:solidFill>
                  <a:cs typeface="+mn-ea"/>
                  <a:sym typeface="+mn-lt"/>
                </a:rPr>
                <a:t>单击添加标题</a:t>
              </a:r>
              <a:endParaRPr lang="en-US" altLang="zh-CN" sz="16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21" name="KSO_Shape"/>
            <p:cNvSpPr>
              <a:spLocks noChangeAspect="1"/>
            </p:cNvSpPr>
            <p:nvPr/>
          </p:nvSpPr>
          <p:spPr bwMode="auto">
            <a:xfrm>
              <a:off x="5794811" y="3427507"/>
              <a:ext cx="607752" cy="828003"/>
            </a:xfrm>
            <a:custGeom>
              <a:avLst/>
              <a:gdLst>
                <a:gd name="T0" fmla="*/ 659720 w 1122363"/>
                <a:gd name="T1" fmla="*/ 1061049 h 1531938"/>
                <a:gd name="T2" fmla="*/ 657679 w 1122363"/>
                <a:gd name="T3" fmla="*/ 1105186 h 1531938"/>
                <a:gd name="T4" fmla="*/ 613002 w 1122363"/>
                <a:gd name="T5" fmla="*/ 1132121 h 1531938"/>
                <a:gd name="T6" fmla="*/ 496276 w 1122363"/>
                <a:gd name="T7" fmla="*/ 860262 h 1531938"/>
                <a:gd name="T8" fmla="*/ 478065 w 1122363"/>
                <a:gd name="T9" fmla="*/ 820434 h 1531938"/>
                <a:gd name="T10" fmla="*/ 495593 w 1122363"/>
                <a:gd name="T11" fmla="*/ 792738 h 1531938"/>
                <a:gd name="T12" fmla="*/ 513236 w 1122363"/>
                <a:gd name="T13" fmla="*/ 692440 h 1531938"/>
                <a:gd name="T14" fmla="*/ 428226 w 1122363"/>
                <a:gd name="T15" fmla="*/ 723969 h 1531938"/>
                <a:gd name="T16" fmla="*/ 379486 w 1122363"/>
                <a:gd name="T17" fmla="*/ 771377 h 1531938"/>
                <a:gd name="T18" fmla="*/ 359537 w 1122363"/>
                <a:gd name="T19" fmla="*/ 859614 h 1531938"/>
                <a:gd name="T20" fmla="*/ 388554 w 1122363"/>
                <a:gd name="T21" fmla="*/ 929250 h 1531938"/>
                <a:gd name="T22" fmla="*/ 452482 w 1122363"/>
                <a:gd name="T23" fmla="*/ 975751 h 1531938"/>
                <a:gd name="T24" fmla="*/ 515503 w 1122363"/>
                <a:gd name="T25" fmla="*/ 1131583 h 1531938"/>
                <a:gd name="T26" fmla="*/ 419611 w 1122363"/>
                <a:gd name="T27" fmla="*/ 1093929 h 1531938"/>
                <a:gd name="T28" fmla="*/ 452255 w 1122363"/>
                <a:gd name="T29" fmla="*/ 1208705 h 1531938"/>
                <a:gd name="T30" fmla="*/ 616608 w 1122363"/>
                <a:gd name="T31" fmla="*/ 1227305 h 1531938"/>
                <a:gd name="T32" fmla="*/ 701392 w 1122363"/>
                <a:gd name="T33" fmla="*/ 1200993 h 1531938"/>
                <a:gd name="T34" fmla="*/ 755799 w 1122363"/>
                <a:gd name="T35" fmla="*/ 1155627 h 1531938"/>
                <a:gd name="T36" fmla="*/ 783682 w 1122363"/>
                <a:gd name="T37" fmla="*/ 1087805 h 1531938"/>
                <a:gd name="T38" fmla="*/ 769174 w 1122363"/>
                <a:gd name="T39" fmla="*/ 1001156 h 1531938"/>
                <a:gd name="T40" fmla="*/ 693004 w 1122363"/>
                <a:gd name="T41" fmla="*/ 932199 h 1531938"/>
                <a:gd name="T42" fmla="*/ 624543 w 1122363"/>
                <a:gd name="T43" fmla="*/ 792018 h 1531938"/>
                <a:gd name="T44" fmla="*/ 756025 w 1122363"/>
                <a:gd name="T45" fmla="*/ 858933 h 1531938"/>
                <a:gd name="T46" fmla="*/ 653106 w 1122363"/>
                <a:gd name="T47" fmla="*/ 698791 h 1531938"/>
                <a:gd name="T48" fmla="*/ 617515 w 1122363"/>
                <a:gd name="T49" fmla="*/ 373743 h 1531938"/>
                <a:gd name="T50" fmla="*/ 768267 w 1122363"/>
                <a:gd name="T51" fmla="*/ 414573 h 1531938"/>
                <a:gd name="T52" fmla="*/ 889095 w 1122363"/>
                <a:gd name="T53" fmla="*/ 508707 h 1531938"/>
                <a:gd name="T54" fmla="*/ 986347 w 1122363"/>
                <a:gd name="T55" fmla="*/ 659549 h 1531938"/>
                <a:gd name="T56" fmla="*/ 1066143 w 1122363"/>
                <a:gd name="T57" fmla="*/ 870048 h 1531938"/>
                <a:gd name="T58" fmla="*/ 1122136 w 1122363"/>
                <a:gd name="T59" fmla="*/ 1120922 h 1531938"/>
                <a:gd name="T60" fmla="*/ 1088812 w 1122363"/>
                <a:gd name="T61" fmla="*/ 1284920 h 1531938"/>
                <a:gd name="T62" fmla="*/ 987253 w 1122363"/>
                <a:gd name="T63" fmla="*/ 1407408 h 1531938"/>
                <a:gd name="T64" fmla="*/ 836275 w 1122363"/>
                <a:gd name="T65" fmla="*/ 1488160 h 1531938"/>
                <a:gd name="T66" fmla="*/ 653786 w 1122363"/>
                <a:gd name="T67" fmla="*/ 1527401 h 1531938"/>
                <a:gd name="T68" fmla="*/ 459056 w 1122363"/>
                <a:gd name="T69" fmla="*/ 1525133 h 1531938"/>
                <a:gd name="T70" fmla="*/ 274754 w 1122363"/>
                <a:gd name="T71" fmla="*/ 1477952 h 1531938"/>
                <a:gd name="T72" fmla="*/ 122868 w 1122363"/>
                <a:gd name="T73" fmla="*/ 1387674 h 1531938"/>
                <a:gd name="T74" fmla="*/ 25163 w 1122363"/>
                <a:gd name="T75" fmla="*/ 1257020 h 1531938"/>
                <a:gd name="T76" fmla="*/ 2947 w 1122363"/>
                <a:gd name="T77" fmla="*/ 1087805 h 1531938"/>
                <a:gd name="T78" fmla="*/ 101785 w 1122363"/>
                <a:gd name="T79" fmla="*/ 770469 h 1531938"/>
                <a:gd name="T80" fmla="*/ 185436 w 1122363"/>
                <a:gd name="T81" fmla="*/ 597625 h 1531938"/>
                <a:gd name="T82" fmla="*/ 291076 w 1122363"/>
                <a:gd name="T83" fmla="*/ 468105 h 1531938"/>
                <a:gd name="T84" fmla="*/ 429359 w 1122363"/>
                <a:gd name="T85" fmla="*/ 390529 h 1531938"/>
                <a:gd name="T86" fmla="*/ 479174 w 1122363"/>
                <a:gd name="T87" fmla="*/ 1591 h 1531938"/>
                <a:gd name="T88" fmla="*/ 551894 w 1122363"/>
                <a:gd name="T89" fmla="*/ 29995 h 1531938"/>
                <a:gd name="T90" fmla="*/ 625293 w 1122363"/>
                <a:gd name="T91" fmla="*/ 25905 h 1531938"/>
                <a:gd name="T92" fmla="*/ 709340 w 1122363"/>
                <a:gd name="T93" fmla="*/ 227 h 1531938"/>
                <a:gd name="T94" fmla="*/ 758726 w 1122363"/>
                <a:gd name="T95" fmla="*/ 27496 h 1531938"/>
                <a:gd name="T96" fmla="*/ 796785 w 1122363"/>
                <a:gd name="T97" fmla="*/ 126571 h 1531938"/>
                <a:gd name="T98" fmla="*/ 842547 w 1122363"/>
                <a:gd name="T99" fmla="*/ 132706 h 1531938"/>
                <a:gd name="T100" fmla="*/ 877887 w 1122363"/>
                <a:gd name="T101" fmla="*/ 128389 h 1531938"/>
                <a:gd name="T102" fmla="*/ 854327 w 1122363"/>
                <a:gd name="T103" fmla="*/ 210421 h 1531938"/>
                <a:gd name="T104" fmla="*/ 786364 w 1122363"/>
                <a:gd name="T105" fmla="*/ 279955 h 1531938"/>
                <a:gd name="T106" fmla="*/ 671961 w 1122363"/>
                <a:gd name="T107" fmla="*/ 339492 h 1531938"/>
                <a:gd name="T108" fmla="*/ 528333 w 1122363"/>
                <a:gd name="T109" fmla="*/ 325403 h 1531938"/>
                <a:gd name="T110" fmla="*/ 445646 w 1122363"/>
                <a:gd name="T111" fmla="*/ 337219 h 1531938"/>
                <a:gd name="T112" fmla="*/ 251726 w 1122363"/>
                <a:gd name="T113" fmla="*/ 176563 h 1531938"/>
                <a:gd name="T114" fmla="*/ 329656 w 1122363"/>
                <a:gd name="T115" fmla="*/ 137024 h 1531938"/>
                <a:gd name="T116" fmla="*/ 389916 w 1122363"/>
                <a:gd name="T117" fmla="*/ 127934 h 1531938"/>
                <a:gd name="T118" fmla="*/ 417101 w 1122363"/>
                <a:gd name="T119" fmla="*/ 43857 h 15319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122363" h="1531938">
                  <a:moveTo>
                    <a:pt x="600075" y="1019175"/>
                  </a:moveTo>
                  <a:lnTo>
                    <a:pt x="608240" y="1022344"/>
                  </a:lnTo>
                  <a:lnTo>
                    <a:pt x="615950" y="1025965"/>
                  </a:lnTo>
                  <a:lnTo>
                    <a:pt x="622981" y="1029134"/>
                  </a:lnTo>
                  <a:lnTo>
                    <a:pt x="629331" y="1032303"/>
                  </a:lnTo>
                  <a:lnTo>
                    <a:pt x="635227" y="1035925"/>
                  </a:lnTo>
                  <a:lnTo>
                    <a:pt x="640443" y="1039093"/>
                  </a:lnTo>
                  <a:lnTo>
                    <a:pt x="644979" y="1042488"/>
                  </a:lnTo>
                  <a:lnTo>
                    <a:pt x="649061" y="1045884"/>
                  </a:lnTo>
                  <a:lnTo>
                    <a:pt x="652236" y="1049505"/>
                  </a:lnTo>
                  <a:lnTo>
                    <a:pt x="655411" y="1053127"/>
                  </a:lnTo>
                  <a:lnTo>
                    <a:pt x="657906" y="1056974"/>
                  </a:lnTo>
                  <a:lnTo>
                    <a:pt x="659720" y="1061049"/>
                  </a:lnTo>
                  <a:lnTo>
                    <a:pt x="661534" y="1065576"/>
                  </a:lnTo>
                  <a:lnTo>
                    <a:pt x="662668" y="1070329"/>
                  </a:lnTo>
                  <a:lnTo>
                    <a:pt x="663348" y="1074856"/>
                  </a:lnTo>
                  <a:lnTo>
                    <a:pt x="663575" y="1080062"/>
                  </a:lnTo>
                  <a:lnTo>
                    <a:pt x="663575" y="1083230"/>
                  </a:lnTo>
                  <a:lnTo>
                    <a:pt x="663348" y="1086626"/>
                  </a:lnTo>
                  <a:lnTo>
                    <a:pt x="662895" y="1089568"/>
                  </a:lnTo>
                  <a:lnTo>
                    <a:pt x="662441" y="1092510"/>
                  </a:lnTo>
                  <a:lnTo>
                    <a:pt x="661761" y="1095227"/>
                  </a:lnTo>
                  <a:lnTo>
                    <a:pt x="660854" y="1097716"/>
                  </a:lnTo>
                  <a:lnTo>
                    <a:pt x="659947" y="1100432"/>
                  </a:lnTo>
                  <a:lnTo>
                    <a:pt x="659040" y="1102922"/>
                  </a:lnTo>
                  <a:lnTo>
                    <a:pt x="657679" y="1105186"/>
                  </a:lnTo>
                  <a:lnTo>
                    <a:pt x="656545" y="1107449"/>
                  </a:lnTo>
                  <a:lnTo>
                    <a:pt x="654957" y="1109486"/>
                  </a:lnTo>
                  <a:lnTo>
                    <a:pt x="653143" y="1111523"/>
                  </a:lnTo>
                  <a:lnTo>
                    <a:pt x="651556" y="1113334"/>
                  </a:lnTo>
                  <a:lnTo>
                    <a:pt x="649515" y="1115145"/>
                  </a:lnTo>
                  <a:lnTo>
                    <a:pt x="647473" y="1116729"/>
                  </a:lnTo>
                  <a:lnTo>
                    <a:pt x="645206" y="1118087"/>
                  </a:lnTo>
                  <a:lnTo>
                    <a:pt x="640670" y="1120803"/>
                  </a:lnTo>
                  <a:lnTo>
                    <a:pt x="635681" y="1123520"/>
                  </a:lnTo>
                  <a:lnTo>
                    <a:pt x="630238" y="1126009"/>
                  </a:lnTo>
                  <a:lnTo>
                    <a:pt x="625022" y="1128046"/>
                  </a:lnTo>
                  <a:lnTo>
                    <a:pt x="619125" y="1130310"/>
                  </a:lnTo>
                  <a:lnTo>
                    <a:pt x="613002" y="1132121"/>
                  </a:lnTo>
                  <a:lnTo>
                    <a:pt x="606652" y="1133705"/>
                  </a:lnTo>
                  <a:lnTo>
                    <a:pt x="600075" y="1135063"/>
                  </a:lnTo>
                  <a:lnTo>
                    <a:pt x="600075" y="1019175"/>
                  </a:lnTo>
                  <a:close/>
                  <a:moveTo>
                    <a:pt x="538162" y="779462"/>
                  </a:moveTo>
                  <a:lnTo>
                    <a:pt x="538162" y="877887"/>
                  </a:lnTo>
                  <a:lnTo>
                    <a:pt x="529967" y="875827"/>
                  </a:lnTo>
                  <a:lnTo>
                    <a:pt x="522227" y="873538"/>
                  </a:lnTo>
                  <a:lnTo>
                    <a:pt x="515398" y="870791"/>
                  </a:lnTo>
                  <a:lnTo>
                    <a:pt x="509024" y="868273"/>
                  </a:lnTo>
                  <a:lnTo>
                    <a:pt x="503333" y="865298"/>
                  </a:lnTo>
                  <a:lnTo>
                    <a:pt x="500829" y="863467"/>
                  </a:lnTo>
                  <a:lnTo>
                    <a:pt x="498553" y="861864"/>
                  </a:lnTo>
                  <a:lnTo>
                    <a:pt x="496276" y="860262"/>
                  </a:lnTo>
                  <a:lnTo>
                    <a:pt x="494227" y="858431"/>
                  </a:lnTo>
                  <a:lnTo>
                    <a:pt x="492406" y="856600"/>
                  </a:lnTo>
                  <a:lnTo>
                    <a:pt x="490813" y="854540"/>
                  </a:lnTo>
                  <a:lnTo>
                    <a:pt x="487626" y="850877"/>
                  </a:lnTo>
                  <a:lnTo>
                    <a:pt x="485122" y="846986"/>
                  </a:lnTo>
                  <a:lnTo>
                    <a:pt x="482618" y="843324"/>
                  </a:lnTo>
                  <a:lnTo>
                    <a:pt x="481024" y="839662"/>
                  </a:lnTo>
                  <a:lnTo>
                    <a:pt x="479658" y="835999"/>
                  </a:lnTo>
                  <a:lnTo>
                    <a:pt x="478520" y="832337"/>
                  </a:lnTo>
                  <a:lnTo>
                    <a:pt x="478065" y="828903"/>
                  </a:lnTo>
                  <a:lnTo>
                    <a:pt x="477837" y="825241"/>
                  </a:lnTo>
                  <a:lnTo>
                    <a:pt x="477837" y="822952"/>
                  </a:lnTo>
                  <a:lnTo>
                    <a:pt x="478065" y="820434"/>
                  </a:lnTo>
                  <a:lnTo>
                    <a:pt x="478520" y="817916"/>
                  </a:lnTo>
                  <a:lnTo>
                    <a:pt x="478975" y="815627"/>
                  </a:lnTo>
                  <a:lnTo>
                    <a:pt x="479431" y="813339"/>
                  </a:lnTo>
                  <a:lnTo>
                    <a:pt x="480341" y="810821"/>
                  </a:lnTo>
                  <a:lnTo>
                    <a:pt x="481252" y="808761"/>
                  </a:lnTo>
                  <a:lnTo>
                    <a:pt x="482162" y="806701"/>
                  </a:lnTo>
                  <a:lnTo>
                    <a:pt x="483528" y="804869"/>
                  </a:lnTo>
                  <a:lnTo>
                    <a:pt x="484894" y="802809"/>
                  </a:lnTo>
                  <a:lnTo>
                    <a:pt x="486260" y="800978"/>
                  </a:lnTo>
                  <a:lnTo>
                    <a:pt x="487853" y="799147"/>
                  </a:lnTo>
                  <a:lnTo>
                    <a:pt x="489447" y="797545"/>
                  </a:lnTo>
                  <a:lnTo>
                    <a:pt x="491496" y="795714"/>
                  </a:lnTo>
                  <a:lnTo>
                    <a:pt x="495593" y="792738"/>
                  </a:lnTo>
                  <a:lnTo>
                    <a:pt x="500146" y="789991"/>
                  </a:lnTo>
                  <a:lnTo>
                    <a:pt x="504699" y="787244"/>
                  </a:lnTo>
                  <a:lnTo>
                    <a:pt x="509935" y="785184"/>
                  </a:lnTo>
                  <a:lnTo>
                    <a:pt x="515170" y="783582"/>
                  </a:lnTo>
                  <a:lnTo>
                    <a:pt x="520634" y="781980"/>
                  </a:lnTo>
                  <a:lnTo>
                    <a:pt x="526097" y="780835"/>
                  </a:lnTo>
                  <a:lnTo>
                    <a:pt x="532016" y="779920"/>
                  </a:lnTo>
                  <a:lnTo>
                    <a:pt x="538162" y="779462"/>
                  </a:lnTo>
                  <a:close/>
                  <a:moveTo>
                    <a:pt x="538626" y="654332"/>
                  </a:moveTo>
                  <a:lnTo>
                    <a:pt x="538626" y="688810"/>
                  </a:lnTo>
                  <a:lnTo>
                    <a:pt x="530011" y="689945"/>
                  </a:lnTo>
                  <a:lnTo>
                    <a:pt x="521624" y="691079"/>
                  </a:lnTo>
                  <a:lnTo>
                    <a:pt x="513236" y="692440"/>
                  </a:lnTo>
                  <a:lnTo>
                    <a:pt x="505302" y="694028"/>
                  </a:lnTo>
                  <a:lnTo>
                    <a:pt x="497594" y="695842"/>
                  </a:lnTo>
                  <a:lnTo>
                    <a:pt x="490113" y="697657"/>
                  </a:lnTo>
                  <a:lnTo>
                    <a:pt x="482859" y="699471"/>
                  </a:lnTo>
                  <a:lnTo>
                    <a:pt x="475831" y="701740"/>
                  </a:lnTo>
                  <a:lnTo>
                    <a:pt x="469257" y="704008"/>
                  </a:lnTo>
                  <a:lnTo>
                    <a:pt x="462683" y="706276"/>
                  </a:lnTo>
                  <a:lnTo>
                    <a:pt x="456336" y="708998"/>
                  </a:lnTo>
                  <a:lnTo>
                    <a:pt x="450215" y="711720"/>
                  </a:lnTo>
                  <a:lnTo>
                    <a:pt x="444321" y="714442"/>
                  </a:lnTo>
                  <a:lnTo>
                    <a:pt x="438654" y="717618"/>
                  </a:lnTo>
                  <a:lnTo>
                    <a:pt x="433440" y="720567"/>
                  </a:lnTo>
                  <a:lnTo>
                    <a:pt x="428226" y="723969"/>
                  </a:lnTo>
                  <a:lnTo>
                    <a:pt x="423238" y="727372"/>
                  </a:lnTo>
                  <a:lnTo>
                    <a:pt x="418478" y="731001"/>
                  </a:lnTo>
                  <a:lnTo>
                    <a:pt x="413944" y="734403"/>
                  </a:lnTo>
                  <a:lnTo>
                    <a:pt x="409410" y="738033"/>
                  </a:lnTo>
                  <a:lnTo>
                    <a:pt x="405556" y="741435"/>
                  </a:lnTo>
                  <a:lnTo>
                    <a:pt x="401476" y="744837"/>
                  </a:lnTo>
                  <a:lnTo>
                    <a:pt x="397849" y="748694"/>
                  </a:lnTo>
                  <a:lnTo>
                    <a:pt x="394221" y="752323"/>
                  </a:lnTo>
                  <a:lnTo>
                    <a:pt x="391048" y="755952"/>
                  </a:lnTo>
                  <a:lnTo>
                    <a:pt x="387874" y="760035"/>
                  </a:lnTo>
                  <a:lnTo>
                    <a:pt x="384927" y="763664"/>
                  </a:lnTo>
                  <a:lnTo>
                    <a:pt x="382207" y="767520"/>
                  </a:lnTo>
                  <a:lnTo>
                    <a:pt x="379486" y="771377"/>
                  </a:lnTo>
                  <a:lnTo>
                    <a:pt x="377219" y="775460"/>
                  </a:lnTo>
                  <a:lnTo>
                    <a:pt x="375179" y="779316"/>
                  </a:lnTo>
                  <a:lnTo>
                    <a:pt x="373366" y="783399"/>
                  </a:lnTo>
                  <a:lnTo>
                    <a:pt x="369738" y="791338"/>
                  </a:lnTo>
                  <a:lnTo>
                    <a:pt x="367018" y="799277"/>
                  </a:lnTo>
                  <a:lnTo>
                    <a:pt x="364298" y="806989"/>
                  </a:lnTo>
                  <a:lnTo>
                    <a:pt x="362258" y="814701"/>
                  </a:lnTo>
                  <a:lnTo>
                    <a:pt x="360671" y="822187"/>
                  </a:lnTo>
                  <a:lnTo>
                    <a:pt x="359537" y="829672"/>
                  </a:lnTo>
                  <a:lnTo>
                    <a:pt x="358857" y="836931"/>
                  </a:lnTo>
                  <a:lnTo>
                    <a:pt x="358630" y="844189"/>
                  </a:lnTo>
                  <a:lnTo>
                    <a:pt x="358857" y="851901"/>
                  </a:lnTo>
                  <a:lnTo>
                    <a:pt x="359537" y="859614"/>
                  </a:lnTo>
                  <a:lnTo>
                    <a:pt x="360444" y="867326"/>
                  </a:lnTo>
                  <a:lnTo>
                    <a:pt x="362031" y="874811"/>
                  </a:lnTo>
                  <a:lnTo>
                    <a:pt x="363844" y="882297"/>
                  </a:lnTo>
                  <a:lnTo>
                    <a:pt x="366111" y="889782"/>
                  </a:lnTo>
                  <a:lnTo>
                    <a:pt x="368832" y="897267"/>
                  </a:lnTo>
                  <a:lnTo>
                    <a:pt x="371779" y="904526"/>
                  </a:lnTo>
                  <a:lnTo>
                    <a:pt x="373592" y="907928"/>
                  </a:lnTo>
                  <a:lnTo>
                    <a:pt x="375633" y="911558"/>
                  </a:lnTo>
                  <a:lnTo>
                    <a:pt x="377673" y="915187"/>
                  </a:lnTo>
                  <a:lnTo>
                    <a:pt x="379940" y="918816"/>
                  </a:lnTo>
                  <a:lnTo>
                    <a:pt x="382660" y="922219"/>
                  </a:lnTo>
                  <a:lnTo>
                    <a:pt x="385380" y="925848"/>
                  </a:lnTo>
                  <a:lnTo>
                    <a:pt x="388554" y="929250"/>
                  </a:lnTo>
                  <a:lnTo>
                    <a:pt x="391501" y="932880"/>
                  </a:lnTo>
                  <a:lnTo>
                    <a:pt x="395128" y="936282"/>
                  </a:lnTo>
                  <a:lnTo>
                    <a:pt x="398529" y="939685"/>
                  </a:lnTo>
                  <a:lnTo>
                    <a:pt x="402609" y="943087"/>
                  </a:lnTo>
                  <a:lnTo>
                    <a:pt x="406463" y="946489"/>
                  </a:lnTo>
                  <a:lnTo>
                    <a:pt x="410770" y="949892"/>
                  </a:lnTo>
                  <a:lnTo>
                    <a:pt x="415077" y="953294"/>
                  </a:lnTo>
                  <a:lnTo>
                    <a:pt x="424372" y="959646"/>
                  </a:lnTo>
                  <a:lnTo>
                    <a:pt x="429586" y="963048"/>
                  </a:lnTo>
                  <a:lnTo>
                    <a:pt x="434800" y="966224"/>
                  </a:lnTo>
                  <a:lnTo>
                    <a:pt x="440467" y="969626"/>
                  </a:lnTo>
                  <a:lnTo>
                    <a:pt x="446361" y="972575"/>
                  </a:lnTo>
                  <a:lnTo>
                    <a:pt x="452482" y="975751"/>
                  </a:lnTo>
                  <a:lnTo>
                    <a:pt x="459056" y="978473"/>
                  </a:lnTo>
                  <a:lnTo>
                    <a:pt x="465630" y="981421"/>
                  </a:lnTo>
                  <a:lnTo>
                    <a:pt x="472658" y="984370"/>
                  </a:lnTo>
                  <a:lnTo>
                    <a:pt x="479912" y="987092"/>
                  </a:lnTo>
                  <a:lnTo>
                    <a:pt x="487619" y="989814"/>
                  </a:lnTo>
                  <a:lnTo>
                    <a:pt x="495327" y="992309"/>
                  </a:lnTo>
                  <a:lnTo>
                    <a:pt x="503488" y="994804"/>
                  </a:lnTo>
                  <a:lnTo>
                    <a:pt x="520490" y="1000021"/>
                  </a:lnTo>
                  <a:lnTo>
                    <a:pt x="538626" y="1004785"/>
                  </a:lnTo>
                  <a:lnTo>
                    <a:pt x="538626" y="1135439"/>
                  </a:lnTo>
                  <a:lnTo>
                    <a:pt x="530918" y="1134305"/>
                  </a:lnTo>
                  <a:lnTo>
                    <a:pt x="523210" y="1133171"/>
                  </a:lnTo>
                  <a:lnTo>
                    <a:pt x="515503" y="1131583"/>
                  </a:lnTo>
                  <a:lnTo>
                    <a:pt x="507795" y="1129768"/>
                  </a:lnTo>
                  <a:lnTo>
                    <a:pt x="500088" y="1127727"/>
                  </a:lnTo>
                  <a:lnTo>
                    <a:pt x="492607" y="1125685"/>
                  </a:lnTo>
                  <a:lnTo>
                    <a:pt x="485126" y="1123417"/>
                  </a:lnTo>
                  <a:lnTo>
                    <a:pt x="477645" y="1120695"/>
                  </a:lnTo>
                  <a:lnTo>
                    <a:pt x="470164" y="1117973"/>
                  </a:lnTo>
                  <a:lnTo>
                    <a:pt x="462683" y="1115024"/>
                  </a:lnTo>
                  <a:lnTo>
                    <a:pt x="455429" y="1111849"/>
                  </a:lnTo>
                  <a:lnTo>
                    <a:pt x="448175" y="1108673"/>
                  </a:lnTo>
                  <a:lnTo>
                    <a:pt x="440920" y="1105044"/>
                  </a:lnTo>
                  <a:lnTo>
                    <a:pt x="433893" y="1101641"/>
                  </a:lnTo>
                  <a:lnTo>
                    <a:pt x="426639" y="1097785"/>
                  </a:lnTo>
                  <a:lnTo>
                    <a:pt x="419611" y="1093929"/>
                  </a:lnTo>
                  <a:lnTo>
                    <a:pt x="405783" y="1085310"/>
                  </a:lnTo>
                  <a:lnTo>
                    <a:pt x="392181" y="1076690"/>
                  </a:lnTo>
                  <a:lnTo>
                    <a:pt x="379033" y="1067617"/>
                  </a:lnTo>
                  <a:lnTo>
                    <a:pt x="366338" y="1058317"/>
                  </a:lnTo>
                  <a:lnTo>
                    <a:pt x="366338" y="1169917"/>
                  </a:lnTo>
                  <a:lnTo>
                    <a:pt x="376313" y="1175588"/>
                  </a:lnTo>
                  <a:lnTo>
                    <a:pt x="386287" y="1181032"/>
                  </a:lnTo>
                  <a:lnTo>
                    <a:pt x="396715" y="1186249"/>
                  </a:lnTo>
                  <a:lnTo>
                    <a:pt x="407370" y="1191466"/>
                  </a:lnTo>
                  <a:lnTo>
                    <a:pt x="418251" y="1196003"/>
                  </a:lnTo>
                  <a:lnTo>
                    <a:pt x="429359" y="1200539"/>
                  </a:lnTo>
                  <a:lnTo>
                    <a:pt x="440694" y="1204849"/>
                  </a:lnTo>
                  <a:lnTo>
                    <a:pt x="452255" y="1208705"/>
                  </a:lnTo>
                  <a:lnTo>
                    <a:pt x="464043" y="1212561"/>
                  </a:lnTo>
                  <a:lnTo>
                    <a:pt x="475151" y="1215964"/>
                  </a:lnTo>
                  <a:lnTo>
                    <a:pt x="486486" y="1218686"/>
                  </a:lnTo>
                  <a:lnTo>
                    <a:pt x="497367" y="1221634"/>
                  </a:lnTo>
                  <a:lnTo>
                    <a:pt x="508022" y="1223903"/>
                  </a:lnTo>
                  <a:lnTo>
                    <a:pt x="518450" y="1225944"/>
                  </a:lnTo>
                  <a:lnTo>
                    <a:pt x="528878" y="1227759"/>
                  </a:lnTo>
                  <a:lnTo>
                    <a:pt x="538626" y="1229120"/>
                  </a:lnTo>
                  <a:lnTo>
                    <a:pt x="538626" y="1297396"/>
                  </a:lnTo>
                  <a:lnTo>
                    <a:pt x="600740" y="1297396"/>
                  </a:lnTo>
                  <a:lnTo>
                    <a:pt x="600740" y="1229120"/>
                  </a:lnTo>
                  <a:lnTo>
                    <a:pt x="608674" y="1228213"/>
                  </a:lnTo>
                  <a:lnTo>
                    <a:pt x="616608" y="1227305"/>
                  </a:lnTo>
                  <a:lnTo>
                    <a:pt x="624089" y="1225944"/>
                  </a:lnTo>
                  <a:lnTo>
                    <a:pt x="631570" y="1224810"/>
                  </a:lnTo>
                  <a:lnTo>
                    <a:pt x="638824" y="1223449"/>
                  </a:lnTo>
                  <a:lnTo>
                    <a:pt x="645852" y="1221861"/>
                  </a:lnTo>
                  <a:lnTo>
                    <a:pt x="652880" y="1220273"/>
                  </a:lnTo>
                  <a:lnTo>
                    <a:pt x="659454" y="1218232"/>
                  </a:lnTo>
                  <a:lnTo>
                    <a:pt x="666028" y="1216191"/>
                  </a:lnTo>
                  <a:lnTo>
                    <a:pt x="672375" y="1214149"/>
                  </a:lnTo>
                  <a:lnTo>
                    <a:pt x="678723" y="1211881"/>
                  </a:lnTo>
                  <a:lnTo>
                    <a:pt x="684617" y="1209386"/>
                  </a:lnTo>
                  <a:lnTo>
                    <a:pt x="690284" y="1206890"/>
                  </a:lnTo>
                  <a:lnTo>
                    <a:pt x="695951" y="1203942"/>
                  </a:lnTo>
                  <a:lnTo>
                    <a:pt x="701392" y="1200993"/>
                  </a:lnTo>
                  <a:lnTo>
                    <a:pt x="706833" y="1198044"/>
                  </a:lnTo>
                  <a:lnTo>
                    <a:pt x="711593" y="1194868"/>
                  </a:lnTo>
                  <a:lnTo>
                    <a:pt x="716581" y="1191693"/>
                  </a:lnTo>
                  <a:lnTo>
                    <a:pt x="721341" y="1188290"/>
                  </a:lnTo>
                  <a:lnTo>
                    <a:pt x="725875" y="1184888"/>
                  </a:lnTo>
                  <a:lnTo>
                    <a:pt x="730182" y="1181486"/>
                  </a:lnTo>
                  <a:lnTo>
                    <a:pt x="734263" y="1178083"/>
                  </a:lnTo>
                  <a:lnTo>
                    <a:pt x="738343" y="1174227"/>
                  </a:lnTo>
                  <a:lnTo>
                    <a:pt x="742197" y="1170825"/>
                  </a:lnTo>
                  <a:lnTo>
                    <a:pt x="745824" y="1166968"/>
                  </a:lnTo>
                  <a:lnTo>
                    <a:pt x="749225" y="1163339"/>
                  </a:lnTo>
                  <a:lnTo>
                    <a:pt x="752625" y="1159256"/>
                  </a:lnTo>
                  <a:lnTo>
                    <a:pt x="755799" y="1155627"/>
                  </a:lnTo>
                  <a:lnTo>
                    <a:pt x="758746" y="1151544"/>
                  </a:lnTo>
                  <a:lnTo>
                    <a:pt x="761466" y="1147461"/>
                  </a:lnTo>
                  <a:lnTo>
                    <a:pt x="763960" y="1143378"/>
                  </a:lnTo>
                  <a:lnTo>
                    <a:pt x="766453" y="1139295"/>
                  </a:lnTo>
                  <a:lnTo>
                    <a:pt x="770760" y="1130676"/>
                  </a:lnTo>
                  <a:lnTo>
                    <a:pt x="774614" y="1122056"/>
                  </a:lnTo>
                  <a:lnTo>
                    <a:pt x="777561" y="1113436"/>
                  </a:lnTo>
                  <a:lnTo>
                    <a:pt x="778921" y="1109354"/>
                  </a:lnTo>
                  <a:lnTo>
                    <a:pt x="780055" y="1105044"/>
                  </a:lnTo>
                  <a:lnTo>
                    <a:pt x="781415" y="1100507"/>
                  </a:lnTo>
                  <a:lnTo>
                    <a:pt x="782322" y="1096424"/>
                  </a:lnTo>
                  <a:lnTo>
                    <a:pt x="783002" y="1092114"/>
                  </a:lnTo>
                  <a:lnTo>
                    <a:pt x="783682" y="1087805"/>
                  </a:lnTo>
                  <a:lnTo>
                    <a:pt x="784135" y="1083495"/>
                  </a:lnTo>
                  <a:lnTo>
                    <a:pt x="784589" y="1079185"/>
                  </a:lnTo>
                  <a:lnTo>
                    <a:pt x="784816" y="1074875"/>
                  </a:lnTo>
                  <a:lnTo>
                    <a:pt x="784816" y="1070339"/>
                  </a:lnTo>
                  <a:lnTo>
                    <a:pt x="784589" y="1061719"/>
                  </a:lnTo>
                  <a:lnTo>
                    <a:pt x="784135" y="1053326"/>
                  </a:lnTo>
                  <a:lnTo>
                    <a:pt x="783229" y="1045161"/>
                  </a:lnTo>
                  <a:lnTo>
                    <a:pt x="781869" y="1037222"/>
                  </a:lnTo>
                  <a:lnTo>
                    <a:pt x="779828" y="1029509"/>
                  </a:lnTo>
                  <a:lnTo>
                    <a:pt x="777788" y="1022251"/>
                  </a:lnTo>
                  <a:lnTo>
                    <a:pt x="775294" y="1014992"/>
                  </a:lnTo>
                  <a:lnTo>
                    <a:pt x="772347" y="1007960"/>
                  </a:lnTo>
                  <a:lnTo>
                    <a:pt x="769174" y="1001156"/>
                  </a:lnTo>
                  <a:lnTo>
                    <a:pt x="765320" y="994577"/>
                  </a:lnTo>
                  <a:lnTo>
                    <a:pt x="761466" y="988226"/>
                  </a:lnTo>
                  <a:lnTo>
                    <a:pt x="756705" y="982329"/>
                  </a:lnTo>
                  <a:lnTo>
                    <a:pt x="752172" y="976431"/>
                  </a:lnTo>
                  <a:lnTo>
                    <a:pt x="746731" y="970987"/>
                  </a:lnTo>
                  <a:lnTo>
                    <a:pt x="741064" y="965543"/>
                  </a:lnTo>
                  <a:lnTo>
                    <a:pt x="734943" y="960553"/>
                  </a:lnTo>
                  <a:lnTo>
                    <a:pt x="728822" y="955563"/>
                  </a:lnTo>
                  <a:lnTo>
                    <a:pt x="722248" y="950572"/>
                  </a:lnTo>
                  <a:lnTo>
                    <a:pt x="715220" y="946036"/>
                  </a:lnTo>
                  <a:lnTo>
                    <a:pt x="708193" y="941272"/>
                  </a:lnTo>
                  <a:lnTo>
                    <a:pt x="700712" y="936509"/>
                  </a:lnTo>
                  <a:lnTo>
                    <a:pt x="693004" y="932199"/>
                  </a:lnTo>
                  <a:lnTo>
                    <a:pt x="685070" y="927889"/>
                  </a:lnTo>
                  <a:lnTo>
                    <a:pt x="676456" y="923806"/>
                  </a:lnTo>
                  <a:lnTo>
                    <a:pt x="668068" y="919497"/>
                  </a:lnTo>
                  <a:lnTo>
                    <a:pt x="659227" y="915641"/>
                  </a:lnTo>
                  <a:lnTo>
                    <a:pt x="650159" y="911558"/>
                  </a:lnTo>
                  <a:lnTo>
                    <a:pt x="641091" y="907475"/>
                  </a:lnTo>
                  <a:lnTo>
                    <a:pt x="631117" y="903845"/>
                  </a:lnTo>
                  <a:lnTo>
                    <a:pt x="621369" y="899989"/>
                  </a:lnTo>
                  <a:lnTo>
                    <a:pt x="611394" y="896587"/>
                  </a:lnTo>
                  <a:lnTo>
                    <a:pt x="600740" y="892958"/>
                  </a:lnTo>
                  <a:lnTo>
                    <a:pt x="600740" y="785894"/>
                  </a:lnTo>
                  <a:lnTo>
                    <a:pt x="612755" y="788616"/>
                  </a:lnTo>
                  <a:lnTo>
                    <a:pt x="624543" y="792018"/>
                  </a:lnTo>
                  <a:lnTo>
                    <a:pt x="636331" y="795421"/>
                  </a:lnTo>
                  <a:lnTo>
                    <a:pt x="647892" y="799504"/>
                  </a:lnTo>
                  <a:lnTo>
                    <a:pt x="659227" y="803813"/>
                  </a:lnTo>
                  <a:lnTo>
                    <a:pt x="670562" y="808577"/>
                  </a:lnTo>
                  <a:lnTo>
                    <a:pt x="681443" y="813794"/>
                  </a:lnTo>
                  <a:lnTo>
                    <a:pt x="692324" y="819465"/>
                  </a:lnTo>
                  <a:lnTo>
                    <a:pt x="702752" y="824909"/>
                  </a:lnTo>
                  <a:lnTo>
                    <a:pt x="712727" y="830806"/>
                  </a:lnTo>
                  <a:lnTo>
                    <a:pt x="722475" y="836477"/>
                  </a:lnTo>
                  <a:lnTo>
                    <a:pt x="731542" y="842148"/>
                  </a:lnTo>
                  <a:lnTo>
                    <a:pt x="740157" y="847592"/>
                  </a:lnTo>
                  <a:lnTo>
                    <a:pt x="748318" y="853262"/>
                  </a:lnTo>
                  <a:lnTo>
                    <a:pt x="756025" y="858933"/>
                  </a:lnTo>
                  <a:lnTo>
                    <a:pt x="763280" y="864604"/>
                  </a:lnTo>
                  <a:lnTo>
                    <a:pt x="763280" y="748240"/>
                  </a:lnTo>
                  <a:lnTo>
                    <a:pt x="752625" y="741889"/>
                  </a:lnTo>
                  <a:lnTo>
                    <a:pt x="741744" y="735764"/>
                  </a:lnTo>
                  <a:lnTo>
                    <a:pt x="731316" y="730547"/>
                  </a:lnTo>
                  <a:lnTo>
                    <a:pt x="720888" y="725103"/>
                  </a:lnTo>
                  <a:lnTo>
                    <a:pt x="710913" y="720340"/>
                  </a:lnTo>
                  <a:lnTo>
                    <a:pt x="701165" y="716030"/>
                  </a:lnTo>
                  <a:lnTo>
                    <a:pt x="691644" y="711720"/>
                  </a:lnTo>
                  <a:lnTo>
                    <a:pt x="682123" y="708318"/>
                  </a:lnTo>
                  <a:lnTo>
                    <a:pt x="672602" y="704689"/>
                  </a:lnTo>
                  <a:lnTo>
                    <a:pt x="663081" y="701740"/>
                  </a:lnTo>
                  <a:lnTo>
                    <a:pt x="653106" y="698791"/>
                  </a:lnTo>
                  <a:lnTo>
                    <a:pt x="643132" y="696296"/>
                  </a:lnTo>
                  <a:lnTo>
                    <a:pt x="632930" y="694254"/>
                  </a:lnTo>
                  <a:lnTo>
                    <a:pt x="622276" y="691986"/>
                  </a:lnTo>
                  <a:lnTo>
                    <a:pt x="611848" y="690171"/>
                  </a:lnTo>
                  <a:lnTo>
                    <a:pt x="600740" y="688810"/>
                  </a:lnTo>
                  <a:lnTo>
                    <a:pt x="600740" y="654332"/>
                  </a:lnTo>
                  <a:lnTo>
                    <a:pt x="538626" y="654332"/>
                  </a:lnTo>
                  <a:close/>
                  <a:moveTo>
                    <a:pt x="549280" y="371475"/>
                  </a:moveTo>
                  <a:lnTo>
                    <a:pt x="564015" y="371475"/>
                  </a:lnTo>
                  <a:lnTo>
                    <a:pt x="577844" y="371475"/>
                  </a:lnTo>
                  <a:lnTo>
                    <a:pt x="591219" y="371929"/>
                  </a:lnTo>
                  <a:lnTo>
                    <a:pt x="604594" y="372609"/>
                  </a:lnTo>
                  <a:lnTo>
                    <a:pt x="617515" y="373743"/>
                  </a:lnTo>
                  <a:lnTo>
                    <a:pt x="630210" y="375104"/>
                  </a:lnTo>
                  <a:lnTo>
                    <a:pt x="642905" y="376692"/>
                  </a:lnTo>
                  <a:lnTo>
                    <a:pt x="655373" y="378507"/>
                  </a:lnTo>
                  <a:lnTo>
                    <a:pt x="667388" y="380775"/>
                  </a:lnTo>
                  <a:lnTo>
                    <a:pt x="679403" y="383497"/>
                  </a:lnTo>
                  <a:lnTo>
                    <a:pt x="691191" y="386219"/>
                  </a:lnTo>
                  <a:lnTo>
                    <a:pt x="702752" y="389168"/>
                  </a:lnTo>
                  <a:lnTo>
                    <a:pt x="714314" y="392797"/>
                  </a:lnTo>
                  <a:lnTo>
                    <a:pt x="725422" y="396426"/>
                  </a:lnTo>
                  <a:lnTo>
                    <a:pt x="736530" y="400509"/>
                  </a:lnTo>
                  <a:lnTo>
                    <a:pt x="747184" y="405046"/>
                  </a:lnTo>
                  <a:lnTo>
                    <a:pt x="757839" y="409582"/>
                  </a:lnTo>
                  <a:lnTo>
                    <a:pt x="768267" y="414573"/>
                  </a:lnTo>
                  <a:lnTo>
                    <a:pt x="778468" y="420017"/>
                  </a:lnTo>
                  <a:lnTo>
                    <a:pt x="788669" y="425461"/>
                  </a:lnTo>
                  <a:lnTo>
                    <a:pt x="798644" y="431358"/>
                  </a:lnTo>
                  <a:lnTo>
                    <a:pt x="808392" y="437709"/>
                  </a:lnTo>
                  <a:lnTo>
                    <a:pt x="818140" y="444288"/>
                  </a:lnTo>
                  <a:lnTo>
                    <a:pt x="827434" y="451092"/>
                  </a:lnTo>
                  <a:lnTo>
                    <a:pt x="836729" y="458351"/>
                  </a:lnTo>
                  <a:lnTo>
                    <a:pt x="845796" y="466063"/>
                  </a:lnTo>
                  <a:lnTo>
                    <a:pt x="854864" y="473775"/>
                  </a:lnTo>
                  <a:lnTo>
                    <a:pt x="863705" y="481941"/>
                  </a:lnTo>
                  <a:lnTo>
                    <a:pt x="872319" y="490561"/>
                  </a:lnTo>
                  <a:lnTo>
                    <a:pt x="880934" y="499407"/>
                  </a:lnTo>
                  <a:lnTo>
                    <a:pt x="889095" y="508707"/>
                  </a:lnTo>
                  <a:lnTo>
                    <a:pt x="897483" y="518234"/>
                  </a:lnTo>
                  <a:lnTo>
                    <a:pt x="905417" y="527988"/>
                  </a:lnTo>
                  <a:lnTo>
                    <a:pt x="913351" y="538422"/>
                  </a:lnTo>
                  <a:lnTo>
                    <a:pt x="921512" y="548856"/>
                  </a:lnTo>
                  <a:lnTo>
                    <a:pt x="929220" y="559744"/>
                  </a:lnTo>
                  <a:lnTo>
                    <a:pt x="936701" y="571086"/>
                  </a:lnTo>
                  <a:lnTo>
                    <a:pt x="944182" y="582654"/>
                  </a:lnTo>
                  <a:lnTo>
                    <a:pt x="951436" y="594449"/>
                  </a:lnTo>
                  <a:lnTo>
                    <a:pt x="958690" y="606925"/>
                  </a:lnTo>
                  <a:lnTo>
                    <a:pt x="965944" y="619627"/>
                  </a:lnTo>
                  <a:lnTo>
                    <a:pt x="972745" y="632330"/>
                  </a:lnTo>
                  <a:lnTo>
                    <a:pt x="979546" y="645713"/>
                  </a:lnTo>
                  <a:lnTo>
                    <a:pt x="986347" y="659549"/>
                  </a:lnTo>
                  <a:lnTo>
                    <a:pt x="993148" y="673613"/>
                  </a:lnTo>
                  <a:lnTo>
                    <a:pt x="999722" y="687903"/>
                  </a:lnTo>
                  <a:lnTo>
                    <a:pt x="1006069" y="702647"/>
                  </a:lnTo>
                  <a:lnTo>
                    <a:pt x="1012643" y="717845"/>
                  </a:lnTo>
                  <a:lnTo>
                    <a:pt x="1018991" y="733269"/>
                  </a:lnTo>
                  <a:lnTo>
                    <a:pt x="1025111" y="748920"/>
                  </a:lnTo>
                  <a:lnTo>
                    <a:pt x="1031005" y="765252"/>
                  </a:lnTo>
                  <a:lnTo>
                    <a:pt x="1037126" y="781584"/>
                  </a:lnTo>
                  <a:lnTo>
                    <a:pt x="1043247" y="798823"/>
                  </a:lnTo>
                  <a:lnTo>
                    <a:pt x="1049141" y="816062"/>
                  </a:lnTo>
                  <a:lnTo>
                    <a:pt x="1054808" y="833528"/>
                  </a:lnTo>
                  <a:lnTo>
                    <a:pt x="1060476" y="851674"/>
                  </a:lnTo>
                  <a:lnTo>
                    <a:pt x="1066143" y="870048"/>
                  </a:lnTo>
                  <a:lnTo>
                    <a:pt x="1071810" y="888875"/>
                  </a:lnTo>
                  <a:lnTo>
                    <a:pt x="1077478" y="907928"/>
                  </a:lnTo>
                  <a:lnTo>
                    <a:pt x="1082692" y="927436"/>
                  </a:lnTo>
                  <a:lnTo>
                    <a:pt x="1088132" y="947624"/>
                  </a:lnTo>
                  <a:lnTo>
                    <a:pt x="1093573" y="967812"/>
                  </a:lnTo>
                  <a:lnTo>
                    <a:pt x="1098787" y="988453"/>
                  </a:lnTo>
                  <a:lnTo>
                    <a:pt x="1109215" y="1030870"/>
                  </a:lnTo>
                  <a:lnTo>
                    <a:pt x="1112615" y="1046522"/>
                  </a:lnTo>
                  <a:lnTo>
                    <a:pt x="1115789" y="1061946"/>
                  </a:lnTo>
                  <a:lnTo>
                    <a:pt x="1118056" y="1076917"/>
                  </a:lnTo>
                  <a:lnTo>
                    <a:pt x="1119870" y="1091888"/>
                  </a:lnTo>
                  <a:lnTo>
                    <a:pt x="1121456" y="1106405"/>
                  </a:lnTo>
                  <a:lnTo>
                    <a:pt x="1122136" y="1120922"/>
                  </a:lnTo>
                  <a:lnTo>
                    <a:pt x="1122363" y="1134985"/>
                  </a:lnTo>
                  <a:lnTo>
                    <a:pt x="1122136" y="1148822"/>
                  </a:lnTo>
                  <a:lnTo>
                    <a:pt x="1121456" y="1162659"/>
                  </a:lnTo>
                  <a:lnTo>
                    <a:pt x="1120096" y="1176042"/>
                  </a:lnTo>
                  <a:lnTo>
                    <a:pt x="1118509" y="1188971"/>
                  </a:lnTo>
                  <a:lnTo>
                    <a:pt x="1116469" y="1201900"/>
                  </a:lnTo>
                  <a:lnTo>
                    <a:pt x="1113749" y="1214603"/>
                  </a:lnTo>
                  <a:lnTo>
                    <a:pt x="1110575" y="1227078"/>
                  </a:lnTo>
                  <a:lnTo>
                    <a:pt x="1107175" y="1239100"/>
                  </a:lnTo>
                  <a:lnTo>
                    <a:pt x="1103321" y="1250896"/>
                  </a:lnTo>
                  <a:lnTo>
                    <a:pt x="1098787" y="1262464"/>
                  </a:lnTo>
                  <a:lnTo>
                    <a:pt x="1094026" y="1274032"/>
                  </a:lnTo>
                  <a:lnTo>
                    <a:pt x="1088812" y="1284920"/>
                  </a:lnTo>
                  <a:lnTo>
                    <a:pt x="1083145" y="1296035"/>
                  </a:lnTo>
                  <a:lnTo>
                    <a:pt x="1077251" y="1306469"/>
                  </a:lnTo>
                  <a:lnTo>
                    <a:pt x="1070904" y="1317130"/>
                  </a:lnTo>
                  <a:lnTo>
                    <a:pt x="1064103" y="1327110"/>
                  </a:lnTo>
                  <a:lnTo>
                    <a:pt x="1056849" y="1336864"/>
                  </a:lnTo>
                  <a:lnTo>
                    <a:pt x="1049368" y="1346845"/>
                  </a:lnTo>
                  <a:lnTo>
                    <a:pt x="1041660" y="1356145"/>
                  </a:lnTo>
                  <a:lnTo>
                    <a:pt x="1033499" y="1365218"/>
                  </a:lnTo>
                  <a:lnTo>
                    <a:pt x="1024658" y="1374064"/>
                  </a:lnTo>
                  <a:lnTo>
                    <a:pt x="1015817" y="1382911"/>
                  </a:lnTo>
                  <a:lnTo>
                    <a:pt x="1006749" y="1391303"/>
                  </a:lnTo>
                  <a:lnTo>
                    <a:pt x="997228" y="1399469"/>
                  </a:lnTo>
                  <a:lnTo>
                    <a:pt x="987253" y="1407408"/>
                  </a:lnTo>
                  <a:lnTo>
                    <a:pt x="977279" y="1415121"/>
                  </a:lnTo>
                  <a:lnTo>
                    <a:pt x="967078" y="1422606"/>
                  </a:lnTo>
                  <a:lnTo>
                    <a:pt x="956196" y="1429638"/>
                  </a:lnTo>
                  <a:lnTo>
                    <a:pt x="945315" y="1436669"/>
                  </a:lnTo>
                  <a:lnTo>
                    <a:pt x="934207" y="1443474"/>
                  </a:lnTo>
                  <a:lnTo>
                    <a:pt x="922872" y="1449826"/>
                  </a:lnTo>
                  <a:lnTo>
                    <a:pt x="911084" y="1455950"/>
                  </a:lnTo>
                  <a:lnTo>
                    <a:pt x="899296" y="1461848"/>
                  </a:lnTo>
                  <a:lnTo>
                    <a:pt x="887055" y="1467745"/>
                  </a:lnTo>
                  <a:lnTo>
                    <a:pt x="874586" y="1473189"/>
                  </a:lnTo>
                  <a:lnTo>
                    <a:pt x="862118" y="1478179"/>
                  </a:lnTo>
                  <a:lnTo>
                    <a:pt x="849197" y="1483396"/>
                  </a:lnTo>
                  <a:lnTo>
                    <a:pt x="836275" y="1488160"/>
                  </a:lnTo>
                  <a:lnTo>
                    <a:pt x="823127" y="1492470"/>
                  </a:lnTo>
                  <a:lnTo>
                    <a:pt x="809752" y="1496779"/>
                  </a:lnTo>
                  <a:lnTo>
                    <a:pt x="796377" y="1500862"/>
                  </a:lnTo>
                  <a:lnTo>
                    <a:pt x="782549" y="1504492"/>
                  </a:lnTo>
                  <a:lnTo>
                    <a:pt x="768720" y="1508348"/>
                  </a:lnTo>
                  <a:lnTo>
                    <a:pt x="754892" y="1511523"/>
                  </a:lnTo>
                  <a:lnTo>
                    <a:pt x="740610" y="1514472"/>
                  </a:lnTo>
                  <a:lnTo>
                    <a:pt x="726555" y="1517194"/>
                  </a:lnTo>
                  <a:lnTo>
                    <a:pt x="712047" y="1519689"/>
                  </a:lnTo>
                  <a:lnTo>
                    <a:pt x="697538" y="1521958"/>
                  </a:lnTo>
                  <a:lnTo>
                    <a:pt x="683030" y="1524226"/>
                  </a:lnTo>
                  <a:lnTo>
                    <a:pt x="668521" y="1526040"/>
                  </a:lnTo>
                  <a:lnTo>
                    <a:pt x="653786" y="1527401"/>
                  </a:lnTo>
                  <a:lnTo>
                    <a:pt x="638824" y="1528762"/>
                  </a:lnTo>
                  <a:lnTo>
                    <a:pt x="624089" y="1529897"/>
                  </a:lnTo>
                  <a:lnTo>
                    <a:pt x="609128" y="1530804"/>
                  </a:lnTo>
                  <a:lnTo>
                    <a:pt x="594166" y="1531484"/>
                  </a:lnTo>
                  <a:lnTo>
                    <a:pt x="579204" y="1531938"/>
                  </a:lnTo>
                  <a:lnTo>
                    <a:pt x="564015" y="1531938"/>
                  </a:lnTo>
                  <a:lnTo>
                    <a:pt x="549054" y="1531938"/>
                  </a:lnTo>
                  <a:lnTo>
                    <a:pt x="533865" y="1531484"/>
                  </a:lnTo>
                  <a:lnTo>
                    <a:pt x="518903" y="1530804"/>
                  </a:lnTo>
                  <a:lnTo>
                    <a:pt x="503941" y="1529670"/>
                  </a:lnTo>
                  <a:lnTo>
                    <a:pt x="488980" y="1528309"/>
                  </a:lnTo>
                  <a:lnTo>
                    <a:pt x="474018" y="1526948"/>
                  </a:lnTo>
                  <a:lnTo>
                    <a:pt x="459056" y="1525133"/>
                  </a:lnTo>
                  <a:lnTo>
                    <a:pt x="444321" y="1523319"/>
                  </a:lnTo>
                  <a:lnTo>
                    <a:pt x="429359" y="1520823"/>
                  </a:lnTo>
                  <a:lnTo>
                    <a:pt x="414851" y="1518328"/>
                  </a:lnTo>
                  <a:lnTo>
                    <a:pt x="400115" y="1515606"/>
                  </a:lnTo>
                  <a:lnTo>
                    <a:pt x="385607" y="1512204"/>
                  </a:lnTo>
                  <a:lnTo>
                    <a:pt x="371325" y="1509028"/>
                  </a:lnTo>
                  <a:lnTo>
                    <a:pt x="357044" y="1505172"/>
                  </a:lnTo>
                  <a:lnTo>
                    <a:pt x="342989" y="1501543"/>
                  </a:lnTo>
                  <a:lnTo>
                    <a:pt x="329160" y="1497233"/>
                  </a:lnTo>
                  <a:lnTo>
                    <a:pt x="315332" y="1492696"/>
                  </a:lnTo>
                  <a:lnTo>
                    <a:pt x="301730" y="1488160"/>
                  </a:lnTo>
                  <a:lnTo>
                    <a:pt x="288129" y="1483170"/>
                  </a:lnTo>
                  <a:lnTo>
                    <a:pt x="274754" y="1477952"/>
                  </a:lnTo>
                  <a:lnTo>
                    <a:pt x="261832" y="1472735"/>
                  </a:lnTo>
                  <a:lnTo>
                    <a:pt x="248910" y="1466838"/>
                  </a:lnTo>
                  <a:lnTo>
                    <a:pt x="235988" y="1460940"/>
                  </a:lnTo>
                  <a:lnTo>
                    <a:pt x="223520" y="1454816"/>
                  </a:lnTo>
                  <a:lnTo>
                    <a:pt x="211505" y="1448238"/>
                  </a:lnTo>
                  <a:lnTo>
                    <a:pt x="199264" y="1441660"/>
                  </a:lnTo>
                  <a:lnTo>
                    <a:pt x="187703" y="1434855"/>
                  </a:lnTo>
                  <a:lnTo>
                    <a:pt x="176141" y="1427596"/>
                  </a:lnTo>
                  <a:lnTo>
                    <a:pt x="164806" y="1420111"/>
                  </a:lnTo>
                  <a:lnTo>
                    <a:pt x="153925" y="1412399"/>
                  </a:lnTo>
                  <a:lnTo>
                    <a:pt x="143497" y="1404233"/>
                  </a:lnTo>
                  <a:lnTo>
                    <a:pt x="132843" y="1396067"/>
                  </a:lnTo>
                  <a:lnTo>
                    <a:pt x="122868" y="1387674"/>
                  </a:lnTo>
                  <a:lnTo>
                    <a:pt x="113120" y="1379055"/>
                  </a:lnTo>
                  <a:lnTo>
                    <a:pt x="103826" y="1370208"/>
                  </a:lnTo>
                  <a:lnTo>
                    <a:pt x="94758" y="1361135"/>
                  </a:lnTo>
                  <a:lnTo>
                    <a:pt x="86144" y="1351608"/>
                  </a:lnTo>
                  <a:lnTo>
                    <a:pt x="77756" y="1342081"/>
                  </a:lnTo>
                  <a:lnTo>
                    <a:pt x="69822" y="1332328"/>
                  </a:lnTo>
                  <a:lnTo>
                    <a:pt x="62341" y="1322120"/>
                  </a:lnTo>
                  <a:lnTo>
                    <a:pt x="55086" y="1311913"/>
                  </a:lnTo>
                  <a:lnTo>
                    <a:pt x="48286" y="1301479"/>
                  </a:lnTo>
                  <a:lnTo>
                    <a:pt x="41711" y="1290591"/>
                  </a:lnTo>
                  <a:lnTo>
                    <a:pt x="35817" y="1279703"/>
                  </a:lnTo>
                  <a:lnTo>
                    <a:pt x="30150" y="1268361"/>
                  </a:lnTo>
                  <a:lnTo>
                    <a:pt x="25163" y="1257020"/>
                  </a:lnTo>
                  <a:lnTo>
                    <a:pt x="20402" y="1245225"/>
                  </a:lnTo>
                  <a:lnTo>
                    <a:pt x="16095" y="1233203"/>
                  </a:lnTo>
                  <a:lnTo>
                    <a:pt x="12468" y="1221181"/>
                  </a:lnTo>
                  <a:lnTo>
                    <a:pt x="9068" y="1208932"/>
                  </a:lnTo>
                  <a:lnTo>
                    <a:pt x="6347" y="1196229"/>
                  </a:lnTo>
                  <a:lnTo>
                    <a:pt x="4080" y="1183527"/>
                  </a:lnTo>
                  <a:lnTo>
                    <a:pt x="2493" y="1170371"/>
                  </a:lnTo>
                  <a:lnTo>
                    <a:pt x="907" y="1157215"/>
                  </a:lnTo>
                  <a:lnTo>
                    <a:pt x="226" y="1143605"/>
                  </a:lnTo>
                  <a:lnTo>
                    <a:pt x="0" y="1129995"/>
                  </a:lnTo>
                  <a:lnTo>
                    <a:pt x="453" y="1116158"/>
                  </a:lnTo>
                  <a:lnTo>
                    <a:pt x="1133" y="1102095"/>
                  </a:lnTo>
                  <a:lnTo>
                    <a:pt x="2947" y="1087805"/>
                  </a:lnTo>
                  <a:lnTo>
                    <a:pt x="4760" y="1073288"/>
                  </a:lnTo>
                  <a:lnTo>
                    <a:pt x="7481" y="1058544"/>
                  </a:lnTo>
                  <a:lnTo>
                    <a:pt x="10654" y="1043573"/>
                  </a:lnTo>
                  <a:lnTo>
                    <a:pt x="14508" y="1028375"/>
                  </a:lnTo>
                  <a:lnTo>
                    <a:pt x="19042" y="1012951"/>
                  </a:lnTo>
                  <a:lnTo>
                    <a:pt x="29697" y="978473"/>
                  </a:lnTo>
                  <a:lnTo>
                    <a:pt x="40578" y="944448"/>
                  </a:lnTo>
                  <a:lnTo>
                    <a:pt x="51233" y="911104"/>
                  </a:lnTo>
                  <a:lnTo>
                    <a:pt x="62114" y="878667"/>
                  </a:lnTo>
                  <a:lnTo>
                    <a:pt x="73222" y="846684"/>
                  </a:lnTo>
                  <a:lnTo>
                    <a:pt x="84557" y="815608"/>
                  </a:lnTo>
                  <a:lnTo>
                    <a:pt x="95891" y="785213"/>
                  </a:lnTo>
                  <a:lnTo>
                    <a:pt x="101785" y="770469"/>
                  </a:lnTo>
                  <a:lnTo>
                    <a:pt x="107679" y="755725"/>
                  </a:lnTo>
                  <a:lnTo>
                    <a:pt x="113574" y="741435"/>
                  </a:lnTo>
                  <a:lnTo>
                    <a:pt x="119468" y="727145"/>
                  </a:lnTo>
                  <a:lnTo>
                    <a:pt x="125588" y="713081"/>
                  </a:lnTo>
                  <a:lnTo>
                    <a:pt x="131936" y="699245"/>
                  </a:lnTo>
                  <a:lnTo>
                    <a:pt x="138283" y="685635"/>
                  </a:lnTo>
                  <a:lnTo>
                    <a:pt x="144631" y="672479"/>
                  </a:lnTo>
                  <a:lnTo>
                    <a:pt x="151205" y="659322"/>
                  </a:lnTo>
                  <a:lnTo>
                    <a:pt x="157552" y="646393"/>
                  </a:lnTo>
                  <a:lnTo>
                    <a:pt x="164353" y="633691"/>
                  </a:lnTo>
                  <a:lnTo>
                    <a:pt x="171381" y="621669"/>
                  </a:lnTo>
                  <a:lnTo>
                    <a:pt x="178181" y="609420"/>
                  </a:lnTo>
                  <a:lnTo>
                    <a:pt x="185436" y="597625"/>
                  </a:lnTo>
                  <a:lnTo>
                    <a:pt x="192463" y="585830"/>
                  </a:lnTo>
                  <a:lnTo>
                    <a:pt x="199944" y="574488"/>
                  </a:lnTo>
                  <a:lnTo>
                    <a:pt x="207425" y="563600"/>
                  </a:lnTo>
                  <a:lnTo>
                    <a:pt x="215133" y="552712"/>
                  </a:lnTo>
                  <a:lnTo>
                    <a:pt x="222840" y="542051"/>
                  </a:lnTo>
                  <a:lnTo>
                    <a:pt x="230774" y="531844"/>
                  </a:lnTo>
                  <a:lnTo>
                    <a:pt x="238935" y="521863"/>
                  </a:lnTo>
                  <a:lnTo>
                    <a:pt x="247324" y="512110"/>
                  </a:lnTo>
                  <a:lnTo>
                    <a:pt x="255711" y="502810"/>
                  </a:lnTo>
                  <a:lnTo>
                    <a:pt x="264326" y="493736"/>
                  </a:lnTo>
                  <a:lnTo>
                    <a:pt x="272940" y="484663"/>
                  </a:lnTo>
                  <a:lnTo>
                    <a:pt x="282008" y="476271"/>
                  </a:lnTo>
                  <a:lnTo>
                    <a:pt x="291076" y="468105"/>
                  </a:lnTo>
                  <a:lnTo>
                    <a:pt x="300597" y="460166"/>
                  </a:lnTo>
                  <a:lnTo>
                    <a:pt x="310118" y="452453"/>
                  </a:lnTo>
                  <a:lnTo>
                    <a:pt x="319639" y="445195"/>
                  </a:lnTo>
                  <a:lnTo>
                    <a:pt x="329840" y="438163"/>
                  </a:lnTo>
                  <a:lnTo>
                    <a:pt x="339815" y="431585"/>
                  </a:lnTo>
                  <a:lnTo>
                    <a:pt x="350243" y="425234"/>
                  </a:lnTo>
                  <a:lnTo>
                    <a:pt x="360897" y="419336"/>
                  </a:lnTo>
                  <a:lnTo>
                    <a:pt x="371552" y="413665"/>
                  </a:lnTo>
                  <a:lnTo>
                    <a:pt x="382660" y="408222"/>
                  </a:lnTo>
                  <a:lnTo>
                    <a:pt x="393995" y="403231"/>
                  </a:lnTo>
                  <a:lnTo>
                    <a:pt x="405556" y="398695"/>
                  </a:lnTo>
                  <a:lnTo>
                    <a:pt x="417344" y="394385"/>
                  </a:lnTo>
                  <a:lnTo>
                    <a:pt x="429359" y="390529"/>
                  </a:lnTo>
                  <a:lnTo>
                    <a:pt x="441601" y="386899"/>
                  </a:lnTo>
                  <a:lnTo>
                    <a:pt x="454069" y="383724"/>
                  </a:lnTo>
                  <a:lnTo>
                    <a:pt x="466764" y="380775"/>
                  </a:lnTo>
                  <a:lnTo>
                    <a:pt x="479912" y="378280"/>
                  </a:lnTo>
                  <a:lnTo>
                    <a:pt x="493287" y="376238"/>
                  </a:lnTo>
                  <a:lnTo>
                    <a:pt x="506888" y="374424"/>
                  </a:lnTo>
                  <a:lnTo>
                    <a:pt x="520717" y="373063"/>
                  </a:lnTo>
                  <a:lnTo>
                    <a:pt x="534772" y="372156"/>
                  </a:lnTo>
                  <a:lnTo>
                    <a:pt x="549280" y="371475"/>
                  </a:lnTo>
                  <a:close/>
                  <a:moveTo>
                    <a:pt x="455387" y="0"/>
                  </a:moveTo>
                  <a:lnTo>
                    <a:pt x="463542" y="227"/>
                  </a:lnTo>
                  <a:lnTo>
                    <a:pt x="471471" y="682"/>
                  </a:lnTo>
                  <a:lnTo>
                    <a:pt x="479174" y="1591"/>
                  </a:lnTo>
                  <a:lnTo>
                    <a:pt x="486423" y="2500"/>
                  </a:lnTo>
                  <a:lnTo>
                    <a:pt x="493446" y="3863"/>
                  </a:lnTo>
                  <a:lnTo>
                    <a:pt x="500242" y="5681"/>
                  </a:lnTo>
                  <a:lnTo>
                    <a:pt x="506812" y="7499"/>
                  </a:lnTo>
                  <a:lnTo>
                    <a:pt x="512702" y="9317"/>
                  </a:lnTo>
                  <a:lnTo>
                    <a:pt x="518592" y="11362"/>
                  </a:lnTo>
                  <a:lnTo>
                    <a:pt x="524256" y="13861"/>
                  </a:lnTo>
                  <a:lnTo>
                    <a:pt x="529466" y="16361"/>
                  </a:lnTo>
                  <a:lnTo>
                    <a:pt x="534450" y="18861"/>
                  </a:lnTo>
                  <a:lnTo>
                    <a:pt x="539207" y="21587"/>
                  </a:lnTo>
                  <a:lnTo>
                    <a:pt x="543738" y="24314"/>
                  </a:lnTo>
                  <a:lnTo>
                    <a:pt x="547816" y="27268"/>
                  </a:lnTo>
                  <a:lnTo>
                    <a:pt x="551894" y="29995"/>
                  </a:lnTo>
                  <a:lnTo>
                    <a:pt x="555292" y="32722"/>
                  </a:lnTo>
                  <a:lnTo>
                    <a:pt x="558916" y="35676"/>
                  </a:lnTo>
                  <a:lnTo>
                    <a:pt x="564807" y="40903"/>
                  </a:lnTo>
                  <a:lnTo>
                    <a:pt x="569790" y="45902"/>
                  </a:lnTo>
                  <a:lnTo>
                    <a:pt x="574095" y="50674"/>
                  </a:lnTo>
                  <a:lnTo>
                    <a:pt x="577040" y="54310"/>
                  </a:lnTo>
                  <a:lnTo>
                    <a:pt x="579079" y="57491"/>
                  </a:lnTo>
                  <a:lnTo>
                    <a:pt x="581118" y="59990"/>
                  </a:lnTo>
                  <a:lnTo>
                    <a:pt x="590406" y="51810"/>
                  </a:lnTo>
                  <a:lnTo>
                    <a:pt x="599467" y="44311"/>
                  </a:lnTo>
                  <a:lnTo>
                    <a:pt x="608076" y="37494"/>
                  </a:lnTo>
                  <a:lnTo>
                    <a:pt x="616685" y="31359"/>
                  </a:lnTo>
                  <a:lnTo>
                    <a:pt x="625293" y="25905"/>
                  </a:lnTo>
                  <a:lnTo>
                    <a:pt x="633449" y="21360"/>
                  </a:lnTo>
                  <a:lnTo>
                    <a:pt x="641151" y="17043"/>
                  </a:lnTo>
                  <a:lnTo>
                    <a:pt x="648854" y="13407"/>
                  </a:lnTo>
                  <a:lnTo>
                    <a:pt x="656103" y="10226"/>
                  </a:lnTo>
                  <a:lnTo>
                    <a:pt x="663126" y="7499"/>
                  </a:lnTo>
                  <a:lnTo>
                    <a:pt x="669922" y="5454"/>
                  </a:lnTo>
                  <a:lnTo>
                    <a:pt x="676492" y="3409"/>
                  </a:lnTo>
                  <a:lnTo>
                    <a:pt x="682608" y="2272"/>
                  </a:lnTo>
                  <a:lnTo>
                    <a:pt x="688498" y="1136"/>
                  </a:lnTo>
                  <a:lnTo>
                    <a:pt x="694162" y="454"/>
                  </a:lnTo>
                  <a:lnTo>
                    <a:pt x="699599" y="227"/>
                  </a:lnTo>
                  <a:lnTo>
                    <a:pt x="704583" y="0"/>
                  </a:lnTo>
                  <a:lnTo>
                    <a:pt x="709340" y="227"/>
                  </a:lnTo>
                  <a:lnTo>
                    <a:pt x="713871" y="454"/>
                  </a:lnTo>
                  <a:lnTo>
                    <a:pt x="717949" y="909"/>
                  </a:lnTo>
                  <a:lnTo>
                    <a:pt x="721800" y="1591"/>
                  </a:lnTo>
                  <a:lnTo>
                    <a:pt x="725198" y="2272"/>
                  </a:lnTo>
                  <a:lnTo>
                    <a:pt x="728596" y="3181"/>
                  </a:lnTo>
                  <a:lnTo>
                    <a:pt x="731315" y="3863"/>
                  </a:lnTo>
                  <a:lnTo>
                    <a:pt x="736299" y="5908"/>
                  </a:lnTo>
                  <a:lnTo>
                    <a:pt x="739697" y="7499"/>
                  </a:lnTo>
                  <a:lnTo>
                    <a:pt x="742415" y="8862"/>
                  </a:lnTo>
                  <a:lnTo>
                    <a:pt x="746720" y="13180"/>
                  </a:lnTo>
                  <a:lnTo>
                    <a:pt x="751024" y="17497"/>
                  </a:lnTo>
                  <a:lnTo>
                    <a:pt x="754875" y="22269"/>
                  </a:lnTo>
                  <a:lnTo>
                    <a:pt x="758726" y="27496"/>
                  </a:lnTo>
                  <a:lnTo>
                    <a:pt x="762124" y="32495"/>
                  </a:lnTo>
                  <a:lnTo>
                    <a:pt x="765523" y="37949"/>
                  </a:lnTo>
                  <a:lnTo>
                    <a:pt x="768694" y="43629"/>
                  </a:lnTo>
                  <a:lnTo>
                    <a:pt x="771639" y="49310"/>
                  </a:lnTo>
                  <a:lnTo>
                    <a:pt x="774584" y="54764"/>
                  </a:lnTo>
                  <a:lnTo>
                    <a:pt x="777076" y="60672"/>
                  </a:lnTo>
                  <a:lnTo>
                    <a:pt x="779342" y="66808"/>
                  </a:lnTo>
                  <a:lnTo>
                    <a:pt x="781834" y="72716"/>
                  </a:lnTo>
                  <a:lnTo>
                    <a:pt x="785911" y="84305"/>
                  </a:lnTo>
                  <a:lnTo>
                    <a:pt x="789536" y="95894"/>
                  </a:lnTo>
                  <a:lnTo>
                    <a:pt x="792481" y="106801"/>
                  </a:lnTo>
                  <a:lnTo>
                    <a:pt x="794973" y="117254"/>
                  </a:lnTo>
                  <a:lnTo>
                    <a:pt x="796785" y="126571"/>
                  </a:lnTo>
                  <a:lnTo>
                    <a:pt x="798371" y="134524"/>
                  </a:lnTo>
                  <a:lnTo>
                    <a:pt x="800183" y="146568"/>
                  </a:lnTo>
                  <a:lnTo>
                    <a:pt x="800636" y="150658"/>
                  </a:lnTo>
                  <a:lnTo>
                    <a:pt x="805847" y="149294"/>
                  </a:lnTo>
                  <a:lnTo>
                    <a:pt x="810831" y="147931"/>
                  </a:lnTo>
                  <a:lnTo>
                    <a:pt x="815362" y="146340"/>
                  </a:lnTo>
                  <a:lnTo>
                    <a:pt x="820119" y="144522"/>
                  </a:lnTo>
                  <a:lnTo>
                    <a:pt x="824197" y="142705"/>
                  </a:lnTo>
                  <a:lnTo>
                    <a:pt x="828275" y="140887"/>
                  </a:lnTo>
                  <a:lnTo>
                    <a:pt x="832352" y="139069"/>
                  </a:lnTo>
                  <a:lnTo>
                    <a:pt x="835750" y="136796"/>
                  </a:lnTo>
                  <a:lnTo>
                    <a:pt x="839375" y="134751"/>
                  </a:lnTo>
                  <a:lnTo>
                    <a:pt x="842547" y="132706"/>
                  </a:lnTo>
                  <a:lnTo>
                    <a:pt x="848663" y="128389"/>
                  </a:lnTo>
                  <a:lnTo>
                    <a:pt x="853647" y="124071"/>
                  </a:lnTo>
                  <a:lnTo>
                    <a:pt x="858405" y="119754"/>
                  </a:lnTo>
                  <a:lnTo>
                    <a:pt x="862482" y="115663"/>
                  </a:lnTo>
                  <a:lnTo>
                    <a:pt x="865654" y="111800"/>
                  </a:lnTo>
                  <a:lnTo>
                    <a:pt x="868372" y="108392"/>
                  </a:lnTo>
                  <a:lnTo>
                    <a:pt x="870638" y="105211"/>
                  </a:lnTo>
                  <a:lnTo>
                    <a:pt x="873130" y="100439"/>
                  </a:lnTo>
                  <a:lnTo>
                    <a:pt x="874036" y="98848"/>
                  </a:lnTo>
                  <a:lnTo>
                    <a:pt x="875395" y="106347"/>
                  </a:lnTo>
                  <a:lnTo>
                    <a:pt x="876755" y="113846"/>
                  </a:lnTo>
                  <a:lnTo>
                    <a:pt x="877434" y="121117"/>
                  </a:lnTo>
                  <a:lnTo>
                    <a:pt x="877887" y="128389"/>
                  </a:lnTo>
                  <a:lnTo>
                    <a:pt x="877887" y="135433"/>
                  </a:lnTo>
                  <a:lnTo>
                    <a:pt x="877434" y="142250"/>
                  </a:lnTo>
                  <a:lnTo>
                    <a:pt x="876755" y="149067"/>
                  </a:lnTo>
                  <a:lnTo>
                    <a:pt x="875622" y="155884"/>
                  </a:lnTo>
                  <a:lnTo>
                    <a:pt x="874263" y="162474"/>
                  </a:lnTo>
                  <a:lnTo>
                    <a:pt x="872903" y="168837"/>
                  </a:lnTo>
                  <a:lnTo>
                    <a:pt x="870864" y="175199"/>
                  </a:lnTo>
                  <a:lnTo>
                    <a:pt x="868599" y="181335"/>
                  </a:lnTo>
                  <a:lnTo>
                    <a:pt x="866334" y="187243"/>
                  </a:lnTo>
                  <a:lnTo>
                    <a:pt x="863615" y="193378"/>
                  </a:lnTo>
                  <a:lnTo>
                    <a:pt x="860670" y="199287"/>
                  </a:lnTo>
                  <a:lnTo>
                    <a:pt x="857725" y="204967"/>
                  </a:lnTo>
                  <a:lnTo>
                    <a:pt x="854327" y="210421"/>
                  </a:lnTo>
                  <a:lnTo>
                    <a:pt x="850702" y="215875"/>
                  </a:lnTo>
                  <a:lnTo>
                    <a:pt x="847078" y="221328"/>
                  </a:lnTo>
                  <a:lnTo>
                    <a:pt x="843000" y="226328"/>
                  </a:lnTo>
                  <a:lnTo>
                    <a:pt x="838922" y="231554"/>
                  </a:lnTo>
                  <a:lnTo>
                    <a:pt x="834844" y="236553"/>
                  </a:lnTo>
                  <a:lnTo>
                    <a:pt x="830313" y="241325"/>
                  </a:lnTo>
                  <a:lnTo>
                    <a:pt x="826009" y="246097"/>
                  </a:lnTo>
                  <a:lnTo>
                    <a:pt x="821252" y="250869"/>
                  </a:lnTo>
                  <a:lnTo>
                    <a:pt x="816494" y="255187"/>
                  </a:lnTo>
                  <a:lnTo>
                    <a:pt x="811737" y="259731"/>
                  </a:lnTo>
                  <a:lnTo>
                    <a:pt x="806753" y="264049"/>
                  </a:lnTo>
                  <a:lnTo>
                    <a:pt x="796785" y="272229"/>
                  </a:lnTo>
                  <a:lnTo>
                    <a:pt x="786364" y="279955"/>
                  </a:lnTo>
                  <a:lnTo>
                    <a:pt x="776170" y="287227"/>
                  </a:lnTo>
                  <a:lnTo>
                    <a:pt x="765749" y="294044"/>
                  </a:lnTo>
                  <a:lnTo>
                    <a:pt x="755328" y="300180"/>
                  </a:lnTo>
                  <a:lnTo>
                    <a:pt x="745360" y="305860"/>
                  </a:lnTo>
                  <a:lnTo>
                    <a:pt x="735619" y="311314"/>
                  </a:lnTo>
                  <a:lnTo>
                    <a:pt x="725878" y="316313"/>
                  </a:lnTo>
                  <a:lnTo>
                    <a:pt x="717043" y="320631"/>
                  </a:lnTo>
                  <a:lnTo>
                    <a:pt x="708661" y="324721"/>
                  </a:lnTo>
                  <a:lnTo>
                    <a:pt x="700732" y="327902"/>
                  </a:lnTo>
                  <a:lnTo>
                    <a:pt x="693709" y="331084"/>
                  </a:lnTo>
                  <a:lnTo>
                    <a:pt x="681929" y="335628"/>
                  </a:lnTo>
                  <a:lnTo>
                    <a:pt x="674453" y="338583"/>
                  </a:lnTo>
                  <a:lnTo>
                    <a:pt x="671961" y="339492"/>
                  </a:lnTo>
                  <a:lnTo>
                    <a:pt x="658142" y="336083"/>
                  </a:lnTo>
                  <a:lnTo>
                    <a:pt x="644776" y="333583"/>
                  </a:lnTo>
                  <a:lnTo>
                    <a:pt x="632089" y="331311"/>
                  </a:lnTo>
                  <a:lnTo>
                    <a:pt x="619630" y="329266"/>
                  </a:lnTo>
                  <a:lnTo>
                    <a:pt x="607623" y="327675"/>
                  </a:lnTo>
                  <a:lnTo>
                    <a:pt x="596069" y="326539"/>
                  </a:lnTo>
                  <a:lnTo>
                    <a:pt x="584969" y="325630"/>
                  </a:lnTo>
                  <a:lnTo>
                    <a:pt x="574548" y="324948"/>
                  </a:lnTo>
                  <a:lnTo>
                    <a:pt x="564127" y="324494"/>
                  </a:lnTo>
                  <a:lnTo>
                    <a:pt x="554612" y="324494"/>
                  </a:lnTo>
                  <a:lnTo>
                    <a:pt x="545324" y="324494"/>
                  </a:lnTo>
                  <a:lnTo>
                    <a:pt x="536715" y="324948"/>
                  </a:lnTo>
                  <a:lnTo>
                    <a:pt x="528333" y="325403"/>
                  </a:lnTo>
                  <a:lnTo>
                    <a:pt x="520178" y="326085"/>
                  </a:lnTo>
                  <a:lnTo>
                    <a:pt x="512702" y="326766"/>
                  </a:lnTo>
                  <a:lnTo>
                    <a:pt x="505679" y="327675"/>
                  </a:lnTo>
                  <a:lnTo>
                    <a:pt x="499109" y="328811"/>
                  </a:lnTo>
                  <a:lnTo>
                    <a:pt x="492993" y="329948"/>
                  </a:lnTo>
                  <a:lnTo>
                    <a:pt x="487329" y="331311"/>
                  </a:lnTo>
                  <a:lnTo>
                    <a:pt x="481892" y="332447"/>
                  </a:lnTo>
                  <a:lnTo>
                    <a:pt x="472604" y="334947"/>
                  </a:lnTo>
                  <a:lnTo>
                    <a:pt x="465128" y="337219"/>
                  </a:lnTo>
                  <a:lnTo>
                    <a:pt x="459012" y="339719"/>
                  </a:lnTo>
                  <a:lnTo>
                    <a:pt x="454934" y="341309"/>
                  </a:lnTo>
                  <a:lnTo>
                    <a:pt x="451536" y="342900"/>
                  </a:lnTo>
                  <a:lnTo>
                    <a:pt x="445646" y="337219"/>
                  </a:lnTo>
                  <a:lnTo>
                    <a:pt x="439529" y="331311"/>
                  </a:lnTo>
                  <a:lnTo>
                    <a:pt x="425710" y="318813"/>
                  </a:lnTo>
                  <a:lnTo>
                    <a:pt x="410532" y="305860"/>
                  </a:lnTo>
                  <a:lnTo>
                    <a:pt x="394221" y="292454"/>
                  </a:lnTo>
                  <a:lnTo>
                    <a:pt x="377456" y="279274"/>
                  </a:lnTo>
                  <a:lnTo>
                    <a:pt x="360239" y="266094"/>
                  </a:lnTo>
                  <a:lnTo>
                    <a:pt x="343249" y="252914"/>
                  </a:lnTo>
                  <a:lnTo>
                    <a:pt x="326258" y="240416"/>
                  </a:lnTo>
                  <a:lnTo>
                    <a:pt x="295222" y="217693"/>
                  </a:lnTo>
                  <a:lnTo>
                    <a:pt x="269849" y="199514"/>
                  </a:lnTo>
                  <a:lnTo>
                    <a:pt x="252405" y="187243"/>
                  </a:lnTo>
                  <a:lnTo>
                    <a:pt x="246062" y="183153"/>
                  </a:lnTo>
                  <a:lnTo>
                    <a:pt x="251726" y="176563"/>
                  </a:lnTo>
                  <a:lnTo>
                    <a:pt x="257616" y="170655"/>
                  </a:lnTo>
                  <a:lnTo>
                    <a:pt x="263506" y="165428"/>
                  </a:lnTo>
                  <a:lnTo>
                    <a:pt x="269623" y="160656"/>
                  </a:lnTo>
                  <a:lnTo>
                    <a:pt x="275286" y="156339"/>
                  </a:lnTo>
                  <a:lnTo>
                    <a:pt x="281629" y="152476"/>
                  </a:lnTo>
                  <a:lnTo>
                    <a:pt x="287746" y="149294"/>
                  </a:lnTo>
                  <a:lnTo>
                    <a:pt x="293863" y="146568"/>
                  </a:lnTo>
                  <a:lnTo>
                    <a:pt x="299979" y="144068"/>
                  </a:lnTo>
                  <a:lnTo>
                    <a:pt x="306096" y="142023"/>
                  </a:lnTo>
                  <a:lnTo>
                    <a:pt x="311986" y="140432"/>
                  </a:lnTo>
                  <a:lnTo>
                    <a:pt x="317876" y="139069"/>
                  </a:lnTo>
                  <a:lnTo>
                    <a:pt x="323766" y="138160"/>
                  </a:lnTo>
                  <a:lnTo>
                    <a:pt x="329656" y="137024"/>
                  </a:lnTo>
                  <a:lnTo>
                    <a:pt x="335093" y="136569"/>
                  </a:lnTo>
                  <a:lnTo>
                    <a:pt x="340530" y="136342"/>
                  </a:lnTo>
                  <a:lnTo>
                    <a:pt x="345967" y="136342"/>
                  </a:lnTo>
                  <a:lnTo>
                    <a:pt x="350951" y="136569"/>
                  </a:lnTo>
                  <a:lnTo>
                    <a:pt x="355708" y="136796"/>
                  </a:lnTo>
                  <a:lnTo>
                    <a:pt x="360466" y="137251"/>
                  </a:lnTo>
                  <a:lnTo>
                    <a:pt x="368848" y="138614"/>
                  </a:lnTo>
                  <a:lnTo>
                    <a:pt x="376097" y="139978"/>
                  </a:lnTo>
                  <a:lnTo>
                    <a:pt x="382214" y="141341"/>
                  </a:lnTo>
                  <a:lnTo>
                    <a:pt x="386518" y="142705"/>
                  </a:lnTo>
                  <a:lnTo>
                    <a:pt x="390369" y="143841"/>
                  </a:lnTo>
                  <a:lnTo>
                    <a:pt x="389916" y="135888"/>
                  </a:lnTo>
                  <a:lnTo>
                    <a:pt x="389916" y="127934"/>
                  </a:lnTo>
                  <a:lnTo>
                    <a:pt x="390369" y="120208"/>
                  </a:lnTo>
                  <a:lnTo>
                    <a:pt x="391049" y="112482"/>
                  </a:lnTo>
                  <a:lnTo>
                    <a:pt x="392182" y="105211"/>
                  </a:lnTo>
                  <a:lnTo>
                    <a:pt x="393767" y="98166"/>
                  </a:lnTo>
                  <a:lnTo>
                    <a:pt x="395580" y="91122"/>
                  </a:lnTo>
                  <a:lnTo>
                    <a:pt x="397619" y="84305"/>
                  </a:lnTo>
                  <a:lnTo>
                    <a:pt x="399884" y="77942"/>
                  </a:lnTo>
                  <a:lnTo>
                    <a:pt x="402376" y="71807"/>
                  </a:lnTo>
                  <a:lnTo>
                    <a:pt x="405095" y="65671"/>
                  </a:lnTo>
                  <a:lnTo>
                    <a:pt x="407813" y="59763"/>
                  </a:lnTo>
                  <a:lnTo>
                    <a:pt x="410985" y="54310"/>
                  </a:lnTo>
                  <a:lnTo>
                    <a:pt x="413930" y="49083"/>
                  </a:lnTo>
                  <a:lnTo>
                    <a:pt x="417101" y="43857"/>
                  </a:lnTo>
                  <a:lnTo>
                    <a:pt x="420273" y="39085"/>
                  </a:lnTo>
                  <a:lnTo>
                    <a:pt x="423444" y="34540"/>
                  </a:lnTo>
                  <a:lnTo>
                    <a:pt x="426616" y="30222"/>
                  </a:lnTo>
                  <a:lnTo>
                    <a:pt x="432959" y="22496"/>
                  </a:lnTo>
                  <a:lnTo>
                    <a:pt x="438849" y="15679"/>
                  </a:lnTo>
                  <a:lnTo>
                    <a:pt x="444060" y="10226"/>
                  </a:lnTo>
                  <a:lnTo>
                    <a:pt x="448817" y="5908"/>
                  </a:lnTo>
                  <a:lnTo>
                    <a:pt x="452215" y="2500"/>
                  </a:lnTo>
                  <a:lnTo>
                    <a:pt x="45538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endParaRPr lang="zh-CN" altLang="en-US" sz="240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52" name="组合 121"/>
          <p:cNvGrpSpPr/>
          <p:nvPr/>
        </p:nvGrpSpPr>
        <p:grpSpPr>
          <a:xfrm>
            <a:off x="6826045" y="2345206"/>
            <a:ext cx="884440" cy="889399"/>
            <a:chOff x="6825156" y="2493329"/>
            <a:chExt cx="884325" cy="889399"/>
          </a:xfrm>
        </p:grpSpPr>
        <p:sp>
          <p:nvSpPr>
            <p:cNvPr id="123" name="Oval 4"/>
            <p:cNvSpPr/>
            <p:nvPr/>
          </p:nvSpPr>
          <p:spPr>
            <a:xfrm>
              <a:off x="6825156" y="2493329"/>
              <a:ext cx="884325" cy="889399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88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24" name="Freeform 6"/>
            <p:cNvSpPr>
              <a:spLocks noEditPoints="1"/>
            </p:cNvSpPr>
            <p:nvPr/>
          </p:nvSpPr>
          <p:spPr bwMode="auto">
            <a:xfrm>
              <a:off x="7016216" y="2677016"/>
              <a:ext cx="530042" cy="522026"/>
            </a:xfrm>
            <a:custGeom>
              <a:avLst/>
              <a:gdLst>
                <a:gd name="T0" fmla="*/ 63 w 63"/>
                <a:gd name="T1" fmla="*/ 52 h 62"/>
                <a:gd name="T2" fmla="*/ 0 w 63"/>
                <a:gd name="T3" fmla="*/ 52 h 62"/>
                <a:gd name="T4" fmla="*/ 5 w 63"/>
                <a:gd name="T5" fmla="*/ 48 h 62"/>
                <a:gd name="T6" fmla="*/ 58 w 63"/>
                <a:gd name="T7" fmla="*/ 48 h 62"/>
                <a:gd name="T8" fmla="*/ 16 w 63"/>
                <a:gd name="T9" fmla="*/ 2 h 62"/>
                <a:gd name="T10" fmla="*/ 16 w 63"/>
                <a:gd name="T11" fmla="*/ 14 h 62"/>
                <a:gd name="T12" fmla="*/ 16 w 63"/>
                <a:gd name="T13" fmla="*/ 2 h 62"/>
                <a:gd name="T14" fmla="*/ 41 w 63"/>
                <a:gd name="T15" fmla="*/ 8 h 62"/>
                <a:gd name="T16" fmla="*/ 52 w 63"/>
                <a:gd name="T17" fmla="*/ 8 h 62"/>
                <a:gd name="T18" fmla="*/ 41 w 63"/>
                <a:gd name="T19" fmla="*/ 35 h 62"/>
                <a:gd name="T20" fmla="*/ 45 w 63"/>
                <a:gd name="T21" fmla="*/ 50 h 62"/>
                <a:gd name="T22" fmla="*/ 48 w 63"/>
                <a:gd name="T23" fmla="*/ 50 h 62"/>
                <a:gd name="T24" fmla="*/ 53 w 63"/>
                <a:gd name="T25" fmla="*/ 33 h 62"/>
                <a:gd name="T26" fmla="*/ 56 w 63"/>
                <a:gd name="T27" fmla="*/ 20 h 62"/>
                <a:gd name="T28" fmla="*/ 43 w 63"/>
                <a:gd name="T29" fmla="*/ 15 h 62"/>
                <a:gd name="T30" fmla="*/ 44 w 63"/>
                <a:gd name="T31" fmla="*/ 20 h 62"/>
                <a:gd name="T32" fmla="*/ 41 w 63"/>
                <a:gd name="T33" fmla="*/ 35 h 62"/>
                <a:gd name="T34" fmla="*/ 38 w 63"/>
                <a:gd name="T35" fmla="*/ 6 h 62"/>
                <a:gd name="T36" fmla="*/ 25 w 63"/>
                <a:gd name="T37" fmla="*/ 6 h 62"/>
                <a:gd name="T38" fmla="*/ 38 w 63"/>
                <a:gd name="T39" fmla="*/ 34 h 62"/>
                <a:gd name="T40" fmla="*/ 41 w 63"/>
                <a:gd name="T41" fmla="*/ 20 h 62"/>
                <a:gd name="T42" fmla="*/ 28 w 63"/>
                <a:gd name="T43" fmla="*/ 14 h 62"/>
                <a:gd name="T44" fmla="*/ 22 w 63"/>
                <a:gd name="T45" fmla="*/ 29 h 62"/>
                <a:gd name="T46" fmla="*/ 25 w 63"/>
                <a:gd name="T47" fmla="*/ 52 h 62"/>
                <a:gd name="T48" fmla="*/ 31 w 63"/>
                <a:gd name="T49" fmla="*/ 41 h 62"/>
                <a:gd name="T50" fmla="*/ 38 w 63"/>
                <a:gd name="T51" fmla="*/ 52 h 62"/>
                <a:gd name="T52" fmla="*/ 22 w 63"/>
                <a:gd name="T53" fmla="*/ 35 h 62"/>
                <a:gd name="T54" fmla="*/ 19 w 63"/>
                <a:gd name="T55" fmla="*/ 20 h 62"/>
                <a:gd name="T56" fmla="*/ 19 w 63"/>
                <a:gd name="T57" fmla="*/ 15 h 62"/>
                <a:gd name="T58" fmla="*/ 7 w 63"/>
                <a:gd name="T59" fmla="*/ 20 h 62"/>
                <a:gd name="T60" fmla="*/ 10 w 63"/>
                <a:gd name="T61" fmla="*/ 33 h 62"/>
                <a:gd name="T62" fmla="*/ 14 w 63"/>
                <a:gd name="T63" fmla="*/ 50 h 62"/>
                <a:gd name="T64" fmla="*/ 17 w 63"/>
                <a:gd name="T65" fmla="*/ 50 h 62"/>
                <a:gd name="T66" fmla="*/ 22 w 63"/>
                <a:gd name="T67" fmla="*/ 3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63" h="62">
                  <a:moveTo>
                    <a:pt x="56" y="46"/>
                  </a:moveTo>
                  <a:cubicBezTo>
                    <a:pt x="60" y="48"/>
                    <a:pt x="63" y="50"/>
                    <a:pt x="63" y="52"/>
                  </a:cubicBezTo>
                  <a:cubicBezTo>
                    <a:pt x="63" y="58"/>
                    <a:pt x="49" y="62"/>
                    <a:pt x="31" y="62"/>
                  </a:cubicBezTo>
                  <a:cubicBezTo>
                    <a:pt x="14" y="62"/>
                    <a:pt x="0" y="58"/>
                    <a:pt x="0" y="52"/>
                  </a:cubicBezTo>
                  <a:cubicBezTo>
                    <a:pt x="0" y="50"/>
                    <a:pt x="2" y="48"/>
                    <a:pt x="7" y="46"/>
                  </a:cubicBezTo>
                  <a:cubicBezTo>
                    <a:pt x="6" y="47"/>
                    <a:pt x="5" y="48"/>
                    <a:pt x="5" y="48"/>
                  </a:cubicBezTo>
                  <a:cubicBezTo>
                    <a:pt x="5" y="52"/>
                    <a:pt x="17" y="55"/>
                    <a:pt x="31" y="55"/>
                  </a:cubicBezTo>
                  <a:cubicBezTo>
                    <a:pt x="46" y="55"/>
                    <a:pt x="58" y="52"/>
                    <a:pt x="58" y="48"/>
                  </a:cubicBezTo>
                  <a:cubicBezTo>
                    <a:pt x="58" y="48"/>
                    <a:pt x="57" y="47"/>
                    <a:pt x="56" y="46"/>
                  </a:cubicBezTo>
                  <a:close/>
                  <a:moveTo>
                    <a:pt x="16" y="2"/>
                  </a:moveTo>
                  <a:cubicBezTo>
                    <a:pt x="19" y="2"/>
                    <a:pt x="22" y="5"/>
                    <a:pt x="22" y="8"/>
                  </a:cubicBezTo>
                  <a:cubicBezTo>
                    <a:pt x="22" y="11"/>
                    <a:pt x="19" y="14"/>
                    <a:pt x="16" y="14"/>
                  </a:cubicBezTo>
                  <a:cubicBezTo>
                    <a:pt x="13" y="14"/>
                    <a:pt x="10" y="11"/>
                    <a:pt x="10" y="8"/>
                  </a:cubicBezTo>
                  <a:cubicBezTo>
                    <a:pt x="10" y="5"/>
                    <a:pt x="13" y="2"/>
                    <a:pt x="16" y="2"/>
                  </a:cubicBezTo>
                  <a:close/>
                  <a:moveTo>
                    <a:pt x="47" y="2"/>
                  </a:moveTo>
                  <a:cubicBezTo>
                    <a:pt x="43" y="2"/>
                    <a:pt x="41" y="5"/>
                    <a:pt x="41" y="8"/>
                  </a:cubicBezTo>
                  <a:cubicBezTo>
                    <a:pt x="41" y="11"/>
                    <a:pt x="43" y="14"/>
                    <a:pt x="47" y="14"/>
                  </a:cubicBezTo>
                  <a:cubicBezTo>
                    <a:pt x="50" y="14"/>
                    <a:pt x="52" y="11"/>
                    <a:pt x="52" y="8"/>
                  </a:cubicBezTo>
                  <a:cubicBezTo>
                    <a:pt x="52" y="5"/>
                    <a:pt x="50" y="2"/>
                    <a:pt x="47" y="2"/>
                  </a:cubicBezTo>
                  <a:close/>
                  <a:moveTo>
                    <a:pt x="41" y="35"/>
                  </a:moveTo>
                  <a:cubicBezTo>
                    <a:pt x="41" y="50"/>
                    <a:pt x="41" y="50"/>
                    <a:pt x="41" y="50"/>
                  </a:cubicBezTo>
                  <a:cubicBezTo>
                    <a:pt x="45" y="50"/>
                    <a:pt x="45" y="50"/>
                    <a:pt x="45" y="50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53" y="50"/>
                    <a:pt x="53" y="50"/>
                    <a:pt x="53" y="50"/>
                  </a:cubicBezTo>
                  <a:cubicBezTo>
                    <a:pt x="53" y="33"/>
                    <a:pt x="53" y="33"/>
                    <a:pt x="53" y="33"/>
                  </a:cubicBezTo>
                  <a:cubicBezTo>
                    <a:pt x="54" y="33"/>
                    <a:pt x="56" y="31"/>
                    <a:pt x="56" y="29"/>
                  </a:cubicBezTo>
                  <a:cubicBezTo>
                    <a:pt x="56" y="20"/>
                    <a:pt x="56" y="20"/>
                    <a:pt x="56" y="20"/>
                  </a:cubicBezTo>
                  <a:cubicBezTo>
                    <a:pt x="56" y="17"/>
                    <a:pt x="53" y="15"/>
                    <a:pt x="50" y="15"/>
                  </a:cubicBezTo>
                  <a:cubicBezTo>
                    <a:pt x="43" y="15"/>
                    <a:pt x="43" y="15"/>
                    <a:pt x="43" y="15"/>
                  </a:cubicBezTo>
                  <a:cubicBezTo>
                    <a:pt x="43" y="15"/>
                    <a:pt x="43" y="15"/>
                    <a:pt x="42" y="15"/>
                  </a:cubicBezTo>
                  <a:cubicBezTo>
                    <a:pt x="43" y="16"/>
                    <a:pt x="44" y="18"/>
                    <a:pt x="44" y="20"/>
                  </a:cubicBezTo>
                  <a:cubicBezTo>
                    <a:pt x="44" y="29"/>
                    <a:pt x="44" y="29"/>
                    <a:pt x="44" y="29"/>
                  </a:cubicBezTo>
                  <a:cubicBezTo>
                    <a:pt x="44" y="31"/>
                    <a:pt x="43" y="33"/>
                    <a:pt x="41" y="35"/>
                  </a:cubicBezTo>
                  <a:close/>
                  <a:moveTo>
                    <a:pt x="31" y="0"/>
                  </a:moveTo>
                  <a:cubicBezTo>
                    <a:pt x="35" y="0"/>
                    <a:pt x="38" y="3"/>
                    <a:pt x="38" y="6"/>
                  </a:cubicBezTo>
                  <a:cubicBezTo>
                    <a:pt x="38" y="10"/>
                    <a:pt x="35" y="13"/>
                    <a:pt x="31" y="13"/>
                  </a:cubicBezTo>
                  <a:cubicBezTo>
                    <a:pt x="28" y="13"/>
                    <a:pt x="25" y="10"/>
                    <a:pt x="25" y="6"/>
                  </a:cubicBezTo>
                  <a:cubicBezTo>
                    <a:pt x="25" y="3"/>
                    <a:pt x="28" y="0"/>
                    <a:pt x="31" y="0"/>
                  </a:cubicBezTo>
                  <a:close/>
                  <a:moveTo>
                    <a:pt x="38" y="34"/>
                  </a:moveTo>
                  <a:cubicBezTo>
                    <a:pt x="39" y="33"/>
                    <a:pt x="41" y="31"/>
                    <a:pt x="41" y="29"/>
                  </a:cubicBezTo>
                  <a:cubicBezTo>
                    <a:pt x="41" y="20"/>
                    <a:pt x="41" y="20"/>
                    <a:pt x="41" y="20"/>
                  </a:cubicBezTo>
                  <a:cubicBezTo>
                    <a:pt x="41" y="16"/>
                    <a:pt x="38" y="14"/>
                    <a:pt x="35" y="14"/>
                  </a:cubicBezTo>
                  <a:cubicBezTo>
                    <a:pt x="28" y="14"/>
                    <a:pt x="28" y="14"/>
                    <a:pt x="28" y="14"/>
                  </a:cubicBezTo>
                  <a:cubicBezTo>
                    <a:pt x="24" y="14"/>
                    <a:pt x="22" y="16"/>
                    <a:pt x="22" y="20"/>
                  </a:cubicBezTo>
                  <a:cubicBezTo>
                    <a:pt x="22" y="29"/>
                    <a:pt x="22" y="29"/>
                    <a:pt x="22" y="29"/>
                  </a:cubicBezTo>
                  <a:cubicBezTo>
                    <a:pt x="22" y="31"/>
                    <a:pt x="23" y="33"/>
                    <a:pt x="25" y="34"/>
                  </a:cubicBezTo>
                  <a:cubicBezTo>
                    <a:pt x="25" y="52"/>
                    <a:pt x="25" y="52"/>
                    <a:pt x="25" y="52"/>
                  </a:cubicBezTo>
                  <a:cubicBezTo>
                    <a:pt x="30" y="52"/>
                    <a:pt x="30" y="52"/>
                    <a:pt x="30" y="52"/>
                  </a:cubicBezTo>
                  <a:cubicBezTo>
                    <a:pt x="31" y="41"/>
                    <a:pt x="31" y="41"/>
                    <a:pt x="31" y="41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8" y="52"/>
                    <a:pt x="38" y="52"/>
                    <a:pt x="38" y="52"/>
                  </a:cubicBezTo>
                  <a:cubicBezTo>
                    <a:pt x="38" y="34"/>
                    <a:pt x="38" y="34"/>
                    <a:pt x="38" y="34"/>
                  </a:cubicBezTo>
                  <a:close/>
                  <a:moveTo>
                    <a:pt x="22" y="35"/>
                  </a:moveTo>
                  <a:cubicBezTo>
                    <a:pt x="20" y="33"/>
                    <a:pt x="19" y="31"/>
                    <a:pt x="19" y="29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19" y="18"/>
                    <a:pt x="19" y="16"/>
                    <a:pt x="20" y="15"/>
                  </a:cubicBezTo>
                  <a:cubicBezTo>
                    <a:pt x="20" y="15"/>
                    <a:pt x="19" y="15"/>
                    <a:pt x="19" y="15"/>
                  </a:cubicBezTo>
                  <a:cubicBezTo>
                    <a:pt x="12" y="15"/>
                    <a:pt x="12" y="15"/>
                    <a:pt x="12" y="15"/>
                  </a:cubicBezTo>
                  <a:cubicBezTo>
                    <a:pt x="9" y="15"/>
                    <a:pt x="7" y="17"/>
                    <a:pt x="7" y="20"/>
                  </a:cubicBezTo>
                  <a:cubicBezTo>
                    <a:pt x="7" y="29"/>
                    <a:pt x="7" y="29"/>
                    <a:pt x="7" y="29"/>
                  </a:cubicBezTo>
                  <a:cubicBezTo>
                    <a:pt x="7" y="31"/>
                    <a:pt x="8" y="33"/>
                    <a:pt x="10" y="33"/>
                  </a:cubicBezTo>
                  <a:cubicBezTo>
                    <a:pt x="10" y="50"/>
                    <a:pt x="10" y="50"/>
                    <a:pt x="10" y="50"/>
                  </a:cubicBezTo>
                  <a:cubicBezTo>
                    <a:pt x="14" y="50"/>
                    <a:pt x="14" y="50"/>
                    <a:pt x="14" y="50"/>
                  </a:cubicBezTo>
                  <a:cubicBezTo>
                    <a:pt x="16" y="40"/>
                    <a:pt x="16" y="40"/>
                    <a:pt x="16" y="40"/>
                  </a:cubicBezTo>
                  <a:cubicBezTo>
                    <a:pt x="17" y="50"/>
                    <a:pt x="17" y="50"/>
                    <a:pt x="17" y="50"/>
                  </a:cubicBezTo>
                  <a:cubicBezTo>
                    <a:pt x="22" y="50"/>
                    <a:pt x="22" y="50"/>
                    <a:pt x="22" y="50"/>
                  </a:cubicBezTo>
                  <a:lnTo>
                    <a:pt x="22" y="3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3000">
        <p:random/>
      </p:transition>
    </mc:Choice>
    <mc:Fallback>
      <p:transition spd="slow" advClick="0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5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5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5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7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5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5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5" presetClass="entr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000"/>
                            </p:stCondLst>
                            <p:childTnLst>
                              <p:par>
                                <p:cTn id="5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500"/>
                            </p:stCondLst>
                            <p:childTnLst>
                              <p:par>
                                <p:cTn id="77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8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3000"/>
                            </p:stCondLst>
                            <p:childTnLst>
                              <p:par>
                                <p:cTn id="92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3500"/>
                            </p:stCondLst>
                            <p:childTnLst>
                              <p:par>
                                <p:cTn id="107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2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 descr="资源 334302"/>
          <p:cNvPicPr>
            <a:picLocks noChangeAspect="1"/>
          </p:cNvPicPr>
          <p:nvPr/>
        </p:nvPicPr>
        <p:blipFill>
          <a:blip r:embed="rId1"/>
          <a:srcRect l="8295" t="56785" r="30928" b="783"/>
          <a:stretch>
            <a:fillRect/>
          </a:stretch>
        </p:blipFill>
        <p:spPr>
          <a:xfrm>
            <a:off x="-19050" y="-53340"/>
            <a:ext cx="12193270" cy="6964680"/>
          </a:xfrm>
          <a:prstGeom prst="rect">
            <a:avLst/>
          </a:prstGeom>
        </p:spPr>
      </p:pic>
      <p:sp>
        <p:nvSpPr>
          <p:cNvPr id="28" name="矩形 27"/>
          <p:cNvSpPr/>
          <p:nvPr/>
        </p:nvSpPr>
        <p:spPr>
          <a:xfrm>
            <a:off x="6172103" y="2751854"/>
            <a:ext cx="3184408" cy="6153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4000" b="1" dirty="0">
                <a:gradFill>
                  <a:gsLst>
                    <a:gs pos="0">
                      <a:schemeClr val="accent4"/>
                    </a:gs>
                    <a:gs pos="100000">
                      <a:schemeClr val="bg1"/>
                    </a:gs>
                  </a:gsLst>
                  <a:lin ang="16200000" scaled="0"/>
                </a:gradFill>
                <a:cs typeface="+mn-ea"/>
                <a:sym typeface="+mn-lt"/>
              </a:rPr>
              <a:t>输入您的标题</a:t>
            </a:r>
            <a:endParaRPr lang="zh-CN" altLang="en-US" sz="4000" b="1" dirty="0">
              <a:gradFill>
                <a:gsLst>
                  <a:gs pos="0">
                    <a:schemeClr val="accent4"/>
                  </a:gs>
                  <a:gs pos="100000">
                    <a:schemeClr val="bg1"/>
                  </a:gs>
                </a:gsLst>
                <a:lin ang="16200000" scaled="0"/>
              </a:gradFill>
              <a:cs typeface="+mn-ea"/>
              <a:sym typeface="+mn-lt"/>
            </a:endParaRPr>
          </a:p>
        </p:txBody>
      </p:sp>
      <p:sp>
        <p:nvSpPr>
          <p:cNvPr id="29" name="TextBox 11"/>
          <p:cNvSpPr txBox="1"/>
          <p:nvPr/>
        </p:nvSpPr>
        <p:spPr>
          <a:xfrm>
            <a:off x="6114597" y="3590240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gradFill>
                  <a:gsLst>
                    <a:gs pos="0">
                      <a:schemeClr val="accent4"/>
                    </a:gs>
                    <a:gs pos="100000">
                      <a:schemeClr val="bg1"/>
                    </a:gs>
                  </a:gsLst>
                  <a:lin ang="16200000" scaled="0"/>
                </a:gradFill>
                <a:cs typeface="+mn-ea"/>
                <a:sym typeface="+mn-lt"/>
              </a:rPr>
              <a:t>添加</a:t>
            </a:r>
            <a:r>
              <a:rPr lang="zh-CN" altLang="en-US" sz="1100" dirty="0">
                <a:gradFill>
                  <a:gsLst>
                    <a:gs pos="0">
                      <a:schemeClr val="accent4"/>
                    </a:gs>
                    <a:gs pos="100000">
                      <a:schemeClr val="bg1"/>
                    </a:gs>
                  </a:gsLst>
                  <a:lin ang="16200000" scaled="0"/>
                </a:gradFill>
                <a:cs typeface="+mn-ea"/>
                <a:sym typeface="+mn-lt"/>
              </a:rPr>
              <a:t>相关标题文字</a:t>
            </a:r>
            <a:endParaRPr lang="zh-CN" altLang="en-US" sz="1100" dirty="0">
              <a:gradFill>
                <a:gsLst>
                  <a:gs pos="0">
                    <a:schemeClr val="accent4"/>
                  </a:gs>
                  <a:gs pos="100000">
                    <a:schemeClr val="bg1"/>
                  </a:gs>
                </a:gsLst>
                <a:lin ang="16200000" scaled="0"/>
              </a:gradFill>
              <a:cs typeface="+mn-ea"/>
              <a:sym typeface="+mn-lt"/>
            </a:endParaRPr>
          </a:p>
        </p:txBody>
      </p:sp>
      <p:sp>
        <p:nvSpPr>
          <p:cNvPr id="30" name="TextBox 11"/>
          <p:cNvSpPr txBox="1"/>
          <p:nvPr/>
        </p:nvSpPr>
        <p:spPr>
          <a:xfrm>
            <a:off x="7827190" y="3590240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gradFill>
                  <a:gsLst>
                    <a:gs pos="0">
                      <a:schemeClr val="accent4"/>
                    </a:gs>
                    <a:gs pos="100000">
                      <a:schemeClr val="bg1"/>
                    </a:gs>
                  </a:gsLst>
                  <a:lin ang="16200000" scaled="0"/>
                </a:gradFill>
                <a:cs typeface="+mn-ea"/>
                <a:sym typeface="+mn-lt"/>
              </a:rPr>
              <a:t>添加</a:t>
            </a:r>
            <a:r>
              <a:rPr lang="zh-CN" altLang="en-US" sz="1100" dirty="0">
                <a:gradFill>
                  <a:gsLst>
                    <a:gs pos="0">
                      <a:schemeClr val="accent4"/>
                    </a:gs>
                    <a:gs pos="100000">
                      <a:schemeClr val="bg1"/>
                    </a:gs>
                  </a:gsLst>
                  <a:lin ang="16200000" scaled="0"/>
                </a:gradFill>
                <a:cs typeface="+mn-ea"/>
                <a:sym typeface="+mn-lt"/>
              </a:rPr>
              <a:t>相关标题文字</a:t>
            </a:r>
            <a:endParaRPr lang="zh-CN" altLang="en-US" sz="1100" dirty="0">
              <a:gradFill>
                <a:gsLst>
                  <a:gs pos="0">
                    <a:schemeClr val="accent4"/>
                  </a:gs>
                  <a:gs pos="100000">
                    <a:schemeClr val="bg1"/>
                  </a:gs>
                </a:gsLst>
                <a:lin ang="16200000" scaled="0"/>
              </a:gradFill>
              <a:cs typeface="+mn-ea"/>
              <a:sym typeface="+mn-lt"/>
            </a:endParaRPr>
          </a:p>
        </p:txBody>
      </p:sp>
      <p:sp>
        <p:nvSpPr>
          <p:cNvPr id="31" name="TextBox 11"/>
          <p:cNvSpPr txBox="1"/>
          <p:nvPr/>
        </p:nvSpPr>
        <p:spPr>
          <a:xfrm>
            <a:off x="6114597" y="3863071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gradFill>
                  <a:gsLst>
                    <a:gs pos="0">
                      <a:schemeClr val="accent4"/>
                    </a:gs>
                    <a:gs pos="100000">
                      <a:schemeClr val="bg1"/>
                    </a:gs>
                  </a:gsLst>
                  <a:lin ang="16200000" scaled="0"/>
                </a:gradFill>
                <a:cs typeface="+mn-ea"/>
                <a:sym typeface="+mn-lt"/>
              </a:rPr>
              <a:t>添加</a:t>
            </a:r>
            <a:r>
              <a:rPr lang="zh-CN" altLang="en-US" sz="1100" dirty="0">
                <a:gradFill>
                  <a:gsLst>
                    <a:gs pos="0">
                      <a:schemeClr val="accent4"/>
                    </a:gs>
                    <a:gs pos="100000">
                      <a:schemeClr val="bg1"/>
                    </a:gs>
                  </a:gsLst>
                  <a:lin ang="16200000" scaled="0"/>
                </a:gradFill>
                <a:cs typeface="+mn-ea"/>
                <a:sym typeface="+mn-lt"/>
              </a:rPr>
              <a:t>相关标题文字</a:t>
            </a:r>
            <a:endParaRPr lang="zh-CN" altLang="en-US" sz="1100" dirty="0">
              <a:gradFill>
                <a:gsLst>
                  <a:gs pos="0">
                    <a:schemeClr val="accent4"/>
                  </a:gs>
                  <a:gs pos="100000">
                    <a:schemeClr val="bg1"/>
                  </a:gs>
                </a:gsLst>
                <a:lin ang="16200000" scaled="0"/>
              </a:gradFill>
              <a:cs typeface="+mn-ea"/>
              <a:sym typeface="+mn-lt"/>
            </a:endParaRPr>
          </a:p>
        </p:txBody>
      </p:sp>
      <p:sp>
        <p:nvSpPr>
          <p:cNvPr id="32" name="TextBox 11"/>
          <p:cNvSpPr txBox="1"/>
          <p:nvPr/>
        </p:nvSpPr>
        <p:spPr>
          <a:xfrm>
            <a:off x="7827190" y="3863071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gradFill>
                  <a:gsLst>
                    <a:gs pos="0">
                      <a:schemeClr val="accent4"/>
                    </a:gs>
                    <a:gs pos="100000">
                      <a:schemeClr val="bg1"/>
                    </a:gs>
                  </a:gsLst>
                  <a:lin ang="16200000" scaled="0"/>
                </a:gradFill>
                <a:cs typeface="+mn-ea"/>
                <a:sym typeface="+mn-lt"/>
              </a:rPr>
              <a:t>添加</a:t>
            </a:r>
            <a:r>
              <a:rPr lang="zh-CN" altLang="en-US" sz="1100" dirty="0">
                <a:gradFill>
                  <a:gsLst>
                    <a:gs pos="0">
                      <a:schemeClr val="accent4"/>
                    </a:gs>
                    <a:gs pos="100000">
                      <a:schemeClr val="bg1"/>
                    </a:gs>
                  </a:gsLst>
                  <a:lin ang="16200000" scaled="0"/>
                </a:gradFill>
                <a:cs typeface="+mn-ea"/>
                <a:sym typeface="+mn-lt"/>
              </a:rPr>
              <a:t>相关标题文字</a:t>
            </a:r>
            <a:endParaRPr lang="zh-CN" altLang="en-US" sz="1100" dirty="0">
              <a:gradFill>
                <a:gsLst>
                  <a:gs pos="0">
                    <a:schemeClr val="accent4"/>
                  </a:gs>
                  <a:gs pos="100000">
                    <a:schemeClr val="bg1"/>
                  </a:gs>
                </a:gsLst>
                <a:lin ang="16200000" scaled="0"/>
              </a:gradFill>
              <a:cs typeface="+mn-ea"/>
              <a:sym typeface="+mn-lt"/>
            </a:endParaRPr>
          </a:p>
        </p:txBody>
      </p:sp>
      <p:sp>
        <p:nvSpPr>
          <p:cNvPr id="33" name="矩形 259"/>
          <p:cNvSpPr>
            <a:spLocks noChangeArrowheads="1"/>
          </p:cNvSpPr>
          <p:nvPr/>
        </p:nvSpPr>
        <p:spPr bwMode="auto">
          <a:xfrm>
            <a:off x="2995910" y="2002865"/>
            <a:ext cx="2379498" cy="27145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9pPr>
          </a:lstStyle>
          <a:p>
            <a:pPr algn="ctr">
              <a:buNone/>
            </a:pPr>
            <a:r>
              <a:rPr lang="en-US" altLang="zh-CN" sz="13800" cap="all" dirty="0" smtClean="0">
                <a:gradFill>
                  <a:gsLst>
                    <a:gs pos="0">
                      <a:schemeClr val="accent4"/>
                    </a:gs>
                    <a:gs pos="100000">
                      <a:schemeClr val="bg1"/>
                    </a:gs>
                  </a:gsLst>
                  <a:lin ang="16200000" scaled="0"/>
                </a:gradFill>
                <a:latin typeface="+mn-lt"/>
                <a:ea typeface="+mn-ea"/>
                <a:cs typeface="+mn-ea"/>
                <a:sym typeface="+mn-lt"/>
              </a:rPr>
              <a:t>04</a:t>
            </a:r>
            <a:endParaRPr lang="en-US" altLang="zh-CN" sz="13800" cap="all" dirty="0" smtClean="0">
              <a:gradFill>
                <a:gsLst>
                  <a:gs pos="0">
                    <a:schemeClr val="accent4"/>
                  </a:gs>
                  <a:gs pos="100000">
                    <a:schemeClr val="bg1"/>
                  </a:gs>
                </a:gsLst>
                <a:lin ang="16200000" scaled="0"/>
              </a:gradFill>
              <a:latin typeface="+mn-lt"/>
              <a:ea typeface="+mn-ea"/>
              <a:cs typeface="+mn-ea"/>
              <a:sym typeface="+mn-lt"/>
            </a:endParaRPr>
          </a:p>
          <a:p>
            <a:pPr algn="ctr">
              <a:buNone/>
            </a:pPr>
            <a:r>
              <a:rPr lang="en-US" altLang="zh-CN" cap="all" dirty="0">
                <a:gradFill>
                  <a:gsLst>
                    <a:gs pos="0">
                      <a:schemeClr val="accent4"/>
                    </a:gs>
                    <a:gs pos="100000">
                      <a:schemeClr val="bg1"/>
                    </a:gs>
                  </a:gsLst>
                  <a:lin ang="16200000" scaled="0"/>
                </a:gradFill>
                <a:latin typeface="+mn-lt"/>
                <a:ea typeface="+mn-ea"/>
                <a:cs typeface="+mn-ea"/>
                <a:sym typeface="+mn-lt"/>
              </a:rPr>
              <a:t>chapter</a:t>
            </a:r>
            <a:endParaRPr lang="en-US" altLang="zh-CN" cap="all" dirty="0">
              <a:gradFill>
                <a:gsLst>
                  <a:gs pos="0">
                    <a:schemeClr val="accent4"/>
                  </a:gs>
                  <a:gs pos="100000">
                    <a:schemeClr val="bg1"/>
                  </a:gs>
                </a:gsLst>
                <a:lin ang="16200000" scaled="0"/>
              </a:gradFill>
              <a:latin typeface="+mn-lt"/>
              <a:ea typeface="+mn-ea"/>
              <a:cs typeface="+mn-ea"/>
              <a:sym typeface="+mn-lt"/>
            </a:endParaRPr>
          </a:p>
        </p:txBody>
      </p:sp>
      <p:cxnSp>
        <p:nvCxnSpPr>
          <p:cNvPr id="34" name="直接连接符 33"/>
          <p:cNvCxnSpPr/>
          <p:nvPr/>
        </p:nvCxnSpPr>
        <p:spPr>
          <a:xfrm>
            <a:off x="5596039" y="2219167"/>
            <a:ext cx="0" cy="2332887"/>
          </a:xfrm>
          <a:prstGeom prst="line">
            <a:avLst/>
          </a:prstGeom>
          <a:ln>
            <a:gradFill>
              <a:gsLst>
                <a:gs pos="0">
                  <a:schemeClr val="accent4"/>
                </a:gs>
                <a:gs pos="100000">
                  <a:schemeClr val="bg1"/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3000">
        <p:random/>
      </p:transition>
    </mc:Choice>
    <mc:Fallback>
      <p:transition spd="slow" advClick="0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  <p:bldP spid="30" grpId="0"/>
      <p:bldP spid="31" grpId="0"/>
      <p:bldP spid="32" grpId="0"/>
      <p:bldP spid="3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al 96"/>
          <p:cNvSpPr>
            <a:spLocks noChangeArrowheads="1"/>
          </p:cNvSpPr>
          <p:nvPr/>
        </p:nvSpPr>
        <p:spPr bwMode="auto">
          <a:xfrm>
            <a:off x="941989" y="2771599"/>
            <a:ext cx="1464896" cy="1464820"/>
          </a:xfrm>
          <a:prstGeom prst="ellipse">
            <a:avLst/>
          </a:prstGeom>
          <a:solidFill>
            <a:schemeClr val="accent1"/>
          </a:solidFill>
          <a:ln w="38100">
            <a:solidFill>
              <a:schemeClr val="bg1">
                <a:lumMod val="85000"/>
              </a:schemeClr>
            </a:solidFill>
          </a:ln>
          <a:effectLst/>
        </p:spPr>
        <p:txBody>
          <a:bodyPr wrap="square" lIns="0" tIns="45719" rIns="0" bIns="45719" anchor="ctr">
            <a:normAutofit/>
          </a:bodyPr>
          <a:lstStyle/>
          <a:p>
            <a:pPr algn="ctr"/>
            <a:r>
              <a:rPr lang="en-US" altLang="zh-CN" sz="2000" b="1" dirty="0">
                <a:solidFill>
                  <a:schemeClr val="bg1"/>
                </a:solidFill>
                <a:cs typeface="+mn-ea"/>
                <a:sym typeface="+mn-lt"/>
              </a:rPr>
              <a:t>TEXT</a:t>
            </a:r>
            <a:endParaRPr lang="en-US" altLang="zh-CN" sz="2000" b="1" dirty="0">
              <a:solidFill>
                <a:schemeClr val="bg1"/>
              </a:solidFill>
              <a:cs typeface="+mn-ea"/>
              <a:sym typeface="+mn-lt"/>
            </a:endParaRPr>
          </a:p>
          <a:p>
            <a:pPr algn="ctr"/>
            <a:r>
              <a:rPr lang="en-US" altLang="zh-CN" sz="1600" dirty="0">
                <a:solidFill>
                  <a:schemeClr val="bg1"/>
                </a:solidFill>
                <a:cs typeface="+mn-ea"/>
                <a:sym typeface="+mn-lt"/>
              </a:rPr>
              <a:t>CONTENTS HERE</a:t>
            </a:r>
            <a:endParaRPr lang="zh-CN" altLang="en-US" sz="16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7" name="Oval 102"/>
          <p:cNvSpPr>
            <a:spLocks noChangeArrowheads="1"/>
          </p:cNvSpPr>
          <p:nvPr/>
        </p:nvSpPr>
        <p:spPr bwMode="auto">
          <a:xfrm>
            <a:off x="4804367" y="2850959"/>
            <a:ext cx="1464896" cy="1464820"/>
          </a:xfrm>
          <a:prstGeom prst="ellipse">
            <a:avLst/>
          </a:prstGeom>
          <a:solidFill>
            <a:schemeClr val="accent1"/>
          </a:solidFill>
          <a:ln w="38100">
            <a:solidFill>
              <a:schemeClr val="bg1">
                <a:lumMod val="85000"/>
              </a:schemeClr>
            </a:solidFill>
          </a:ln>
          <a:effectLst/>
        </p:spPr>
        <p:txBody>
          <a:bodyPr wrap="square" lIns="0" tIns="45719" rIns="0" bIns="45719" anchor="ctr">
            <a:normAutofit/>
          </a:bodyPr>
          <a:lstStyle/>
          <a:p>
            <a:pPr algn="ctr"/>
            <a:r>
              <a:rPr lang="en-US" altLang="zh-CN" sz="2000" b="1" dirty="0">
                <a:solidFill>
                  <a:schemeClr val="bg1"/>
                </a:solidFill>
                <a:cs typeface="+mn-ea"/>
                <a:sym typeface="+mn-lt"/>
              </a:rPr>
              <a:t>TEXT</a:t>
            </a:r>
            <a:endParaRPr lang="en-US" altLang="zh-CN" sz="2000" b="1" dirty="0">
              <a:solidFill>
                <a:schemeClr val="bg1"/>
              </a:solidFill>
              <a:cs typeface="+mn-ea"/>
              <a:sym typeface="+mn-lt"/>
            </a:endParaRPr>
          </a:p>
          <a:p>
            <a:pPr algn="ctr"/>
            <a:r>
              <a:rPr lang="en-US" altLang="zh-CN" sz="1600" dirty="0">
                <a:solidFill>
                  <a:schemeClr val="bg1"/>
                </a:solidFill>
                <a:cs typeface="+mn-ea"/>
                <a:sym typeface="+mn-lt"/>
              </a:rPr>
              <a:t>CONTENTS HERE</a:t>
            </a:r>
            <a:endParaRPr lang="zh-CN" altLang="en-US" sz="16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" name="Oval 108"/>
          <p:cNvSpPr>
            <a:spLocks noChangeArrowheads="1"/>
          </p:cNvSpPr>
          <p:nvPr/>
        </p:nvSpPr>
        <p:spPr bwMode="auto">
          <a:xfrm>
            <a:off x="2832831" y="2203680"/>
            <a:ext cx="1464784" cy="1464529"/>
          </a:xfrm>
          <a:prstGeom prst="ellipse">
            <a:avLst/>
          </a:prstGeom>
          <a:solidFill>
            <a:schemeClr val="accent1"/>
          </a:solidFill>
          <a:ln w="38100">
            <a:solidFill>
              <a:schemeClr val="bg1">
                <a:lumMod val="85000"/>
              </a:schemeClr>
            </a:solidFill>
          </a:ln>
          <a:effectLst/>
        </p:spPr>
        <p:txBody>
          <a:bodyPr wrap="square" lIns="0" tIns="45719" rIns="0" bIns="45719" anchor="ctr">
            <a:normAutofit/>
          </a:bodyPr>
          <a:lstStyle/>
          <a:p>
            <a:pPr algn="ctr"/>
            <a:r>
              <a:rPr lang="en-US" altLang="zh-CN" sz="2000" b="1" dirty="0">
                <a:solidFill>
                  <a:schemeClr val="bg1"/>
                </a:solidFill>
                <a:cs typeface="+mn-ea"/>
                <a:sym typeface="+mn-lt"/>
              </a:rPr>
              <a:t>TEXT</a:t>
            </a:r>
            <a:endParaRPr lang="en-US" altLang="zh-CN" sz="2000" b="1" dirty="0">
              <a:solidFill>
                <a:schemeClr val="bg1"/>
              </a:solidFill>
              <a:cs typeface="+mn-ea"/>
              <a:sym typeface="+mn-lt"/>
            </a:endParaRPr>
          </a:p>
          <a:p>
            <a:pPr algn="ctr"/>
            <a:r>
              <a:rPr lang="en-US" altLang="zh-CN" sz="1600" dirty="0">
                <a:solidFill>
                  <a:schemeClr val="bg1"/>
                </a:solidFill>
                <a:cs typeface="+mn-ea"/>
                <a:sym typeface="+mn-lt"/>
              </a:rPr>
              <a:t>CONTENTS HERE</a:t>
            </a:r>
            <a:endParaRPr lang="zh-CN" altLang="en-US" sz="16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9" name="AutoShape 46"/>
          <p:cNvSpPr>
            <a:spLocks noChangeArrowheads="1"/>
          </p:cNvSpPr>
          <p:nvPr/>
        </p:nvSpPr>
        <p:spPr bwMode="auto">
          <a:xfrm>
            <a:off x="3140563" y="3471457"/>
            <a:ext cx="914400" cy="753931"/>
          </a:xfrm>
          <a:prstGeom prst="upArrow">
            <a:avLst>
              <a:gd name="adj1" fmla="val 52833"/>
              <a:gd name="adj2" fmla="val 45940"/>
            </a:avLst>
          </a:prstGeom>
          <a:gradFill rotWithShape="1">
            <a:gsLst>
              <a:gs pos="0">
                <a:schemeClr val="tx1">
                  <a:lumMod val="50000"/>
                  <a:lumOff val="50000"/>
                </a:schemeClr>
              </a:gs>
              <a:gs pos="100000">
                <a:srgbClr val="FFFFFF">
                  <a:alpha val="0"/>
                </a:srgbClr>
              </a:gs>
            </a:gsLst>
            <a:lin ang="5400000" scaled="1"/>
          </a:gradFill>
          <a:ln w="9525" algn="ctr">
            <a:noFill/>
            <a:miter lim="800000"/>
          </a:ln>
        </p:spPr>
        <p:txBody>
          <a:bodyPr wrap="none" lIns="91436" tIns="45719" rIns="91436" bIns="45719" anchor="ctr"/>
          <a:lstStyle/>
          <a:p>
            <a:pPr latinLnBrk="1">
              <a:defRPr/>
            </a:pPr>
            <a:endParaRPr kumimoji="1" lang="ko-KR" altLang="ko-KR" sz="24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0" name="AutoShape 65"/>
          <p:cNvSpPr>
            <a:spLocks noChangeArrowheads="1"/>
          </p:cNvSpPr>
          <p:nvPr/>
        </p:nvSpPr>
        <p:spPr bwMode="auto">
          <a:xfrm rot="-2367420">
            <a:off x="1837331" y="3815969"/>
            <a:ext cx="914400" cy="753931"/>
          </a:xfrm>
          <a:prstGeom prst="upArrow">
            <a:avLst>
              <a:gd name="adj1" fmla="val 52833"/>
              <a:gd name="adj2" fmla="val 45940"/>
            </a:avLst>
          </a:prstGeom>
          <a:gradFill rotWithShape="1">
            <a:gsLst>
              <a:gs pos="0">
                <a:schemeClr val="tx1">
                  <a:lumMod val="50000"/>
                  <a:lumOff val="50000"/>
                </a:schemeClr>
              </a:gs>
              <a:gs pos="100000">
                <a:srgbClr val="FFFFFF">
                  <a:alpha val="0"/>
                </a:srgbClr>
              </a:gs>
            </a:gsLst>
            <a:lin ang="5400000" scaled="1"/>
          </a:gradFill>
          <a:ln w="9525" algn="ctr">
            <a:noFill/>
            <a:miter lim="800000"/>
          </a:ln>
        </p:spPr>
        <p:txBody>
          <a:bodyPr wrap="none" lIns="91436" tIns="45719" rIns="91436" bIns="45719" anchor="ctr"/>
          <a:lstStyle/>
          <a:p>
            <a:pPr latinLnBrk="1">
              <a:defRPr/>
            </a:pPr>
            <a:endParaRPr kumimoji="1" lang="ko-KR" altLang="ko-KR" sz="24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1" name="AutoShape 66"/>
          <p:cNvSpPr>
            <a:spLocks noChangeArrowheads="1"/>
          </p:cNvSpPr>
          <p:nvPr/>
        </p:nvSpPr>
        <p:spPr bwMode="auto">
          <a:xfrm rot="2480061">
            <a:off x="4386845" y="3814379"/>
            <a:ext cx="914400" cy="753933"/>
          </a:xfrm>
          <a:prstGeom prst="upArrow">
            <a:avLst>
              <a:gd name="adj1" fmla="val 52833"/>
              <a:gd name="adj2" fmla="val 45940"/>
            </a:avLst>
          </a:prstGeom>
          <a:gradFill rotWithShape="1">
            <a:gsLst>
              <a:gs pos="0">
                <a:schemeClr val="tx1">
                  <a:lumMod val="50000"/>
                  <a:lumOff val="50000"/>
                </a:schemeClr>
              </a:gs>
              <a:gs pos="100000">
                <a:srgbClr val="FFFFFF">
                  <a:alpha val="0"/>
                </a:srgbClr>
              </a:gs>
            </a:gsLst>
            <a:lin ang="5400000" scaled="1"/>
          </a:gradFill>
          <a:ln w="9525" algn="ctr">
            <a:noFill/>
            <a:miter lim="800000"/>
          </a:ln>
        </p:spPr>
        <p:txBody>
          <a:bodyPr wrap="none" lIns="91436" tIns="45719" rIns="91436" bIns="45719" anchor="ctr"/>
          <a:lstStyle/>
          <a:p>
            <a:pPr latinLnBrk="1">
              <a:defRPr/>
            </a:pPr>
            <a:endParaRPr kumimoji="1" lang="ko-KR" altLang="ko-KR" sz="24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941993" y="4847444"/>
            <a:ext cx="5327273" cy="812528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此处添加详细文本描述，建议与标题相关并符合整体语言风格。此处添加详细文本描述，建议与标题相关并符合整体语言风格。</a:t>
            </a:r>
            <a:endParaRPr lang="en-US" altLang="zh-CN" sz="1200" dirty="0">
              <a:solidFill>
                <a:schemeClr val="bg1"/>
              </a:solidFill>
              <a:cs typeface="+mn-ea"/>
              <a:sym typeface="+mn-lt"/>
            </a:endParaRPr>
          </a:p>
          <a:p>
            <a:pPr algn="ctr">
              <a:lnSpc>
                <a:spcPct val="130000"/>
              </a:lnSpc>
            </a:pPr>
            <a:endParaRPr lang="en-US" altLang="zh-CN" sz="12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cxnSp>
        <p:nvCxnSpPr>
          <p:cNvPr id="13" name="直接连接符 12"/>
          <p:cNvCxnSpPr/>
          <p:nvPr/>
        </p:nvCxnSpPr>
        <p:spPr>
          <a:xfrm>
            <a:off x="6890849" y="2385733"/>
            <a:ext cx="0" cy="3058521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3"/>
          <p:cNvSpPr txBox="1"/>
          <p:nvPr/>
        </p:nvSpPr>
        <p:spPr>
          <a:xfrm>
            <a:off x="7364716" y="2657178"/>
            <a:ext cx="3981313" cy="1758493"/>
          </a:xfrm>
          <a:prstGeom prst="rect">
            <a:avLst/>
          </a:prstGeom>
          <a:noFill/>
        </p:spPr>
        <p:txBody>
          <a:bodyPr wrap="square" lIns="91436" tIns="45719" rIns="91436" bIns="45719" rtlCol="0">
            <a:spAutoFit/>
          </a:bodyPr>
          <a:lstStyle/>
          <a:p>
            <a:r>
              <a:rPr lang="zh-CN" altLang="en-US" sz="1465" dirty="0">
                <a:solidFill>
                  <a:schemeClr val="bg1"/>
                </a:solidFill>
                <a:cs typeface="+mn-ea"/>
                <a:sym typeface="+mn-lt"/>
              </a:rPr>
              <a:t>在此添加标题</a:t>
            </a:r>
            <a:endParaRPr lang="zh-CN" altLang="en-US" sz="1465" dirty="0">
              <a:solidFill>
                <a:schemeClr val="bg1"/>
              </a:solidFill>
              <a:cs typeface="+mn-ea"/>
              <a:sym typeface="+mn-lt"/>
            </a:endParaRPr>
          </a:p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此处添加详细文本描述，建议与标题相关并符合整体语言风格。</a:t>
            </a:r>
            <a:endParaRPr lang="en-US" altLang="zh-CN" sz="1200" dirty="0">
              <a:solidFill>
                <a:schemeClr val="bg1"/>
              </a:solidFill>
              <a:cs typeface="+mn-ea"/>
              <a:sym typeface="+mn-lt"/>
            </a:endParaRPr>
          </a:p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此处添加详细文本描述，建议与标题相关并符合整体语言风格。</a:t>
            </a:r>
            <a:endParaRPr lang="en-US" altLang="zh-CN" sz="1200" dirty="0">
              <a:solidFill>
                <a:schemeClr val="bg1"/>
              </a:solidFill>
              <a:cs typeface="+mn-ea"/>
              <a:sym typeface="+mn-lt"/>
            </a:endParaRPr>
          </a:p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此处添加详细文本描述，建议与标题相关并符合整体语言风格。</a:t>
            </a:r>
            <a:endParaRPr lang="en-US" altLang="zh-CN" sz="1200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3000">
        <p:random/>
      </p:transition>
    </mc:Choice>
    <mc:Fallback>
      <p:transition spd="slow" advClick="0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6750"/>
                            </p:stCondLst>
                            <p:childTnLst>
                              <p:par>
                                <p:cTn id="39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725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/>
      <p:bldP spid="1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21"/>
          <p:cNvSpPr/>
          <p:nvPr/>
        </p:nvSpPr>
        <p:spPr bwMode="auto">
          <a:xfrm>
            <a:off x="1011767" y="2485734"/>
            <a:ext cx="874184" cy="1941583"/>
          </a:xfrm>
          <a:custGeom>
            <a:avLst/>
            <a:gdLst>
              <a:gd name="T0" fmla="*/ 0 w 215"/>
              <a:gd name="T1" fmla="*/ 0 h 478"/>
              <a:gd name="T2" fmla="*/ 0 w 215"/>
              <a:gd name="T3" fmla="*/ 371 h 478"/>
              <a:gd name="T4" fmla="*/ 107 w 215"/>
              <a:gd name="T5" fmla="*/ 478 h 478"/>
              <a:gd name="T6" fmla="*/ 215 w 215"/>
              <a:gd name="T7" fmla="*/ 371 h 478"/>
              <a:gd name="T8" fmla="*/ 215 w 215"/>
              <a:gd name="T9" fmla="*/ 0 h 478"/>
              <a:gd name="T10" fmla="*/ 0 w 215"/>
              <a:gd name="T11" fmla="*/ 0 h 4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15" h="478">
                <a:moveTo>
                  <a:pt x="0" y="0"/>
                </a:moveTo>
                <a:cubicBezTo>
                  <a:pt x="0" y="371"/>
                  <a:pt x="0" y="371"/>
                  <a:pt x="0" y="371"/>
                </a:cubicBezTo>
                <a:cubicBezTo>
                  <a:pt x="0" y="430"/>
                  <a:pt x="48" y="478"/>
                  <a:pt x="107" y="478"/>
                </a:cubicBezTo>
                <a:cubicBezTo>
                  <a:pt x="167" y="478"/>
                  <a:pt x="215" y="430"/>
                  <a:pt x="215" y="371"/>
                </a:cubicBezTo>
                <a:cubicBezTo>
                  <a:pt x="215" y="0"/>
                  <a:pt x="215" y="0"/>
                  <a:pt x="215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 sz="24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" name="Oval 22"/>
          <p:cNvSpPr>
            <a:spLocks noChangeArrowheads="1"/>
          </p:cNvSpPr>
          <p:nvPr/>
        </p:nvSpPr>
        <p:spPr bwMode="auto">
          <a:xfrm>
            <a:off x="1092200" y="3639673"/>
            <a:ext cx="713317" cy="707184"/>
          </a:xfrm>
          <a:prstGeom prst="ellipse">
            <a:avLst/>
          </a:prstGeom>
          <a:solidFill>
            <a:srgbClr val="F2F2F2"/>
          </a:solidFill>
          <a:ln>
            <a:noFill/>
          </a:ln>
        </p:spPr>
        <p:txBody>
          <a:bodyPr/>
          <a:lstStyle/>
          <a:p>
            <a:endParaRPr lang="zh-CN" altLang="en-US" sz="24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9" name="Freeform 23"/>
          <p:cNvSpPr/>
          <p:nvPr/>
        </p:nvSpPr>
        <p:spPr bwMode="auto">
          <a:xfrm>
            <a:off x="3913722" y="3554980"/>
            <a:ext cx="874183" cy="1945819"/>
          </a:xfrm>
          <a:custGeom>
            <a:avLst/>
            <a:gdLst>
              <a:gd name="T0" fmla="*/ 215 w 215"/>
              <a:gd name="T1" fmla="*/ 479 h 479"/>
              <a:gd name="T2" fmla="*/ 215 w 215"/>
              <a:gd name="T3" fmla="*/ 108 h 479"/>
              <a:gd name="T4" fmla="*/ 108 w 215"/>
              <a:gd name="T5" fmla="*/ 0 h 479"/>
              <a:gd name="T6" fmla="*/ 0 w 215"/>
              <a:gd name="T7" fmla="*/ 108 h 479"/>
              <a:gd name="T8" fmla="*/ 0 w 215"/>
              <a:gd name="T9" fmla="*/ 479 h 479"/>
              <a:gd name="T10" fmla="*/ 215 w 215"/>
              <a:gd name="T11" fmla="*/ 479 h 4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15" h="479">
                <a:moveTo>
                  <a:pt x="215" y="479"/>
                </a:moveTo>
                <a:cubicBezTo>
                  <a:pt x="215" y="108"/>
                  <a:pt x="215" y="108"/>
                  <a:pt x="215" y="108"/>
                </a:cubicBezTo>
                <a:cubicBezTo>
                  <a:pt x="215" y="49"/>
                  <a:pt x="167" y="0"/>
                  <a:pt x="108" y="0"/>
                </a:cubicBezTo>
                <a:cubicBezTo>
                  <a:pt x="48" y="0"/>
                  <a:pt x="0" y="49"/>
                  <a:pt x="0" y="108"/>
                </a:cubicBezTo>
                <a:cubicBezTo>
                  <a:pt x="0" y="479"/>
                  <a:pt x="0" y="479"/>
                  <a:pt x="0" y="479"/>
                </a:cubicBezTo>
                <a:lnTo>
                  <a:pt x="215" y="479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/>
          <a:lstStyle/>
          <a:p>
            <a:endParaRPr lang="zh-CN" altLang="en-US" sz="24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0" name="Oval 24"/>
          <p:cNvSpPr>
            <a:spLocks noChangeArrowheads="1"/>
          </p:cNvSpPr>
          <p:nvPr/>
        </p:nvSpPr>
        <p:spPr bwMode="auto">
          <a:xfrm>
            <a:off x="3996267" y="3639673"/>
            <a:ext cx="711200" cy="707184"/>
          </a:xfrm>
          <a:prstGeom prst="ellipse">
            <a:avLst/>
          </a:prstGeom>
          <a:solidFill>
            <a:srgbClr val="F2F2F2"/>
          </a:solidFill>
          <a:ln>
            <a:noFill/>
          </a:ln>
        </p:spPr>
        <p:txBody>
          <a:bodyPr/>
          <a:lstStyle/>
          <a:p>
            <a:endParaRPr lang="zh-CN" altLang="en-US" sz="24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1" name="Freeform 25"/>
          <p:cNvSpPr/>
          <p:nvPr/>
        </p:nvSpPr>
        <p:spPr bwMode="auto">
          <a:xfrm>
            <a:off x="2946400" y="2485734"/>
            <a:ext cx="874184" cy="1941583"/>
          </a:xfrm>
          <a:custGeom>
            <a:avLst/>
            <a:gdLst>
              <a:gd name="T0" fmla="*/ 0 w 215"/>
              <a:gd name="T1" fmla="*/ 0 h 478"/>
              <a:gd name="T2" fmla="*/ 0 w 215"/>
              <a:gd name="T3" fmla="*/ 371 h 478"/>
              <a:gd name="T4" fmla="*/ 108 w 215"/>
              <a:gd name="T5" fmla="*/ 478 h 478"/>
              <a:gd name="T6" fmla="*/ 215 w 215"/>
              <a:gd name="T7" fmla="*/ 371 h 478"/>
              <a:gd name="T8" fmla="*/ 215 w 215"/>
              <a:gd name="T9" fmla="*/ 0 h 478"/>
              <a:gd name="T10" fmla="*/ 0 w 215"/>
              <a:gd name="T11" fmla="*/ 0 h 4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15" h="478">
                <a:moveTo>
                  <a:pt x="0" y="0"/>
                </a:moveTo>
                <a:cubicBezTo>
                  <a:pt x="0" y="371"/>
                  <a:pt x="0" y="371"/>
                  <a:pt x="0" y="371"/>
                </a:cubicBezTo>
                <a:cubicBezTo>
                  <a:pt x="0" y="430"/>
                  <a:pt x="48" y="478"/>
                  <a:pt x="108" y="478"/>
                </a:cubicBezTo>
                <a:cubicBezTo>
                  <a:pt x="167" y="478"/>
                  <a:pt x="215" y="430"/>
                  <a:pt x="215" y="371"/>
                </a:cubicBezTo>
                <a:cubicBezTo>
                  <a:pt x="215" y="0"/>
                  <a:pt x="215" y="0"/>
                  <a:pt x="215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/>
          <a:lstStyle/>
          <a:p>
            <a:endParaRPr lang="zh-CN" altLang="en-US" sz="24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2" name="Oval 26"/>
          <p:cNvSpPr>
            <a:spLocks noChangeArrowheads="1"/>
          </p:cNvSpPr>
          <p:nvPr/>
        </p:nvSpPr>
        <p:spPr bwMode="auto">
          <a:xfrm>
            <a:off x="3028951" y="3639673"/>
            <a:ext cx="711200" cy="707184"/>
          </a:xfrm>
          <a:prstGeom prst="ellipse">
            <a:avLst/>
          </a:prstGeom>
          <a:solidFill>
            <a:srgbClr val="F2F2F2"/>
          </a:solidFill>
          <a:ln>
            <a:noFill/>
          </a:ln>
        </p:spPr>
        <p:txBody>
          <a:bodyPr/>
          <a:lstStyle/>
          <a:p>
            <a:endParaRPr lang="zh-CN" altLang="en-US" sz="24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3" name="Freeform 27"/>
          <p:cNvSpPr/>
          <p:nvPr/>
        </p:nvSpPr>
        <p:spPr bwMode="auto">
          <a:xfrm>
            <a:off x="1979089" y="3554980"/>
            <a:ext cx="874183" cy="1945819"/>
          </a:xfrm>
          <a:custGeom>
            <a:avLst/>
            <a:gdLst>
              <a:gd name="T0" fmla="*/ 215 w 215"/>
              <a:gd name="T1" fmla="*/ 479 h 479"/>
              <a:gd name="T2" fmla="*/ 215 w 215"/>
              <a:gd name="T3" fmla="*/ 108 h 479"/>
              <a:gd name="T4" fmla="*/ 108 w 215"/>
              <a:gd name="T5" fmla="*/ 0 h 479"/>
              <a:gd name="T6" fmla="*/ 0 w 215"/>
              <a:gd name="T7" fmla="*/ 108 h 479"/>
              <a:gd name="T8" fmla="*/ 0 w 215"/>
              <a:gd name="T9" fmla="*/ 479 h 479"/>
              <a:gd name="T10" fmla="*/ 215 w 215"/>
              <a:gd name="T11" fmla="*/ 479 h 4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15" h="479">
                <a:moveTo>
                  <a:pt x="215" y="479"/>
                </a:moveTo>
                <a:cubicBezTo>
                  <a:pt x="215" y="108"/>
                  <a:pt x="215" y="108"/>
                  <a:pt x="215" y="108"/>
                </a:cubicBezTo>
                <a:cubicBezTo>
                  <a:pt x="215" y="49"/>
                  <a:pt x="167" y="0"/>
                  <a:pt x="108" y="0"/>
                </a:cubicBezTo>
                <a:cubicBezTo>
                  <a:pt x="48" y="0"/>
                  <a:pt x="0" y="49"/>
                  <a:pt x="0" y="108"/>
                </a:cubicBezTo>
                <a:cubicBezTo>
                  <a:pt x="0" y="479"/>
                  <a:pt x="0" y="479"/>
                  <a:pt x="0" y="479"/>
                </a:cubicBezTo>
                <a:lnTo>
                  <a:pt x="215" y="479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en-US" sz="24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4" name="Oval 28"/>
          <p:cNvSpPr>
            <a:spLocks noChangeArrowheads="1"/>
          </p:cNvSpPr>
          <p:nvPr/>
        </p:nvSpPr>
        <p:spPr bwMode="auto">
          <a:xfrm>
            <a:off x="2061633" y="3639673"/>
            <a:ext cx="711200" cy="707184"/>
          </a:xfrm>
          <a:prstGeom prst="ellipse">
            <a:avLst/>
          </a:prstGeom>
          <a:solidFill>
            <a:srgbClr val="F2F2F2"/>
          </a:solidFill>
          <a:ln>
            <a:noFill/>
          </a:ln>
        </p:spPr>
        <p:txBody>
          <a:bodyPr/>
          <a:lstStyle/>
          <a:p>
            <a:endParaRPr lang="zh-CN" altLang="en-US" sz="24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5" name="Freeform 29"/>
          <p:cNvSpPr/>
          <p:nvPr/>
        </p:nvSpPr>
        <p:spPr bwMode="auto">
          <a:xfrm>
            <a:off x="4881033" y="2485734"/>
            <a:ext cx="874184" cy="1941583"/>
          </a:xfrm>
          <a:custGeom>
            <a:avLst/>
            <a:gdLst>
              <a:gd name="T0" fmla="*/ 0 w 215"/>
              <a:gd name="T1" fmla="*/ 0 h 478"/>
              <a:gd name="T2" fmla="*/ 0 w 215"/>
              <a:gd name="T3" fmla="*/ 371 h 478"/>
              <a:gd name="T4" fmla="*/ 108 w 215"/>
              <a:gd name="T5" fmla="*/ 478 h 478"/>
              <a:gd name="T6" fmla="*/ 215 w 215"/>
              <a:gd name="T7" fmla="*/ 371 h 478"/>
              <a:gd name="T8" fmla="*/ 215 w 215"/>
              <a:gd name="T9" fmla="*/ 0 h 478"/>
              <a:gd name="T10" fmla="*/ 0 w 215"/>
              <a:gd name="T11" fmla="*/ 0 h 4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15" h="478">
                <a:moveTo>
                  <a:pt x="0" y="0"/>
                </a:moveTo>
                <a:cubicBezTo>
                  <a:pt x="0" y="371"/>
                  <a:pt x="0" y="371"/>
                  <a:pt x="0" y="371"/>
                </a:cubicBezTo>
                <a:cubicBezTo>
                  <a:pt x="0" y="430"/>
                  <a:pt x="48" y="478"/>
                  <a:pt x="108" y="478"/>
                </a:cubicBezTo>
                <a:cubicBezTo>
                  <a:pt x="167" y="478"/>
                  <a:pt x="215" y="430"/>
                  <a:pt x="215" y="371"/>
                </a:cubicBezTo>
                <a:cubicBezTo>
                  <a:pt x="215" y="0"/>
                  <a:pt x="215" y="0"/>
                  <a:pt x="215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 sz="24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6" name="Oval 30"/>
          <p:cNvSpPr>
            <a:spLocks noChangeArrowheads="1"/>
          </p:cNvSpPr>
          <p:nvPr/>
        </p:nvSpPr>
        <p:spPr bwMode="auto">
          <a:xfrm>
            <a:off x="4963584" y="3639673"/>
            <a:ext cx="711200" cy="707184"/>
          </a:xfrm>
          <a:prstGeom prst="ellipse">
            <a:avLst/>
          </a:prstGeom>
          <a:solidFill>
            <a:srgbClr val="F2F2F2"/>
          </a:solidFill>
          <a:ln>
            <a:noFill/>
          </a:ln>
        </p:spPr>
        <p:txBody>
          <a:bodyPr/>
          <a:lstStyle/>
          <a:p>
            <a:endParaRPr lang="zh-CN" altLang="en-US" sz="24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7" name="Freeform 31"/>
          <p:cNvSpPr>
            <a:spLocks noEditPoints="1"/>
          </p:cNvSpPr>
          <p:nvPr/>
        </p:nvSpPr>
        <p:spPr bwMode="auto">
          <a:xfrm>
            <a:off x="4210056" y="3815412"/>
            <a:ext cx="273049" cy="349357"/>
          </a:xfrm>
          <a:custGeom>
            <a:avLst/>
            <a:gdLst>
              <a:gd name="T0" fmla="*/ 60 w 67"/>
              <a:gd name="T1" fmla="*/ 77 h 86"/>
              <a:gd name="T2" fmla="*/ 55 w 67"/>
              <a:gd name="T3" fmla="*/ 82 h 86"/>
              <a:gd name="T4" fmla="*/ 38 w 67"/>
              <a:gd name="T5" fmla="*/ 86 h 86"/>
              <a:gd name="T6" fmla="*/ 22 w 67"/>
              <a:gd name="T7" fmla="*/ 79 h 86"/>
              <a:gd name="T8" fmla="*/ 22 w 67"/>
              <a:gd name="T9" fmla="*/ 79 h 86"/>
              <a:gd name="T10" fmla="*/ 22 w 67"/>
              <a:gd name="T11" fmla="*/ 79 h 86"/>
              <a:gd name="T12" fmla="*/ 17 w 67"/>
              <a:gd name="T13" fmla="*/ 73 h 86"/>
              <a:gd name="T14" fmla="*/ 8 w 67"/>
              <a:gd name="T15" fmla="*/ 58 h 86"/>
              <a:gd name="T16" fmla="*/ 8 w 67"/>
              <a:gd name="T17" fmla="*/ 58 h 86"/>
              <a:gd name="T18" fmla="*/ 3 w 67"/>
              <a:gd name="T19" fmla="*/ 49 h 86"/>
              <a:gd name="T20" fmla="*/ 9 w 67"/>
              <a:gd name="T21" fmla="*/ 37 h 86"/>
              <a:gd name="T22" fmla="*/ 17 w 67"/>
              <a:gd name="T23" fmla="*/ 41 h 86"/>
              <a:gd name="T24" fmla="*/ 18 w 67"/>
              <a:gd name="T25" fmla="*/ 41 h 86"/>
              <a:gd name="T26" fmla="*/ 18 w 67"/>
              <a:gd name="T27" fmla="*/ 42 h 86"/>
              <a:gd name="T28" fmla="*/ 18 w 67"/>
              <a:gd name="T29" fmla="*/ 14 h 86"/>
              <a:gd name="T30" fmla="*/ 30 w 67"/>
              <a:gd name="T31" fmla="*/ 7 h 86"/>
              <a:gd name="T32" fmla="*/ 44 w 67"/>
              <a:gd name="T33" fmla="*/ 7 h 86"/>
              <a:gd name="T34" fmla="*/ 56 w 67"/>
              <a:gd name="T35" fmla="*/ 14 h 86"/>
              <a:gd name="T36" fmla="*/ 56 w 67"/>
              <a:gd name="T37" fmla="*/ 14 h 86"/>
              <a:gd name="T38" fmla="*/ 56 w 67"/>
              <a:gd name="T39" fmla="*/ 14 h 86"/>
              <a:gd name="T40" fmla="*/ 67 w 67"/>
              <a:gd name="T41" fmla="*/ 21 h 86"/>
              <a:gd name="T42" fmla="*/ 67 w 67"/>
              <a:gd name="T43" fmla="*/ 59 h 86"/>
              <a:gd name="T44" fmla="*/ 65 w 67"/>
              <a:gd name="T45" fmla="*/ 69 h 86"/>
              <a:gd name="T46" fmla="*/ 60 w 67"/>
              <a:gd name="T47" fmla="*/ 77 h 86"/>
              <a:gd name="T48" fmla="*/ 52 w 67"/>
              <a:gd name="T49" fmla="*/ 76 h 86"/>
              <a:gd name="T50" fmla="*/ 52 w 67"/>
              <a:gd name="T51" fmla="*/ 76 h 86"/>
              <a:gd name="T52" fmla="*/ 56 w 67"/>
              <a:gd name="T53" fmla="*/ 73 h 86"/>
              <a:gd name="T54" fmla="*/ 60 w 67"/>
              <a:gd name="T55" fmla="*/ 67 h 86"/>
              <a:gd name="T56" fmla="*/ 61 w 67"/>
              <a:gd name="T57" fmla="*/ 59 h 86"/>
              <a:gd name="T58" fmla="*/ 61 w 67"/>
              <a:gd name="T59" fmla="*/ 21 h 86"/>
              <a:gd name="T60" fmla="*/ 58 w 67"/>
              <a:gd name="T61" fmla="*/ 21 h 86"/>
              <a:gd name="T62" fmla="*/ 58 w 67"/>
              <a:gd name="T63" fmla="*/ 39 h 86"/>
              <a:gd name="T64" fmla="*/ 50 w 67"/>
              <a:gd name="T65" fmla="*/ 39 h 86"/>
              <a:gd name="T66" fmla="*/ 50 w 67"/>
              <a:gd name="T67" fmla="*/ 14 h 86"/>
              <a:gd name="T68" fmla="*/ 47 w 67"/>
              <a:gd name="T69" fmla="*/ 14 h 86"/>
              <a:gd name="T70" fmla="*/ 47 w 67"/>
              <a:gd name="T71" fmla="*/ 14 h 86"/>
              <a:gd name="T72" fmla="*/ 47 w 67"/>
              <a:gd name="T73" fmla="*/ 39 h 86"/>
              <a:gd name="T74" fmla="*/ 39 w 67"/>
              <a:gd name="T75" fmla="*/ 39 h 86"/>
              <a:gd name="T76" fmla="*/ 39 w 67"/>
              <a:gd name="T77" fmla="*/ 10 h 86"/>
              <a:gd name="T78" fmla="*/ 35 w 67"/>
              <a:gd name="T79" fmla="*/ 10 h 86"/>
              <a:gd name="T80" fmla="*/ 35 w 67"/>
              <a:gd name="T81" fmla="*/ 39 h 86"/>
              <a:gd name="T82" fmla="*/ 28 w 67"/>
              <a:gd name="T83" fmla="*/ 39 h 86"/>
              <a:gd name="T84" fmla="*/ 28 w 67"/>
              <a:gd name="T85" fmla="*/ 14 h 86"/>
              <a:gd name="T86" fmla="*/ 24 w 67"/>
              <a:gd name="T87" fmla="*/ 14 h 86"/>
              <a:gd name="T88" fmla="*/ 24 w 67"/>
              <a:gd name="T89" fmla="*/ 49 h 86"/>
              <a:gd name="T90" fmla="*/ 16 w 67"/>
              <a:gd name="T91" fmla="*/ 51 h 86"/>
              <a:gd name="T92" fmla="*/ 12 w 67"/>
              <a:gd name="T93" fmla="*/ 44 h 86"/>
              <a:gd name="T94" fmla="*/ 8 w 67"/>
              <a:gd name="T95" fmla="*/ 46 h 86"/>
              <a:gd name="T96" fmla="*/ 13 w 67"/>
              <a:gd name="T97" fmla="*/ 55 h 86"/>
              <a:gd name="T98" fmla="*/ 13 w 67"/>
              <a:gd name="T99" fmla="*/ 55 h 86"/>
              <a:gd name="T100" fmla="*/ 22 w 67"/>
              <a:gd name="T101" fmla="*/ 70 h 86"/>
              <a:gd name="T102" fmla="*/ 26 w 67"/>
              <a:gd name="T103" fmla="*/ 74 h 86"/>
              <a:gd name="T104" fmla="*/ 38 w 67"/>
              <a:gd name="T105" fmla="*/ 80 h 86"/>
              <a:gd name="T106" fmla="*/ 52 w 67"/>
              <a:gd name="T107" fmla="*/ 76 h 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67" h="86">
                <a:moveTo>
                  <a:pt x="60" y="77"/>
                </a:moveTo>
                <a:cubicBezTo>
                  <a:pt x="59" y="79"/>
                  <a:pt x="57" y="80"/>
                  <a:pt x="55" y="82"/>
                </a:cubicBezTo>
                <a:cubicBezTo>
                  <a:pt x="50" y="85"/>
                  <a:pt x="44" y="86"/>
                  <a:pt x="38" y="86"/>
                </a:cubicBezTo>
                <a:cubicBezTo>
                  <a:pt x="32" y="85"/>
                  <a:pt x="26" y="83"/>
                  <a:pt x="22" y="79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79"/>
                  <a:pt x="22" y="79"/>
                  <a:pt x="22" y="79"/>
                </a:cubicBezTo>
                <a:cubicBezTo>
                  <a:pt x="20" y="77"/>
                  <a:pt x="18" y="75"/>
                  <a:pt x="17" y="73"/>
                </a:cubicBezTo>
                <a:cubicBezTo>
                  <a:pt x="8" y="58"/>
                  <a:pt x="8" y="58"/>
                  <a:pt x="8" y="58"/>
                </a:cubicBezTo>
                <a:cubicBezTo>
                  <a:pt x="8" y="58"/>
                  <a:pt x="8" y="58"/>
                  <a:pt x="8" y="58"/>
                </a:cubicBezTo>
                <a:cubicBezTo>
                  <a:pt x="3" y="49"/>
                  <a:pt x="3" y="49"/>
                  <a:pt x="3" y="49"/>
                </a:cubicBezTo>
                <a:cubicBezTo>
                  <a:pt x="0" y="44"/>
                  <a:pt x="3" y="38"/>
                  <a:pt x="9" y="37"/>
                </a:cubicBezTo>
                <a:cubicBezTo>
                  <a:pt x="12" y="37"/>
                  <a:pt x="15" y="38"/>
                  <a:pt x="17" y="41"/>
                </a:cubicBezTo>
                <a:cubicBezTo>
                  <a:pt x="17" y="41"/>
                  <a:pt x="18" y="41"/>
                  <a:pt x="18" y="41"/>
                </a:cubicBezTo>
                <a:cubicBezTo>
                  <a:pt x="18" y="42"/>
                  <a:pt x="18" y="42"/>
                  <a:pt x="18" y="42"/>
                </a:cubicBezTo>
                <a:cubicBezTo>
                  <a:pt x="18" y="14"/>
                  <a:pt x="18" y="14"/>
                  <a:pt x="18" y="14"/>
                </a:cubicBezTo>
                <a:cubicBezTo>
                  <a:pt x="18" y="8"/>
                  <a:pt x="25" y="4"/>
                  <a:pt x="30" y="7"/>
                </a:cubicBezTo>
                <a:cubicBezTo>
                  <a:pt x="32" y="0"/>
                  <a:pt x="42" y="0"/>
                  <a:pt x="44" y="7"/>
                </a:cubicBezTo>
                <a:cubicBezTo>
                  <a:pt x="49" y="4"/>
                  <a:pt x="56" y="8"/>
                  <a:pt x="56" y="14"/>
                </a:cubicBezTo>
                <a:cubicBezTo>
                  <a:pt x="56" y="14"/>
                  <a:pt x="56" y="14"/>
                  <a:pt x="56" y="14"/>
                </a:cubicBezTo>
                <a:cubicBezTo>
                  <a:pt x="56" y="14"/>
                  <a:pt x="56" y="14"/>
                  <a:pt x="56" y="14"/>
                </a:cubicBezTo>
                <a:cubicBezTo>
                  <a:pt x="61" y="12"/>
                  <a:pt x="67" y="15"/>
                  <a:pt x="67" y="21"/>
                </a:cubicBezTo>
                <a:cubicBezTo>
                  <a:pt x="67" y="59"/>
                  <a:pt x="67" y="59"/>
                  <a:pt x="67" y="59"/>
                </a:cubicBezTo>
                <a:cubicBezTo>
                  <a:pt x="67" y="62"/>
                  <a:pt x="66" y="66"/>
                  <a:pt x="65" y="69"/>
                </a:cubicBezTo>
                <a:cubicBezTo>
                  <a:pt x="64" y="72"/>
                  <a:pt x="63" y="75"/>
                  <a:pt x="60" y="77"/>
                </a:cubicBezTo>
                <a:close/>
                <a:moveTo>
                  <a:pt x="52" y="76"/>
                </a:moveTo>
                <a:cubicBezTo>
                  <a:pt x="52" y="76"/>
                  <a:pt x="52" y="76"/>
                  <a:pt x="52" y="76"/>
                </a:cubicBezTo>
                <a:cubicBezTo>
                  <a:pt x="53" y="76"/>
                  <a:pt x="55" y="74"/>
                  <a:pt x="56" y="73"/>
                </a:cubicBezTo>
                <a:cubicBezTo>
                  <a:pt x="58" y="71"/>
                  <a:pt x="59" y="69"/>
                  <a:pt x="60" y="67"/>
                </a:cubicBezTo>
                <a:cubicBezTo>
                  <a:pt x="61" y="64"/>
                  <a:pt x="61" y="62"/>
                  <a:pt x="61" y="59"/>
                </a:cubicBezTo>
                <a:cubicBezTo>
                  <a:pt x="61" y="21"/>
                  <a:pt x="61" y="21"/>
                  <a:pt x="61" y="21"/>
                </a:cubicBezTo>
                <a:cubicBezTo>
                  <a:pt x="61" y="19"/>
                  <a:pt x="58" y="19"/>
                  <a:pt x="58" y="21"/>
                </a:cubicBezTo>
                <a:cubicBezTo>
                  <a:pt x="58" y="39"/>
                  <a:pt x="58" y="39"/>
                  <a:pt x="58" y="39"/>
                </a:cubicBezTo>
                <a:cubicBezTo>
                  <a:pt x="58" y="44"/>
                  <a:pt x="50" y="44"/>
                  <a:pt x="50" y="39"/>
                </a:cubicBezTo>
                <a:cubicBezTo>
                  <a:pt x="50" y="14"/>
                  <a:pt x="50" y="14"/>
                  <a:pt x="50" y="14"/>
                </a:cubicBezTo>
                <a:cubicBezTo>
                  <a:pt x="50" y="12"/>
                  <a:pt x="47" y="12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39"/>
                  <a:pt x="47" y="39"/>
                  <a:pt x="47" y="39"/>
                </a:cubicBezTo>
                <a:cubicBezTo>
                  <a:pt x="47" y="44"/>
                  <a:pt x="39" y="44"/>
                  <a:pt x="39" y="39"/>
                </a:cubicBezTo>
                <a:cubicBezTo>
                  <a:pt x="39" y="10"/>
                  <a:pt x="39" y="10"/>
                  <a:pt x="39" y="10"/>
                </a:cubicBezTo>
                <a:cubicBezTo>
                  <a:pt x="39" y="7"/>
                  <a:pt x="35" y="7"/>
                  <a:pt x="35" y="10"/>
                </a:cubicBezTo>
                <a:cubicBezTo>
                  <a:pt x="35" y="39"/>
                  <a:pt x="35" y="39"/>
                  <a:pt x="35" y="39"/>
                </a:cubicBezTo>
                <a:cubicBezTo>
                  <a:pt x="35" y="44"/>
                  <a:pt x="28" y="44"/>
                  <a:pt x="28" y="39"/>
                </a:cubicBezTo>
                <a:cubicBezTo>
                  <a:pt x="28" y="14"/>
                  <a:pt x="28" y="14"/>
                  <a:pt x="28" y="14"/>
                </a:cubicBezTo>
                <a:cubicBezTo>
                  <a:pt x="28" y="12"/>
                  <a:pt x="24" y="12"/>
                  <a:pt x="24" y="14"/>
                </a:cubicBezTo>
                <a:cubicBezTo>
                  <a:pt x="24" y="49"/>
                  <a:pt x="24" y="49"/>
                  <a:pt x="24" y="49"/>
                </a:cubicBezTo>
                <a:cubicBezTo>
                  <a:pt x="24" y="53"/>
                  <a:pt x="19" y="55"/>
                  <a:pt x="16" y="51"/>
                </a:cubicBezTo>
                <a:cubicBezTo>
                  <a:pt x="12" y="44"/>
                  <a:pt x="12" y="44"/>
                  <a:pt x="12" y="44"/>
                </a:cubicBezTo>
                <a:cubicBezTo>
                  <a:pt x="11" y="42"/>
                  <a:pt x="7" y="43"/>
                  <a:pt x="8" y="46"/>
                </a:cubicBezTo>
                <a:cubicBezTo>
                  <a:pt x="13" y="55"/>
                  <a:pt x="13" y="55"/>
                  <a:pt x="13" y="55"/>
                </a:cubicBezTo>
                <a:cubicBezTo>
                  <a:pt x="13" y="55"/>
                  <a:pt x="13" y="55"/>
                  <a:pt x="13" y="55"/>
                </a:cubicBezTo>
                <a:cubicBezTo>
                  <a:pt x="22" y="70"/>
                  <a:pt x="22" y="70"/>
                  <a:pt x="22" y="70"/>
                </a:cubicBezTo>
                <a:cubicBezTo>
                  <a:pt x="23" y="72"/>
                  <a:pt x="24" y="73"/>
                  <a:pt x="26" y="74"/>
                </a:cubicBezTo>
                <a:cubicBezTo>
                  <a:pt x="29" y="77"/>
                  <a:pt x="34" y="79"/>
                  <a:pt x="38" y="80"/>
                </a:cubicBezTo>
                <a:cubicBezTo>
                  <a:pt x="43" y="80"/>
                  <a:pt x="48" y="79"/>
                  <a:pt x="52" y="76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/>
          <a:lstStyle/>
          <a:p>
            <a:endParaRPr lang="zh-CN" altLang="en-US" sz="24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8" name="Freeform 32"/>
          <p:cNvSpPr>
            <a:spLocks noEditPoints="1"/>
          </p:cNvSpPr>
          <p:nvPr/>
        </p:nvSpPr>
        <p:spPr bwMode="auto">
          <a:xfrm>
            <a:off x="2260605" y="3847171"/>
            <a:ext cx="311151" cy="292191"/>
          </a:xfrm>
          <a:custGeom>
            <a:avLst/>
            <a:gdLst>
              <a:gd name="T0" fmla="*/ 38 w 77"/>
              <a:gd name="T1" fmla="*/ 18 h 72"/>
              <a:gd name="T2" fmla="*/ 39 w 77"/>
              <a:gd name="T3" fmla="*/ 41 h 72"/>
              <a:gd name="T4" fmla="*/ 41 w 77"/>
              <a:gd name="T5" fmla="*/ 13 h 72"/>
              <a:gd name="T6" fmla="*/ 38 w 77"/>
              <a:gd name="T7" fmla="*/ 12 h 72"/>
              <a:gd name="T8" fmla="*/ 32 w 77"/>
              <a:gd name="T9" fmla="*/ 22 h 72"/>
              <a:gd name="T10" fmla="*/ 74 w 77"/>
              <a:gd name="T11" fmla="*/ 9 h 72"/>
              <a:gd name="T12" fmla="*/ 66 w 77"/>
              <a:gd name="T13" fmla="*/ 9 h 72"/>
              <a:gd name="T14" fmla="*/ 63 w 77"/>
              <a:gd name="T15" fmla="*/ 0 h 72"/>
              <a:gd name="T16" fmla="*/ 11 w 77"/>
              <a:gd name="T17" fmla="*/ 3 h 72"/>
              <a:gd name="T18" fmla="*/ 3 w 77"/>
              <a:gd name="T19" fmla="*/ 9 h 72"/>
              <a:gd name="T20" fmla="*/ 0 w 77"/>
              <a:gd name="T21" fmla="*/ 29 h 72"/>
              <a:gd name="T22" fmla="*/ 5 w 77"/>
              <a:gd name="T23" fmla="*/ 41 h 72"/>
              <a:gd name="T24" fmla="*/ 36 w 77"/>
              <a:gd name="T25" fmla="*/ 59 h 72"/>
              <a:gd name="T26" fmla="*/ 23 w 77"/>
              <a:gd name="T27" fmla="*/ 66 h 72"/>
              <a:gd name="T28" fmla="*/ 23 w 77"/>
              <a:gd name="T29" fmla="*/ 72 h 72"/>
              <a:gd name="T30" fmla="*/ 57 w 77"/>
              <a:gd name="T31" fmla="*/ 69 h 72"/>
              <a:gd name="T32" fmla="*/ 41 w 77"/>
              <a:gd name="T33" fmla="*/ 66 h 72"/>
              <a:gd name="T34" fmla="*/ 62 w 77"/>
              <a:gd name="T35" fmla="*/ 46 h 72"/>
              <a:gd name="T36" fmla="*/ 72 w 77"/>
              <a:gd name="T37" fmla="*/ 41 h 72"/>
              <a:gd name="T38" fmla="*/ 77 w 77"/>
              <a:gd name="T39" fmla="*/ 12 h 72"/>
              <a:gd name="T40" fmla="*/ 9 w 77"/>
              <a:gd name="T41" fmla="*/ 37 h 72"/>
              <a:gd name="T42" fmla="*/ 9 w 77"/>
              <a:gd name="T43" fmla="*/ 37 h 72"/>
              <a:gd name="T44" fmla="*/ 6 w 77"/>
              <a:gd name="T45" fmla="*/ 15 h 72"/>
              <a:gd name="T46" fmla="*/ 11 w 77"/>
              <a:gd name="T47" fmla="*/ 32 h 72"/>
              <a:gd name="T48" fmla="*/ 9 w 77"/>
              <a:gd name="T49" fmla="*/ 37 h 72"/>
              <a:gd name="T50" fmla="*/ 60 w 77"/>
              <a:gd name="T51" fmla="*/ 31 h 72"/>
              <a:gd name="T52" fmla="*/ 58 w 77"/>
              <a:gd name="T53" fmla="*/ 41 h 72"/>
              <a:gd name="T54" fmla="*/ 38 w 77"/>
              <a:gd name="T55" fmla="*/ 53 h 72"/>
              <a:gd name="T56" fmla="*/ 19 w 77"/>
              <a:gd name="T57" fmla="*/ 41 h 72"/>
              <a:gd name="T58" fmla="*/ 17 w 77"/>
              <a:gd name="T59" fmla="*/ 6 h 72"/>
              <a:gd name="T60" fmla="*/ 60 w 77"/>
              <a:gd name="T61" fmla="*/ 31 h 72"/>
              <a:gd name="T62" fmla="*/ 71 w 77"/>
              <a:gd name="T63" fmla="*/ 29 h 72"/>
              <a:gd name="T64" fmla="*/ 68 w 77"/>
              <a:gd name="T65" fmla="*/ 37 h 72"/>
              <a:gd name="T66" fmla="*/ 66 w 77"/>
              <a:gd name="T67" fmla="*/ 32 h 72"/>
              <a:gd name="T68" fmla="*/ 66 w 77"/>
              <a:gd name="T69" fmla="*/ 31 h 72"/>
              <a:gd name="T70" fmla="*/ 71 w 77"/>
              <a:gd name="T71" fmla="*/ 15 h 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77" h="72">
                <a:moveTo>
                  <a:pt x="35" y="22"/>
                </a:moveTo>
                <a:cubicBezTo>
                  <a:pt x="38" y="18"/>
                  <a:pt x="38" y="18"/>
                  <a:pt x="38" y="18"/>
                </a:cubicBezTo>
                <a:cubicBezTo>
                  <a:pt x="38" y="40"/>
                  <a:pt x="38" y="40"/>
                  <a:pt x="38" y="40"/>
                </a:cubicBezTo>
                <a:cubicBezTo>
                  <a:pt x="38" y="41"/>
                  <a:pt x="38" y="41"/>
                  <a:pt x="39" y="41"/>
                </a:cubicBezTo>
                <a:cubicBezTo>
                  <a:pt x="40" y="41"/>
                  <a:pt x="41" y="41"/>
                  <a:pt x="41" y="40"/>
                </a:cubicBezTo>
                <a:cubicBezTo>
                  <a:pt x="41" y="13"/>
                  <a:pt x="41" y="13"/>
                  <a:pt x="41" y="13"/>
                </a:cubicBezTo>
                <a:cubicBezTo>
                  <a:pt x="41" y="12"/>
                  <a:pt x="40" y="11"/>
                  <a:pt x="39" y="11"/>
                </a:cubicBezTo>
                <a:cubicBezTo>
                  <a:pt x="39" y="11"/>
                  <a:pt x="38" y="12"/>
                  <a:pt x="38" y="12"/>
                </a:cubicBezTo>
                <a:cubicBezTo>
                  <a:pt x="32" y="19"/>
                  <a:pt x="32" y="19"/>
                  <a:pt x="32" y="19"/>
                </a:cubicBezTo>
                <a:cubicBezTo>
                  <a:pt x="32" y="20"/>
                  <a:pt x="32" y="21"/>
                  <a:pt x="32" y="22"/>
                </a:cubicBezTo>
                <a:cubicBezTo>
                  <a:pt x="33" y="23"/>
                  <a:pt x="34" y="22"/>
                  <a:pt x="35" y="22"/>
                </a:cubicBezTo>
                <a:close/>
                <a:moveTo>
                  <a:pt x="74" y="9"/>
                </a:moveTo>
                <a:cubicBezTo>
                  <a:pt x="74" y="9"/>
                  <a:pt x="74" y="9"/>
                  <a:pt x="74" y="9"/>
                </a:cubicBezTo>
                <a:cubicBezTo>
                  <a:pt x="66" y="9"/>
                  <a:pt x="66" y="9"/>
                  <a:pt x="66" y="9"/>
                </a:cubicBezTo>
                <a:cubicBezTo>
                  <a:pt x="66" y="3"/>
                  <a:pt x="66" y="3"/>
                  <a:pt x="66" y="3"/>
                </a:cubicBezTo>
                <a:cubicBezTo>
                  <a:pt x="66" y="1"/>
                  <a:pt x="65" y="0"/>
                  <a:pt x="63" y="0"/>
                </a:cubicBezTo>
                <a:cubicBezTo>
                  <a:pt x="14" y="0"/>
                  <a:pt x="14" y="0"/>
                  <a:pt x="14" y="0"/>
                </a:cubicBezTo>
                <a:cubicBezTo>
                  <a:pt x="12" y="0"/>
                  <a:pt x="11" y="1"/>
                  <a:pt x="11" y="3"/>
                </a:cubicBezTo>
                <a:cubicBezTo>
                  <a:pt x="11" y="9"/>
                  <a:pt x="11" y="9"/>
                  <a:pt x="11" y="9"/>
                </a:cubicBezTo>
                <a:cubicBezTo>
                  <a:pt x="3" y="9"/>
                  <a:pt x="3" y="9"/>
                  <a:pt x="3" y="9"/>
                </a:cubicBezTo>
                <a:cubicBezTo>
                  <a:pt x="1" y="9"/>
                  <a:pt x="0" y="11"/>
                  <a:pt x="0" y="12"/>
                </a:cubicBezTo>
                <a:cubicBezTo>
                  <a:pt x="0" y="29"/>
                  <a:pt x="0" y="29"/>
                  <a:pt x="0" y="29"/>
                </a:cubicBezTo>
                <a:cubicBezTo>
                  <a:pt x="0" y="33"/>
                  <a:pt x="2" y="38"/>
                  <a:pt x="5" y="41"/>
                </a:cubicBezTo>
                <a:cubicBezTo>
                  <a:pt x="5" y="41"/>
                  <a:pt x="5" y="41"/>
                  <a:pt x="5" y="41"/>
                </a:cubicBezTo>
                <a:cubicBezTo>
                  <a:pt x="8" y="44"/>
                  <a:pt x="11" y="46"/>
                  <a:pt x="15" y="46"/>
                </a:cubicBezTo>
                <a:cubicBezTo>
                  <a:pt x="20" y="53"/>
                  <a:pt x="27" y="58"/>
                  <a:pt x="36" y="59"/>
                </a:cubicBezTo>
                <a:cubicBezTo>
                  <a:pt x="36" y="66"/>
                  <a:pt x="36" y="66"/>
                  <a:pt x="36" y="66"/>
                </a:cubicBezTo>
                <a:cubicBezTo>
                  <a:pt x="23" y="66"/>
                  <a:pt x="23" y="66"/>
                  <a:pt x="23" y="66"/>
                </a:cubicBezTo>
                <a:cubicBezTo>
                  <a:pt x="21" y="66"/>
                  <a:pt x="20" y="67"/>
                  <a:pt x="20" y="69"/>
                </a:cubicBezTo>
                <a:cubicBezTo>
                  <a:pt x="20" y="71"/>
                  <a:pt x="21" y="72"/>
                  <a:pt x="23" y="72"/>
                </a:cubicBezTo>
                <a:cubicBezTo>
                  <a:pt x="54" y="72"/>
                  <a:pt x="54" y="72"/>
                  <a:pt x="54" y="72"/>
                </a:cubicBezTo>
                <a:cubicBezTo>
                  <a:pt x="56" y="72"/>
                  <a:pt x="57" y="71"/>
                  <a:pt x="57" y="69"/>
                </a:cubicBezTo>
                <a:cubicBezTo>
                  <a:pt x="57" y="67"/>
                  <a:pt x="56" y="66"/>
                  <a:pt x="54" y="66"/>
                </a:cubicBezTo>
                <a:cubicBezTo>
                  <a:pt x="41" y="66"/>
                  <a:pt x="41" y="66"/>
                  <a:pt x="41" y="66"/>
                </a:cubicBezTo>
                <a:cubicBezTo>
                  <a:pt x="41" y="59"/>
                  <a:pt x="41" y="59"/>
                  <a:pt x="41" y="59"/>
                </a:cubicBezTo>
                <a:cubicBezTo>
                  <a:pt x="50" y="58"/>
                  <a:pt x="57" y="53"/>
                  <a:pt x="62" y="46"/>
                </a:cubicBezTo>
                <a:cubicBezTo>
                  <a:pt x="66" y="46"/>
                  <a:pt x="69" y="44"/>
                  <a:pt x="72" y="41"/>
                </a:cubicBezTo>
                <a:cubicBezTo>
                  <a:pt x="72" y="41"/>
                  <a:pt x="72" y="41"/>
                  <a:pt x="72" y="41"/>
                </a:cubicBezTo>
                <a:cubicBezTo>
                  <a:pt x="75" y="38"/>
                  <a:pt x="77" y="33"/>
                  <a:pt x="77" y="29"/>
                </a:cubicBezTo>
                <a:cubicBezTo>
                  <a:pt x="77" y="12"/>
                  <a:pt x="77" y="12"/>
                  <a:pt x="77" y="12"/>
                </a:cubicBezTo>
                <a:cubicBezTo>
                  <a:pt x="77" y="11"/>
                  <a:pt x="76" y="9"/>
                  <a:pt x="74" y="9"/>
                </a:cubicBezTo>
                <a:close/>
                <a:moveTo>
                  <a:pt x="9" y="37"/>
                </a:moveTo>
                <a:cubicBezTo>
                  <a:pt x="9" y="37"/>
                  <a:pt x="9" y="37"/>
                  <a:pt x="9" y="37"/>
                </a:cubicBezTo>
                <a:cubicBezTo>
                  <a:pt x="9" y="37"/>
                  <a:pt x="9" y="37"/>
                  <a:pt x="9" y="37"/>
                </a:cubicBezTo>
                <a:cubicBezTo>
                  <a:pt x="7" y="35"/>
                  <a:pt x="6" y="32"/>
                  <a:pt x="6" y="29"/>
                </a:cubicBezTo>
                <a:cubicBezTo>
                  <a:pt x="6" y="15"/>
                  <a:pt x="6" y="15"/>
                  <a:pt x="6" y="15"/>
                </a:cubicBezTo>
                <a:cubicBezTo>
                  <a:pt x="11" y="15"/>
                  <a:pt x="11" y="15"/>
                  <a:pt x="11" y="15"/>
                </a:cubicBezTo>
                <a:cubicBezTo>
                  <a:pt x="11" y="32"/>
                  <a:pt x="11" y="32"/>
                  <a:pt x="11" y="32"/>
                </a:cubicBezTo>
                <a:cubicBezTo>
                  <a:pt x="11" y="34"/>
                  <a:pt x="11" y="36"/>
                  <a:pt x="12" y="39"/>
                </a:cubicBezTo>
                <a:cubicBezTo>
                  <a:pt x="11" y="38"/>
                  <a:pt x="10" y="38"/>
                  <a:pt x="9" y="37"/>
                </a:cubicBezTo>
                <a:close/>
                <a:moveTo>
                  <a:pt x="60" y="31"/>
                </a:moveTo>
                <a:cubicBezTo>
                  <a:pt x="60" y="31"/>
                  <a:pt x="60" y="31"/>
                  <a:pt x="60" y="31"/>
                </a:cubicBezTo>
                <a:cubicBezTo>
                  <a:pt x="60" y="32"/>
                  <a:pt x="60" y="32"/>
                  <a:pt x="60" y="32"/>
                </a:cubicBezTo>
                <a:cubicBezTo>
                  <a:pt x="60" y="35"/>
                  <a:pt x="59" y="38"/>
                  <a:pt x="58" y="41"/>
                </a:cubicBezTo>
                <a:cubicBezTo>
                  <a:pt x="58" y="41"/>
                  <a:pt x="58" y="41"/>
                  <a:pt x="58" y="41"/>
                </a:cubicBezTo>
                <a:cubicBezTo>
                  <a:pt x="54" y="48"/>
                  <a:pt x="47" y="53"/>
                  <a:pt x="38" y="53"/>
                </a:cubicBezTo>
                <a:cubicBezTo>
                  <a:pt x="30" y="53"/>
                  <a:pt x="23" y="48"/>
                  <a:pt x="19" y="41"/>
                </a:cubicBezTo>
                <a:cubicBezTo>
                  <a:pt x="19" y="41"/>
                  <a:pt x="19" y="41"/>
                  <a:pt x="19" y="41"/>
                </a:cubicBezTo>
                <a:cubicBezTo>
                  <a:pt x="18" y="38"/>
                  <a:pt x="17" y="35"/>
                  <a:pt x="17" y="31"/>
                </a:cubicBezTo>
                <a:cubicBezTo>
                  <a:pt x="17" y="6"/>
                  <a:pt x="17" y="6"/>
                  <a:pt x="17" y="6"/>
                </a:cubicBezTo>
                <a:cubicBezTo>
                  <a:pt x="60" y="6"/>
                  <a:pt x="60" y="6"/>
                  <a:pt x="60" y="6"/>
                </a:cubicBezTo>
                <a:cubicBezTo>
                  <a:pt x="60" y="31"/>
                  <a:pt x="60" y="31"/>
                  <a:pt x="60" y="31"/>
                </a:cubicBezTo>
                <a:close/>
                <a:moveTo>
                  <a:pt x="71" y="29"/>
                </a:moveTo>
                <a:cubicBezTo>
                  <a:pt x="71" y="29"/>
                  <a:pt x="71" y="29"/>
                  <a:pt x="71" y="29"/>
                </a:cubicBezTo>
                <a:cubicBezTo>
                  <a:pt x="71" y="32"/>
                  <a:pt x="70" y="35"/>
                  <a:pt x="68" y="37"/>
                </a:cubicBezTo>
                <a:cubicBezTo>
                  <a:pt x="68" y="37"/>
                  <a:pt x="68" y="37"/>
                  <a:pt x="68" y="37"/>
                </a:cubicBezTo>
                <a:cubicBezTo>
                  <a:pt x="67" y="38"/>
                  <a:pt x="66" y="38"/>
                  <a:pt x="65" y="39"/>
                </a:cubicBezTo>
                <a:cubicBezTo>
                  <a:pt x="66" y="36"/>
                  <a:pt x="66" y="34"/>
                  <a:pt x="66" y="32"/>
                </a:cubicBezTo>
                <a:cubicBezTo>
                  <a:pt x="66" y="31"/>
                  <a:pt x="66" y="31"/>
                  <a:pt x="66" y="31"/>
                </a:cubicBezTo>
                <a:cubicBezTo>
                  <a:pt x="66" y="31"/>
                  <a:pt x="66" y="31"/>
                  <a:pt x="66" y="31"/>
                </a:cubicBezTo>
                <a:cubicBezTo>
                  <a:pt x="66" y="15"/>
                  <a:pt x="66" y="15"/>
                  <a:pt x="66" y="15"/>
                </a:cubicBezTo>
                <a:cubicBezTo>
                  <a:pt x="71" y="15"/>
                  <a:pt x="71" y="15"/>
                  <a:pt x="71" y="15"/>
                </a:cubicBezTo>
                <a:cubicBezTo>
                  <a:pt x="71" y="29"/>
                  <a:pt x="71" y="29"/>
                  <a:pt x="71" y="29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en-US" sz="24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9" name="Freeform 33"/>
          <p:cNvSpPr>
            <a:spLocks noEditPoints="1"/>
          </p:cNvSpPr>
          <p:nvPr/>
        </p:nvSpPr>
        <p:spPr bwMode="auto">
          <a:xfrm>
            <a:off x="1293284" y="3834467"/>
            <a:ext cx="311149" cy="317599"/>
          </a:xfrm>
          <a:custGeom>
            <a:avLst/>
            <a:gdLst>
              <a:gd name="T0" fmla="*/ 66 w 77"/>
              <a:gd name="T1" fmla="*/ 12 h 78"/>
              <a:gd name="T2" fmla="*/ 66 w 77"/>
              <a:gd name="T3" fmla="*/ 66 h 78"/>
              <a:gd name="T4" fmla="*/ 11 w 77"/>
              <a:gd name="T5" fmla="*/ 66 h 78"/>
              <a:gd name="T6" fmla="*/ 11 w 77"/>
              <a:gd name="T7" fmla="*/ 12 h 78"/>
              <a:gd name="T8" fmla="*/ 37 w 77"/>
              <a:gd name="T9" fmla="*/ 72 h 78"/>
              <a:gd name="T10" fmla="*/ 37 w 77"/>
              <a:gd name="T11" fmla="*/ 59 h 78"/>
              <a:gd name="T12" fmla="*/ 25 w 77"/>
              <a:gd name="T13" fmla="*/ 62 h 78"/>
              <a:gd name="T14" fmla="*/ 33 w 77"/>
              <a:gd name="T15" fmla="*/ 71 h 78"/>
              <a:gd name="T16" fmla="*/ 62 w 77"/>
              <a:gd name="T17" fmla="*/ 16 h 78"/>
              <a:gd name="T18" fmla="*/ 61 w 77"/>
              <a:gd name="T19" fmla="*/ 15 h 78"/>
              <a:gd name="T20" fmla="*/ 60 w 77"/>
              <a:gd name="T21" fmla="*/ 37 h 78"/>
              <a:gd name="T22" fmla="*/ 62 w 77"/>
              <a:gd name="T23" fmla="*/ 16 h 78"/>
              <a:gd name="T24" fmla="*/ 58 w 77"/>
              <a:gd name="T25" fmla="*/ 13 h 78"/>
              <a:gd name="T26" fmla="*/ 54 w 77"/>
              <a:gd name="T27" fmla="*/ 13 h 78"/>
              <a:gd name="T28" fmla="*/ 58 w 77"/>
              <a:gd name="T29" fmla="*/ 13 h 78"/>
              <a:gd name="T30" fmla="*/ 44 w 77"/>
              <a:gd name="T31" fmla="*/ 7 h 78"/>
              <a:gd name="T32" fmla="*/ 40 w 77"/>
              <a:gd name="T33" fmla="*/ 19 h 78"/>
              <a:gd name="T34" fmla="*/ 52 w 77"/>
              <a:gd name="T35" fmla="*/ 16 h 78"/>
              <a:gd name="T36" fmla="*/ 44 w 77"/>
              <a:gd name="T37" fmla="*/ 7 h 78"/>
              <a:gd name="T38" fmla="*/ 37 w 77"/>
              <a:gd name="T39" fmla="*/ 6 h 78"/>
              <a:gd name="T40" fmla="*/ 26 w 77"/>
              <a:gd name="T41" fmla="*/ 14 h 78"/>
              <a:gd name="T42" fmla="*/ 27 w 77"/>
              <a:gd name="T43" fmla="*/ 17 h 78"/>
              <a:gd name="T44" fmla="*/ 37 w 77"/>
              <a:gd name="T45" fmla="*/ 6 h 78"/>
              <a:gd name="T46" fmla="*/ 26 w 77"/>
              <a:gd name="T47" fmla="*/ 9 h 78"/>
              <a:gd name="T48" fmla="*/ 22 w 77"/>
              <a:gd name="T49" fmla="*/ 15 h 78"/>
              <a:gd name="T50" fmla="*/ 26 w 77"/>
              <a:gd name="T51" fmla="*/ 9 h 78"/>
              <a:gd name="T52" fmla="*/ 16 w 77"/>
              <a:gd name="T53" fmla="*/ 15 h 78"/>
              <a:gd name="T54" fmla="*/ 6 w 77"/>
              <a:gd name="T55" fmla="*/ 37 h 78"/>
              <a:gd name="T56" fmla="*/ 21 w 77"/>
              <a:gd name="T57" fmla="*/ 18 h 78"/>
              <a:gd name="T58" fmla="*/ 6 w 77"/>
              <a:gd name="T59" fmla="*/ 41 h 78"/>
              <a:gd name="T60" fmla="*/ 15 w 77"/>
              <a:gd name="T61" fmla="*/ 62 h 78"/>
              <a:gd name="T62" fmla="*/ 21 w 77"/>
              <a:gd name="T63" fmla="*/ 60 h 78"/>
              <a:gd name="T64" fmla="*/ 6 w 77"/>
              <a:gd name="T65" fmla="*/ 41 h 78"/>
              <a:gd name="T66" fmla="*/ 19 w 77"/>
              <a:gd name="T67" fmla="*/ 65 h 78"/>
              <a:gd name="T68" fmla="*/ 23 w 77"/>
              <a:gd name="T69" fmla="*/ 65 h 78"/>
              <a:gd name="T70" fmla="*/ 19 w 77"/>
              <a:gd name="T71" fmla="*/ 65 h 78"/>
              <a:gd name="T72" fmla="*/ 40 w 77"/>
              <a:gd name="T73" fmla="*/ 72 h 78"/>
              <a:gd name="T74" fmla="*/ 51 w 77"/>
              <a:gd name="T75" fmla="*/ 63 h 78"/>
              <a:gd name="T76" fmla="*/ 50 w 77"/>
              <a:gd name="T77" fmla="*/ 61 h 78"/>
              <a:gd name="T78" fmla="*/ 40 w 77"/>
              <a:gd name="T79" fmla="*/ 72 h 78"/>
              <a:gd name="T80" fmla="*/ 51 w 77"/>
              <a:gd name="T81" fmla="*/ 69 h 78"/>
              <a:gd name="T82" fmla="*/ 55 w 77"/>
              <a:gd name="T83" fmla="*/ 63 h 78"/>
              <a:gd name="T84" fmla="*/ 51 w 77"/>
              <a:gd name="T85" fmla="*/ 69 h 78"/>
              <a:gd name="T86" fmla="*/ 61 w 77"/>
              <a:gd name="T87" fmla="*/ 63 h 78"/>
              <a:gd name="T88" fmla="*/ 71 w 77"/>
              <a:gd name="T89" fmla="*/ 41 h 78"/>
              <a:gd name="T90" fmla="*/ 56 w 77"/>
              <a:gd name="T91" fmla="*/ 60 h 78"/>
              <a:gd name="T92" fmla="*/ 53 w 77"/>
              <a:gd name="T93" fmla="*/ 19 h 78"/>
              <a:gd name="T94" fmla="*/ 52 w 77"/>
              <a:gd name="T95" fmla="*/ 20 h 78"/>
              <a:gd name="T96" fmla="*/ 40 w 77"/>
              <a:gd name="T97" fmla="*/ 37 h 78"/>
              <a:gd name="T98" fmla="*/ 53 w 77"/>
              <a:gd name="T99" fmla="*/ 19 h 78"/>
              <a:gd name="T100" fmla="*/ 37 w 77"/>
              <a:gd name="T101" fmla="*/ 22 h 78"/>
              <a:gd name="T102" fmla="*/ 24 w 77"/>
              <a:gd name="T103" fmla="*/ 19 h 78"/>
              <a:gd name="T104" fmla="*/ 37 w 77"/>
              <a:gd name="T105" fmla="*/ 37 h 78"/>
              <a:gd name="T106" fmla="*/ 37 w 77"/>
              <a:gd name="T107" fmla="*/ 56 h 78"/>
              <a:gd name="T108" fmla="*/ 37 w 77"/>
              <a:gd name="T109" fmla="*/ 41 h 78"/>
              <a:gd name="T110" fmla="*/ 24 w 77"/>
              <a:gd name="T111" fmla="*/ 58 h 78"/>
              <a:gd name="T112" fmla="*/ 37 w 77"/>
              <a:gd name="T113" fmla="*/ 56 h 78"/>
              <a:gd name="T114" fmla="*/ 40 w 77"/>
              <a:gd name="T115" fmla="*/ 56 h 78"/>
              <a:gd name="T116" fmla="*/ 53 w 77"/>
              <a:gd name="T117" fmla="*/ 58 h 78"/>
              <a:gd name="T118" fmla="*/ 40 w 77"/>
              <a:gd name="T119" fmla="*/ 41 h 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77" h="78">
                <a:moveTo>
                  <a:pt x="39" y="0"/>
                </a:moveTo>
                <a:cubicBezTo>
                  <a:pt x="49" y="0"/>
                  <a:pt x="59" y="5"/>
                  <a:pt x="66" y="12"/>
                </a:cubicBezTo>
                <a:cubicBezTo>
                  <a:pt x="73" y="19"/>
                  <a:pt x="77" y="28"/>
                  <a:pt x="77" y="39"/>
                </a:cubicBezTo>
                <a:cubicBezTo>
                  <a:pt x="77" y="50"/>
                  <a:pt x="73" y="59"/>
                  <a:pt x="66" y="66"/>
                </a:cubicBezTo>
                <a:cubicBezTo>
                  <a:pt x="59" y="73"/>
                  <a:pt x="49" y="78"/>
                  <a:pt x="39" y="78"/>
                </a:cubicBezTo>
                <a:cubicBezTo>
                  <a:pt x="28" y="78"/>
                  <a:pt x="18" y="73"/>
                  <a:pt x="11" y="66"/>
                </a:cubicBezTo>
                <a:cubicBezTo>
                  <a:pt x="4" y="59"/>
                  <a:pt x="0" y="50"/>
                  <a:pt x="0" y="39"/>
                </a:cubicBezTo>
                <a:cubicBezTo>
                  <a:pt x="0" y="28"/>
                  <a:pt x="4" y="19"/>
                  <a:pt x="11" y="12"/>
                </a:cubicBezTo>
                <a:cubicBezTo>
                  <a:pt x="18" y="5"/>
                  <a:pt x="28" y="0"/>
                  <a:pt x="39" y="0"/>
                </a:cubicBezTo>
                <a:close/>
                <a:moveTo>
                  <a:pt x="37" y="72"/>
                </a:moveTo>
                <a:cubicBezTo>
                  <a:pt x="37" y="72"/>
                  <a:pt x="37" y="72"/>
                  <a:pt x="37" y="72"/>
                </a:cubicBezTo>
                <a:cubicBezTo>
                  <a:pt x="37" y="59"/>
                  <a:pt x="37" y="59"/>
                  <a:pt x="37" y="59"/>
                </a:cubicBezTo>
                <a:cubicBezTo>
                  <a:pt x="33" y="59"/>
                  <a:pt x="30" y="60"/>
                  <a:pt x="27" y="61"/>
                </a:cubicBezTo>
                <a:cubicBezTo>
                  <a:pt x="26" y="61"/>
                  <a:pt x="26" y="62"/>
                  <a:pt x="25" y="62"/>
                </a:cubicBezTo>
                <a:cubicBezTo>
                  <a:pt x="26" y="62"/>
                  <a:pt x="26" y="63"/>
                  <a:pt x="26" y="63"/>
                </a:cubicBezTo>
                <a:cubicBezTo>
                  <a:pt x="28" y="67"/>
                  <a:pt x="30" y="70"/>
                  <a:pt x="33" y="71"/>
                </a:cubicBezTo>
                <a:cubicBezTo>
                  <a:pt x="34" y="71"/>
                  <a:pt x="35" y="72"/>
                  <a:pt x="37" y="72"/>
                </a:cubicBezTo>
                <a:close/>
                <a:moveTo>
                  <a:pt x="62" y="16"/>
                </a:moveTo>
                <a:cubicBezTo>
                  <a:pt x="62" y="16"/>
                  <a:pt x="62" y="16"/>
                  <a:pt x="62" y="16"/>
                </a:cubicBezTo>
                <a:cubicBezTo>
                  <a:pt x="61" y="16"/>
                  <a:pt x="61" y="15"/>
                  <a:pt x="61" y="15"/>
                </a:cubicBezTo>
                <a:cubicBezTo>
                  <a:pt x="59" y="16"/>
                  <a:pt x="58" y="17"/>
                  <a:pt x="56" y="18"/>
                </a:cubicBezTo>
                <a:cubicBezTo>
                  <a:pt x="58" y="23"/>
                  <a:pt x="60" y="30"/>
                  <a:pt x="60" y="37"/>
                </a:cubicBezTo>
                <a:cubicBezTo>
                  <a:pt x="71" y="37"/>
                  <a:pt x="71" y="37"/>
                  <a:pt x="71" y="37"/>
                </a:cubicBezTo>
                <a:cubicBezTo>
                  <a:pt x="71" y="29"/>
                  <a:pt x="67" y="21"/>
                  <a:pt x="62" y="16"/>
                </a:cubicBezTo>
                <a:close/>
                <a:moveTo>
                  <a:pt x="58" y="13"/>
                </a:moveTo>
                <a:cubicBezTo>
                  <a:pt x="58" y="13"/>
                  <a:pt x="58" y="13"/>
                  <a:pt x="58" y="13"/>
                </a:cubicBezTo>
                <a:cubicBezTo>
                  <a:pt x="56" y="11"/>
                  <a:pt x="54" y="10"/>
                  <a:pt x="51" y="9"/>
                </a:cubicBezTo>
                <a:cubicBezTo>
                  <a:pt x="52" y="10"/>
                  <a:pt x="53" y="11"/>
                  <a:pt x="54" y="13"/>
                </a:cubicBezTo>
                <a:cubicBezTo>
                  <a:pt x="54" y="13"/>
                  <a:pt x="55" y="14"/>
                  <a:pt x="55" y="15"/>
                </a:cubicBezTo>
                <a:cubicBezTo>
                  <a:pt x="56" y="14"/>
                  <a:pt x="57" y="13"/>
                  <a:pt x="58" y="13"/>
                </a:cubicBezTo>
                <a:close/>
                <a:moveTo>
                  <a:pt x="44" y="7"/>
                </a:moveTo>
                <a:cubicBezTo>
                  <a:pt x="44" y="7"/>
                  <a:pt x="44" y="7"/>
                  <a:pt x="44" y="7"/>
                </a:cubicBezTo>
                <a:cubicBezTo>
                  <a:pt x="43" y="6"/>
                  <a:pt x="42" y="6"/>
                  <a:pt x="40" y="6"/>
                </a:cubicBezTo>
                <a:cubicBezTo>
                  <a:pt x="40" y="19"/>
                  <a:pt x="40" y="19"/>
                  <a:pt x="40" y="19"/>
                </a:cubicBezTo>
                <a:cubicBezTo>
                  <a:pt x="44" y="19"/>
                  <a:pt x="47" y="18"/>
                  <a:pt x="50" y="17"/>
                </a:cubicBezTo>
                <a:cubicBezTo>
                  <a:pt x="51" y="17"/>
                  <a:pt x="51" y="16"/>
                  <a:pt x="52" y="16"/>
                </a:cubicBezTo>
                <a:cubicBezTo>
                  <a:pt x="51" y="16"/>
                  <a:pt x="51" y="15"/>
                  <a:pt x="51" y="14"/>
                </a:cubicBezTo>
                <a:cubicBezTo>
                  <a:pt x="49" y="11"/>
                  <a:pt x="47" y="8"/>
                  <a:pt x="44" y="7"/>
                </a:cubicBezTo>
                <a:close/>
                <a:moveTo>
                  <a:pt x="37" y="6"/>
                </a:moveTo>
                <a:cubicBezTo>
                  <a:pt x="37" y="6"/>
                  <a:pt x="37" y="6"/>
                  <a:pt x="37" y="6"/>
                </a:cubicBezTo>
                <a:cubicBezTo>
                  <a:pt x="35" y="6"/>
                  <a:pt x="34" y="6"/>
                  <a:pt x="33" y="7"/>
                </a:cubicBezTo>
                <a:cubicBezTo>
                  <a:pt x="30" y="8"/>
                  <a:pt x="28" y="11"/>
                  <a:pt x="26" y="14"/>
                </a:cubicBezTo>
                <a:cubicBezTo>
                  <a:pt x="26" y="15"/>
                  <a:pt x="26" y="16"/>
                  <a:pt x="25" y="16"/>
                </a:cubicBezTo>
                <a:cubicBezTo>
                  <a:pt x="26" y="16"/>
                  <a:pt x="26" y="17"/>
                  <a:pt x="27" y="17"/>
                </a:cubicBezTo>
                <a:cubicBezTo>
                  <a:pt x="30" y="18"/>
                  <a:pt x="33" y="19"/>
                  <a:pt x="37" y="19"/>
                </a:cubicBezTo>
                <a:cubicBezTo>
                  <a:pt x="37" y="6"/>
                  <a:pt x="37" y="6"/>
                  <a:pt x="37" y="6"/>
                </a:cubicBezTo>
                <a:close/>
                <a:moveTo>
                  <a:pt x="26" y="9"/>
                </a:moveTo>
                <a:cubicBezTo>
                  <a:pt x="26" y="9"/>
                  <a:pt x="26" y="9"/>
                  <a:pt x="26" y="9"/>
                </a:cubicBezTo>
                <a:cubicBezTo>
                  <a:pt x="23" y="10"/>
                  <a:pt x="21" y="11"/>
                  <a:pt x="19" y="13"/>
                </a:cubicBezTo>
                <a:cubicBezTo>
                  <a:pt x="20" y="13"/>
                  <a:pt x="21" y="14"/>
                  <a:pt x="22" y="15"/>
                </a:cubicBezTo>
                <a:cubicBezTo>
                  <a:pt x="22" y="14"/>
                  <a:pt x="23" y="13"/>
                  <a:pt x="23" y="13"/>
                </a:cubicBezTo>
                <a:cubicBezTo>
                  <a:pt x="24" y="11"/>
                  <a:pt x="25" y="10"/>
                  <a:pt x="26" y="9"/>
                </a:cubicBezTo>
                <a:close/>
                <a:moveTo>
                  <a:pt x="16" y="15"/>
                </a:moveTo>
                <a:cubicBezTo>
                  <a:pt x="16" y="15"/>
                  <a:pt x="16" y="15"/>
                  <a:pt x="16" y="15"/>
                </a:cubicBezTo>
                <a:cubicBezTo>
                  <a:pt x="16" y="15"/>
                  <a:pt x="16" y="16"/>
                  <a:pt x="15" y="16"/>
                </a:cubicBezTo>
                <a:cubicBezTo>
                  <a:pt x="10" y="21"/>
                  <a:pt x="6" y="29"/>
                  <a:pt x="6" y="37"/>
                </a:cubicBezTo>
                <a:cubicBezTo>
                  <a:pt x="17" y="37"/>
                  <a:pt x="17" y="37"/>
                  <a:pt x="17" y="37"/>
                </a:cubicBezTo>
                <a:cubicBezTo>
                  <a:pt x="17" y="30"/>
                  <a:pt x="19" y="23"/>
                  <a:pt x="21" y="18"/>
                </a:cubicBezTo>
                <a:cubicBezTo>
                  <a:pt x="19" y="17"/>
                  <a:pt x="18" y="16"/>
                  <a:pt x="16" y="15"/>
                </a:cubicBezTo>
                <a:close/>
                <a:moveTo>
                  <a:pt x="6" y="41"/>
                </a:moveTo>
                <a:cubicBezTo>
                  <a:pt x="6" y="41"/>
                  <a:pt x="6" y="41"/>
                  <a:pt x="6" y="41"/>
                </a:cubicBezTo>
                <a:cubicBezTo>
                  <a:pt x="6" y="49"/>
                  <a:pt x="10" y="57"/>
                  <a:pt x="15" y="62"/>
                </a:cubicBezTo>
                <a:cubicBezTo>
                  <a:pt x="16" y="63"/>
                  <a:pt x="16" y="63"/>
                  <a:pt x="16" y="63"/>
                </a:cubicBezTo>
                <a:cubicBezTo>
                  <a:pt x="18" y="62"/>
                  <a:pt x="19" y="61"/>
                  <a:pt x="21" y="60"/>
                </a:cubicBezTo>
                <a:cubicBezTo>
                  <a:pt x="19" y="54"/>
                  <a:pt x="17" y="48"/>
                  <a:pt x="17" y="41"/>
                </a:cubicBezTo>
                <a:cubicBezTo>
                  <a:pt x="6" y="41"/>
                  <a:pt x="6" y="41"/>
                  <a:pt x="6" y="41"/>
                </a:cubicBezTo>
                <a:close/>
                <a:moveTo>
                  <a:pt x="19" y="65"/>
                </a:moveTo>
                <a:cubicBezTo>
                  <a:pt x="19" y="65"/>
                  <a:pt x="19" y="65"/>
                  <a:pt x="19" y="65"/>
                </a:cubicBezTo>
                <a:cubicBezTo>
                  <a:pt x="21" y="67"/>
                  <a:pt x="23" y="68"/>
                  <a:pt x="26" y="69"/>
                </a:cubicBezTo>
                <a:cubicBezTo>
                  <a:pt x="25" y="68"/>
                  <a:pt x="24" y="67"/>
                  <a:pt x="23" y="65"/>
                </a:cubicBezTo>
                <a:cubicBezTo>
                  <a:pt x="23" y="65"/>
                  <a:pt x="22" y="64"/>
                  <a:pt x="22" y="63"/>
                </a:cubicBezTo>
                <a:cubicBezTo>
                  <a:pt x="21" y="64"/>
                  <a:pt x="20" y="65"/>
                  <a:pt x="19" y="65"/>
                </a:cubicBezTo>
                <a:close/>
                <a:moveTo>
                  <a:pt x="40" y="72"/>
                </a:moveTo>
                <a:cubicBezTo>
                  <a:pt x="40" y="72"/>
                  <a:pt x="40" y="72"/>
                  <a:pt x="40" y="72"/>
                </a:cubicBezTo>
                <a:cubicBezTo>
                  <a:pt x="42" y="72"/>
                  <a:pt x="43" y="71"/>
                  <a:pt x="44" y="71"/>
                </a:cubicBezTo>
                <a:cubicBezTo>
                  <a:pt x="47" y="70"/>
                  <a:pt x="49" y="67"/>
                  <a:pt x="51" y="63"/>
                </a:cubicBezTo>
                <a:cubicBezTo>
                  <a:pt x="51" y="63"/>
                  <a:pt x="51" y="62"/>
                  <a:pt x="52" y="62"/>
                </a:cubicBezTo>
                <a:cubicBezTo>
                  <a:pt x="51" y="62"/>
                  <a:pt x="51" y="61"/>
                  <a:pt x="50" y="61"/>
                </a:cubicBezTo>
                <a:cubicBezTo>
                  <a:pt x="47" y="60"/>
                  <a:pt x="44" y="59"/>
                  <a:pt x="40" y="59"/>
                </a:cubicBezTo>
                <a:cubicBezTo>
                  <a:pt x="40" y="72"/>
                  <a:pt x="40" y="72"/>
                  <a:pt x="40" y="72"/>
                </a:cubicBezTo>
                <a:close/>
                <a:moveTo>
                  <a:pt x="51" y="69"/>
                </a:moveTo>
                <a:cubicBezTo>
                  <a:pt x="51" y="69"/>
                  <a:pt x="51" y="69"/>
                  <a:pt x="51" y="69"/>
                </a:cubicBezTo>
                <a:cubicBezTo>
                  <a:pt x="54" y="68"/>
                  <a:pt x="56" y="67"/>
                  <a:pt x="58" y="65"/>
                </a:cubicBezTo>
                <a:cubicBezTo>
                  <a:pt x="57" y="65"/>
                  <a:pt x="56" y="64"/>
                  <a:pt x="55" y="63"/>
                </a:cubicBezTo>
                <a:cubicBezTo>
                  <a:pt x="55" y="64"/>
                  <a:pt x="54" y="65"/>
                  <a:pt x="54" y="65"/>
                </a:cubicBezTo>
                <a:cubicBezTo>
                  <a:pt x="53" y="67"/>
                  <a:pt x="52" y="68"/>
                  <a:pt x="51" y="69"/>
                </a:cubicBezTo>
                <a:close/>
                <a:moveTo>
                  <a:pt x="61" y="63"/>
                </a:moveTo>
                <a:cubicBezTo>
                  <a:pt x="61" y="63"/>
                  <a:pt x="61" y="63"/>
                  <a:pt x="61" y="63"/>
                </a:cubicBezTo>
                <a:cubicBezTo>
                  <a:pt x="62" y="62"/>
                  <a:pt x="62" y="62"/>
                  <a:pt x="62" y="62"/>
                </a:cubicBezTo>
                <a:cubicBezTo>
                  <a:pt x="67" y="57"/>
                  <a:pt x="71" y="49"/>
                  <a:pt x="71" y="41"/>
                </a:cubicBezTo>
                <a:cubicBezTo>
                  <a:pt x="60" y="41"/>
                  <a:pt x="60" y="41"/>
                  <a:pt x="60" y="41"/>
                </a:cubicBezTo>
                <a:cubicBezTo>
                  <a:pt x="60" y="48"/>
                  <a:pt x="58" y="54"/>
                  <a:pt x="56" y="60"/>
                </a:cubicBezTo>
                <a:cubicBezTo>
                  <a:pt x="58" y="61"/>
                  <a:pt x="59" y="62"/>
                  <a:pt x="61" y="63"/>
                </a:cubicBezTo>
                <a:close/>
                <a:moveTo>
                  <a:pt x="53" y="19"/>
                </a:moveTo>
                <a:cubicBezTo>
                  <a:pt x="53" y="19"/>
                  <a:pt x="53" y="19"/>
                  <a:pt x="53" y="19"/>
                </a:cubicBezTo>
                <a:cubicBezTo>
                  <a:pt x="53" y="20"/>
                  <a:pt x="52" y="20"/>
                  <a:pt x="52" y="20"/>
                </a:cubicBezTo>
                <a:cubicBezTo>
                  <a:pt x="48" y="21"/>
                  <a:pt x="44" y="22"/>
                  <a:pt x="40" y="22"/>
                </a:cubicBezTo>
                <a:cubicBezTo>
                  <a:pt x="40" y="37"/>
                  <a:pt x="40" y="37"/>
                  <a:pt x="40" y="37"/>
                </a:cubicBezTo>
                <a:cubicBezTo>
                  <a:pt x="56" y="37"/>
                  <a:pt x="56" y="37"/>
                  <a:pt x="56" y="37"/>
                </a:cubicBezTo>
                <a:cubicBezTo>
                  <a:pt x="56" y="31"/>
                  <a:pt x="55" y="24"/>
                  <a:pt x="53" y="19"/>
                </a:cubicBezTo>
                <a:close/>
                <a:moveTo>
                  <a:pt x="37" y="22"/>
                </a:moveTo>
                <a:cubicBezTo>
                  <a:pt x="37" y="22"/>
                  <a:pt x="37" y="22"/>
                  <a:pt x="37" y="22"/>
                </a:cubicBezTo>
                <a:cubicBezTo>
                  <a:pt x="33" y="22"/>
                  <a:pt x="29" y="21"/>
                  <a:pt x="25" y="20"/>
                </a:cubicBezTo>
                <a:cubicBezTo>
                  <a:pt x="25" y="20"/>
                  <a:pt x="24" y="20"/>
                  <a:pt x="24" y="19"/>
                </a:cubicBezTo>
                <a:cubicBezTo>
                  <a:pt x="22" y="24"/>
                  <a:pt x="21" y="31"/>
                  <a:pt x="21" y="37"/>
                </a:cubicBezTo>
                <a:cubicBezTo>
                  <a:pt x="37" y="37"/>
                  <a:pt x="37" y="37"/>
                  <a:pt x="37" y="37"/>
                </a:cubicBezTo>
                <a:cubicBezTo>
                  <a:pt x="37" y="22"/>
                  <a:pt x="37" y="22"/>
                  <a:pt x="37" y="22"/>
                </a:cubicBezTo>
                <a:close/>
                <a:moveTo>
                  <a:pt x="37" y="56"/>
                </a:moveTo>
                <a:cubicBezTo>
                  <a:pt x="37" y="56"/>
                  <a:pt x="37" y="56"/>
                  <a:pt x="37" y="56"/>
                </a:cubicBezTo>
                <a:cubicBezTo>
                  <a:pt x="37" y="41"/>
                  <a:pt x="37" y="41"/>
                  <a:pt x="37" y="41"/>
                </a:cubicBezTo>
                <a:cubicBezTo>
                  <a:pt x="21" y="41"/>
                  <a:pt x="21" y="41"/>
                  <a:pt x="21" y="41"/>
                </a:cubicBezTo>
                <a:cubicBezTo>
                  <a:pt x="21" y="47"/>
                  <a:pt x="22" y="53"/>
                  <a:pt x="24" y="58"/>
                </a:cubicBezTo>
                <a:cubicBezTo>
                  <a:pt x="24" y="58"/>
                  <a:pt x="25" y="58"/>
                  <a:pt x="25" y="58"/>
                </a:cubicBezTo>
                <a:cubicBezTo>
                  <a:pt x="29" y="57"/>
                  <a:pt x="33" y="56"/>
                  <a:pt x="37" y="56"/>
                </a:cubicBezTo>
                <a:close/>
                <a:moveTo>
                  <a:pt x="40" y="56"/>
                </a:moveTo>
                <a:cubicBezTo>
                  <a:pt x="40" y="56"/>
                  <a:pt x="40" y="56"/>
                  <a:pt x="40" y="56"/>
                </a:cubicBezTo>
                <a:cubicBezTo>
                  <a:pt x="44" y="56"/>
                  <a:pt x="48" y="57"/>
                  <a:pt x="52" y="58"/>
                </a:cubicBezTo>
                <a:cubicBezTo>
                  <a:pt x="52" y="58"/>
                  <a:pt x="53" y="58"/>
                  <a:pt x="53" y="58"/>
                </a:cubicBezTo>
                <a:cubicBezTo>
                  <a:pt x="55" y="53"/>
                  <a:pt x="56" y="47"/>
                  <a:pt x="56" y="41"/>
                </a:cubicBezTo>
                <a:cubicBezTo>
                  <a:pt x="40" y="41"/>
                  <a:pt x="40" y="41"/>
                  <a:pt x="40" y="41"/>
                </a:cubicBezTo>
                <a:cubicBezTo>
                  <a:pt x="40" y="56"/>
                  <a:pt x="40" y="56"/>
                  <a:pt x="40" y="5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 sz="24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0" name="Freeform 34"/>
          <p:cNvSpPr>
            <a:spLocks noEditPoints="1"/>
          </p:cNvSpPr>
          <p:nvPr/>
        </p:nvSpPr>
        <p:spPr bwMode="auto">
          <a:xfrm>
            <a:off x="3227918" y="3834467"/>
            <a:ext cx="311149" cy="317599"/>
          </a:xfrm>
          <a:custGeom>
            <a:avLst/>
            <a:gdLst>
              <a:gd name="T0" fmla="*/ 39 w 77"/>
              <a:gd name="T1" fmla="*/ 57 h 78"/>
              <a:gd name="T2" fmla="*/ 48 w 77"/>
              <a:gd name="T3" fmla="*/ 8 h 78"/>
              <a:gd name="T4" fmla="*/ 53 w 77"/>
              <a:gd name="T5" fmla="*/ 10 h 78"/>
              <a:gd name="T6" fmla="*/ 61 w 77"/>
              <a:gd name="T7" fmla="*/ 7 h 78"/>
              <a:gd name="T8" fmla="*/ 71 w 77"/>
              <a:gd name="T9" fmla="*/ 20 h 78"/>
              <a:gd name="T10" fmla="*/ 69 w 77"/>
              <a:gd name="T11" fmla="*/ 29 h 78"/>
              <a:gd name="T12" fmla="*/ 77 w 77"/>
              <a:gd name="T13" fmla="*/ 32 h 78"/>
              <a:gd name="T14" fmla="*/ 74 w 77"/>
              <a:gd name="T15" fmla="*/ 48 h 78"/>
              <a:gd name="T16" fmla="*/ 67 w 77"/>
              <a:gd name="T17" fmla="*/ 53 h 78"/>
              <a:gd name="T18" fmla="*/ 71 w 77"/>
              <a:gd name="T19" fmla="*/ 61 h 78"/>
              <a:gd name="T20" fmla="*/ 57 w 77"/>
              <a:gd name="T21" fmla="*/ 71 h 78"/>
              <a:gd name="T22" fmla="*/ 51 w 77"/>
              <a:gd name="T23" fmla="*/ 68 h 78"/>
              <a:gd name="T24" fmla="*/ 45 w 77"/>
              <a:gd name="T25" fmla="*/ 78 h 78"/>
              <a:gd name="T26" fmla="*/ 29 w 77"/>
              <a:gd name="T27" fmla="*/ 75 h 78"/>
              <a:gd name="T28" fmla="*/ 26 w 77"/>
              <a:gd name="T29" fmla="*/ 68 h 78"/>
              <a:gd name="T30" fmla="*/ 24 w 77"/>
              <a:gd name="T31" fmla="*/ 67 h 78"/>
              <a:gd name="T32" fmla="*/ 16 w 77"/>
              <a:gd name="T33" fmla="*/ 71 h 78"/>
              <a:gd name="T34" fmla="*/ 6 w 77"/>
              <a:gd name="T35" fmla="*/ 57 h 78"/>
              <a:gd name="T36" fmla="*/ 8 w 77"/>
              <a:gd name="T37" fmla="*/ 48 h 78"/>
              <a:gd name="T38" fmla="*/ 0 w 77"/>
              <a:gd name="T39" fmla="*/ 45 h 78"/>
              <a:gd name="T40" fmla="*/ 8 w 77"/>
              <a:gd name="T41" fmla="*/ 29 h 78"/>
              <a:gd name="T42" fmla="*/ 6 w 77"/>
              <a:gd name="T43" fmla="*/ 20 h 78"/>
              <a:gd name="T44" fmla="*/ 6 w 77"/>
              <a:gd name="T45" fmla="*/ 16 h 78"/>
              <a:gd name="T46" fmla="*/ 24 w 77"/>
              <a:gd name="T47" fmla="*/ 10 h 78"/>
              <a:gd name="T48" fmla="*/ 32 w 77"/>
              <a:gd name="T49" fmla="*/ 0 h 78"/>
              <a:gd name="T50" fmla="*/ 48 w 77"/>
              <a:gd name="T51" fmla="*/ 3 h 78"/>
              <a:gd name="T52" fmla="*/ 48 w 77"/>
              <a:gd name="T53" fmla="*/ 15 h 78"/>
              <a:gd name="T54" fmla="*/ 42 w 77"/>
              <a:gd name="T55" fmla="*/ 11 h 78"/>
              <a:gd name="T56" fmla="*/ 35 w 77"/>
              <a:gd name="T57" fmla="*/ 11 h 78"/>
              <a:gd name="T58" fmla="*/ 25 w 77"/>
              <a:gd name="T59" fmla="*/ 17 h 78"/>
              <a:gd name="T60" fmla="*/ 13 w 77"/>
              <a:gd name="T61" fmla="*/ 18 h 78"/>
              <a:gd name="T62" fmla="*/ 14 w 77"/>
              <a:gd name="T63" fmla="*/ 29 h 78"/>
              <a:gd name="T64" fmla="*/ 6 w 77"/>
              <a:gd name="T65" fmla="*/ 35 h 78"/>
              <a:gd name="T66" fmla="*/ 13 w 77"/>
              <a:gd name="T67" fmla="*/ 45 h 78"/>
              <a:gd name="T68" fmla="*/ 16 w 77"/>
              <a:gd name="T69" fmla="*/ 56 h 78"/>
              <a:gd name="T70" fmla="*/ 21 w 77"/>
              <a:gd name="T71" fmla="*/ 61 h 78"/>
              <a:gd name="T72" fmla="*/ 32 w 77"/>
              <a:gd name="T73" fmla="*/ 64 h 78"/>
              <a:gd name="T74" fmla="*/ 42 w 77"/>
              <a:gd name="T75" fmla="*/ 72 h 78"/>
              <a:gd name="T76" fmla="*/ 44 w 77"/>
              <a:gd name="T77" fmla="*/ 64 h 78"/>
              <a:gd name="T78" fmla="*/ 52 w 77"/>
              <a:gd name="T79" fmla="*/ 61 h 78"/>
              <a:gd name="T80" fmla="*/ 64 w 77"/>
              <a:gd name="T81" fmla="*/ 59 h 78"/>
              <a:gd name="T82" fmla="*/ 63 w 77"/>
              <a:gd name="T83" fmla="*/ 49 h 78"/>
              <a:gd name="T84" fmla="*/ 71 w 77"/>
              <a:gd name="T85" fmla="*/ 42 h 78"/>
              <a:gd name="T86" fmla="*/ 64 w 77"/>
              <a:gd name="T87" fmla="*/ 33 h 78"/>
              <a:gd name="T88" fmla="*/ 61 w 77"/>
              <a:gd name="T89" fmla="*/ 21 h 78"/>
              <a:gd name="T90" fmla="*/ 56 w 77"/>
              <a:gd name="T91" fmla="*/ 16 h 78"/>
              <a:gd name="T92" fmla="*/ 39 w 77"/>
              <a:gd name="T93" fmla="*/ 24 h 78"/>
              <a:gd name="T94" fmla="*/ 39 w 77"/>
              <a:gd name="T95" fmla="*/ 54 h 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77" h="78">
                <a:moveTo>
                  <a:pt x="39" y="20"/>
                </a:moveTo>
                <a:cubicBezTo>
                  <a:pt x="49" y="20"/>
                  <a:pt x="57" y="29"/>
                  <a:pt x="57" y="39"/>
                </a:cubicBezTo>
                <a:cubicBezTo>
                  <a:pt x="57" y="49"/>
                  <a:pt x="49" y="57"/>
                  <a:pt x="39" y="57"/>
                </a:cubicBezTo>
                <a:cubicBezTo>
                  <a:pt x="28" y="57"/>
                  <a:pt x="20" y="49"/>
                  <a:pt x="20" y="39"/>
                </a:cubicBezTo>
                <a:cubicBezTo>
                  <a:pt x="20" y="29"/>
                  <a:pt x="28" y="20"/>
                  <a:pt x="39" y="20"/>
                </a:cubicBezTo>
                <a:close/>
                <a:moveTo>
                  <a:pt x="48" y="8"/>
                </a:moveTo>
                <a:cubicBezTo>
                  <a:pt x="48" y="8"/>
                  <a:pt x="48" y="8"/>
                  <a:pt x="48" y="8"/>
                </a:cubicBezTo>
                <a:cubicBezTo>
                  <a:pt x="49" y="9"/>
                  <a:pt x="50" y="9"/>
                  <a:pt x="51" y="9"/>
                </a:cubicBezTo>
                <a:cubicBezTo>
                  <a:pt x="52" y="10"/>
                  <a:pt x="52" y="10"/>
                  <a:pt x="53" y="10"/>
                </a:cubicBezTo>
                <a:cubicBezTo>
                  <a:pt x="57" y="7"/>
                  <a:pt x="57" y="7"/>
                  <a:pt x="57" y="7"/>
                </a:cubicBezTo>
                <a:cubicBezTo>
                  <a:pt x="58" y="5"/>
                  <a:pt x="60" y="5"/>
                  <a:pt x="61" y="7"/>
                </a:cubicBezTo>
                <a:cubicBezTo>
                  <a:pt x="61" y="7"/>
                  <a:pt x="61" y="7"/>
                  <a:pt x="61" y="7"/>
                </a:cubicBezTo>
                <a:cubicBezTo>
                  <a:pt x="61" y="7"/>
                  <a:pt x="61" y="7"/>
                  <a:pt x="61" y="7"/>
                </a:cubicBezTo>
                <a:cubicBezTo>
                  <a:pt x="71" y="16"/>
                  <a:pt x="71" y="16"/>
                  <a:pt x="71" y="16"/>
                </a:cubicBezTo>
                <a:cubicBezTo>
                  <a:pt x="72" y="17"/>
                  <a:pt x="72" y="19"/>
                  <a:pt x="71" y="20"/>
                </a:cubicBezTo>
                <a:cubicBezTo>
                  <a:pt x="67" y="24"/>
                  <a:pt x="67" y="24"/>
                  <a:pt x="67" y="24"/>
                </a:cubicBezTo>
                <a:cubicBezTo>
                  <a:pt x="67" y="25"/>
                  <a:pt x="68" y="26"/>
                  <a:pt x="68" y="26"/>
                </a:cubicBezTo>
                <a:cubicBezTo>
                  <a:pt x="68" y="27"/>
                  <a:pt x="69" y="28"/>
                  <a:pt x="69" y="29"/>
                </a:cubicBezTo>
                <a:cubicBezTo>
                  <a:pt x="74" y="29"/>
                  <a:pt x="74" y="29"/>
                  <a:pt x="74" y="29"/>
                </a:cubicBezTo>
                <a:cubicBezTo>
                  <a:pt x="76" y="29"/>
                  <a:pt x="77" y="30"/>
                  <a:pt x="77" y="32"/>
                </a:cubicBezTo>
                <a:cubicBezTo>
                  <a:pt x="77" y="32"/>
                  <a:pt x="77" y="32"/>
                  <a:pt x="77" y="32"/>
                </a:cubicBezTo>
                <a:cubicBezTo>
                  <a:pt x="77" y="45"/>
                  <a:pt x="77" y="45"/>
                  <a:pt x="77" y="45"/>
                </a:cubicBezTo>
                <a:cubicBezTo>
                  <a:pt x="77" y="47"/>
                  <a:pt x="76" y="48"/>
                  <a:pt x="74" y="48"/>
                </a:cubicBezTo>
                <a:cubicBezTo>
                  <a:pt x="74" y="48"/>
                  <a:pt x="74" y="48"/>
                  <a:pt x="74" y="48"/>
                </a:cubicBezTo>
                <a:cubicBezTo>
                  <a:pt x="69" y="48"/>
                  <a:pt x="69" y="48"/>
                  <a:pt x="69" y="48"/>
                </a:cubicBezTo>
                <a:cubicBezTo>
                  <a:pt x="69" y="49"/>
                  <a:pt x="68" y="50"/>
                  <a:pt x="68" y="51"/>
                </a:cubicBezTo>
                <a:cubicBezTo>
                  <a:pt x="68" y="52"/>
                  <a:pt x="67" y="53"/>
                  <a:pt x="67" y="53"/>
                </a:cubicBezTo>
                <a:cubicBezTo>
                  <a:pt x="71" y="57"/>
                  <a:pt x="71" y="57"/>
                  <a:pt x="71" y="57"/>
                </a:cubicBezTo>
                <a:cubicBezTo>
                  <a:pt x="72" y="58"/>
                  <a:pt x="72" y="60"/>
                  <a:pt x="71" y="61"/>
                </a:cubicBezTo>
                <a:cubicBezTo>
                  <a:pt x="71" y="61"/>
                  <a:pt x="71" y="61"/>
                  <a:pt x="71" y="61"/>
                </a:cubicBezTo>
                <a:cubicBezTo>
                  <a:pt x="71" y="61"/>
                  <a:pt x="71" y="61"/>
                  <a:pt x="71" y="61"/>
                </a:cubicBezTo>
                <a:cubicBezTo>
                  <a:pt x="61" y="71"/>
                  <a:pt x="61" y="71"/>
                  <a:pt x="61" y="71"/>
                </a:cubicBezTo>
                <a:cubicBezTo>
                  <a:pt x="60" y="72"/>
                  <a:pt x="58" y="72"/>
                  <a:pt x="57" y="71"/>
                </a:cubicBezTo>
                <a:cubicBezTo>
                  <a:pt x="53" y="67"/>
                  <a:pt x="53" y="67"/>
                  <a:pt x="53" y="67"/>
                </a:cubicBezTo>
                <a:cubicBezTo>
                  <a:pt x="52" y="68"/>
                  <a:pt x="52" y="68"/>
                  <a:pt x="51" y="68"/>
                </a:cubicBezTo>
                <a:cubicBezTo>
                  <a:pt x="51" y="68"/>
                  <a:pt x="51" y="68"/>
                  <a:pt x="51" y="68"/>
                </a:cubicBezTo>
                <a:cubicBezTo>
                  <a:pt x="50" y="69"/>
                  <a:pt x="49" y="69"/>
                  <a:pt x="48" y="69"/>
                </a:cubicBezTo>
                <a:cubicBezTo>
                  <a:pt x="48" y="75"/>
                  <a:pt x="48" y="75"/>
                  <a:pt x="48" y="75"/>
                </a:cubicBezTo>
                <a:cubicBezTo>
                  <a:pt x="48" y="76"/>
                  <a:pt x="47" y="78"/>
                  <a:pt x="45" y="78"/>
                </a:cubicBezTo>
                <a:cubicBezTo>
                  <a:pt x="45" y="77"/>
                  <a:pt x="45" y="77"/>
                  <a:pt x="45" y="77"/>
                </a:cubicBezTo>
                <a:cubicBezTo>
                  <a:pt x="32" y="77"/>
                  <a:pt x="32" y="77"/>
                  <a:pt x="32" y="77"/>
                </a:cubicBezTo>
                <a:cubicBezTo>
                  <a:pt x="30" y="77"/>
                  <a:pt x="29" y="76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69"/>
                  <a:pt x="29" y="69"/>
                  <a:pt x="29" y="69"/>
                </a:cubicBezTo>
                <a:cubicBezTo>
                  <a:pt x="28" y="69"/>
                  <a:pt x="27" y="69"/>
                  <a:pt x="26" y="68"/>
                </a:cubicBezTo>
                <a:cubicBezTo>
                  <a:pt x="26" y="68"/>
                  <a:pt x="26" y="68"/>
                  <a:pt x="26" y="68"/>
                </a:cubicBezTo>
                <a:cubicBezTo>
                  <a:pt x="26" y="68"/>
                  <a:pt x="26" y="68"/>
                  <a:pt x="26" y="68"/>
                </a:cubicBezTo>
                <a:cubicBezTo>
                  <a:pt x="25" y="68"/>
                  <a:pt x="25" y="67"/>
                  <a:pt x="24" y="67"/>
                </a:cubicBezTo>
                <a:cubicBezTo>
                  <a:pt x="20" y="71"/>
                  <a:pt x="20" y="71"/>
                  <a:pt x="20" y="71"/>
                </a:cubicBezTo>
                <a:cubicBezTo>
                  <a:pt x="19" y="72"/>
                  <a:pt x="17" y="72"/>
                  <a:pt x="16" y="71"/>
                </a:cubicBezTo>
                <a:cubicBezTo>
                  <a:pt x="16" y="71"/>
                  <a:pt x="16" y="71"/>
                  <a:pt x="16" y="71"/>
                </a:cubicBezTo>
                <a:cubicBezTo>
                  <a:pt x="16" y="71"/>
                  <a:pt x="16" y="71"/>
                  <a:pt x="16" y="71"/>
                </a:cubicBezTo>
                <a:cubicBezTo>
                  <a:pt x="6" y="61"/>
                  <a:pt x="6" y="61"/>
                  <a:pt x="6" y="61"/>
                </a:cubicBezTo>
                <a:cubicBezTo>
                  <a:pt x="5" y="60"/>
                  <a:pt x="5" y="58"/>
                  <a:pt x="6" y="57"/>
                </a:cubicBezTo>
                <a:cubicBezTo>
                  <a:pt x="10" y="53"/>
                  <a:pt x="10" y="53"/>
                  <a:pt x="10" y="53"/>
                </a:cubicBezTo>
                <a:cubicBezTo>
                  <a:pt x="10" y="53"/>
                  <a:pt x="9" y="52"/>
                  <a:pt x="9" y="51"/>
                </a:cubicBezTo>
                <a:cubicBezTo>
                  <a:pt x="9" y="50"/>
                  <a:pt x="8" y="49"/>
                  <a:pt x="8" y="48"/>
                </a:cubicBezTo>
                <a:cubicBezTo>
                  <a:pt x="3" y="48"/>
                  <a:pt x="3" y="48"/>
                  <a:pt x="3" y="48"/>
                </a:cubicBezTo>
                <a:cubicBezTo>
                  <a:pt x="1" y="48"/>
                  <a:pt x="0" y="47"/>
                  <a:pt x="0" y="45"/>
                </a:cubicBezTo>
                <a:cubicBezTo>
                  <a:pt x="0" y="45"/>
                  <a:pt x="0" y="45"/>
                  <a:pt x="0" y="45"/>
                </a:cubicBezTo>
                <a:cubicBezTo>
                  <a:pt x="0" y="32"/>
                  <a:pt x="0" y="32"/>
                  <a:pt x="0" y="32"/>
                </a:cubicBezTo>
                <a:cubicBezTo>
                  <a:pt x="0" y="30"/>
                  <a:pt x="1" y="29"/>
                  <a:pt x="3" y="29"/>
                </a:cubicBezTo>
                <a:cubicBezTo>
                  <a:pt x="8" y="29"/>
                  <a:pt x="8" y="29"/>
                  <a:pt x="8" y="29"/>
                </a:cubicBezTo>
                <a:cubicBezTo>
                  <a:pt x="8" y="28"/>
                  <a:pt x="9" y="27"/>
                  <a:pt x="9" y="26"/>
                </a:cubicBezTo>
                <a:cubicBezTo>
                  <a:pt x="9" y="26"/>
                  <a:pt x="10" y="25"/>
                  <a:pt x="10" y="24"/>
                </a:cubicBezTo>
                <a:cubicBezTo>
                  <a:pt x="6" y="20"/>
                  <a:pt x="6" y="20"/>
                  <a:pt x="6" y="20"/>
                </a:cubicBezTo>
                <a:cubicBezTo>
                  <a:pt x="5" y="19"/>
                  <a:pt x="5" y="17"/>
                  <a:pt x="6" y="16"/>
                </a:cubicBezTo>
                <a:cubicBezTo>
                  <a:pt x="6" y="16"/>
                  <a:pt x="6" y="16"/>
                  <a:pt x="6" y="16"/>
                </a:cubicBezTo>
                <a:cubicBezTo>
                  <a:pt x="6" y="16"/>
                  <a:pt x="6" y="16"/>
                  <a:pt x="6" y="16"/>
                </a:cubicBezTo>
                <a:cubicBezTo>
                  <a:pt x="16" y="7"/>
                  <a:pt x="16" y="7"/>
                  <a:pt x="16" y="7"/>
                </a:cubicBezTo>
                <a:cubicBezTo>
                  <a:pt x="17" y="5"/>
                  <a:pt x="19" y="5"/>
                  <a:pt x="20" y="7"/>
                </a:cubicBezTo>
                <a:cubicBezTo>
                  <a:pt x="24" y="10"/>
                  <a:pt x="24" y="10"/>
                  <a:pt x="24" y="10"/>
                </a:cubicBezTo>
                <a:cubicBezTo>
                  <a:pt x="25" y="10"/>
                  <a:pt x="27" y="9"/>
                  <a:pt x="29" y="8"/>
                </a:cubicBezTo>
                <a:cubicBezTo>
                  <a:pt x="29" y="3"/>
                  <a:pt x="29" y="3"/>
                  <a:pt x="29" y="3"/>
                </a:cubicBezTo>
                <a:cubicBezTo>
                  <a:pt x="29" y="1"/>
                  <a:pt x="30" y="0"/>
                  <a:pt x="32" y="0"/>
                </a:cubicBezTo>
                <a:cubicBezTo>
                  <a:pt x="32" y="0"/>
                  <a:pt x="32" y="0"/>
                  <a:pt x="32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47" y="0"/>
                  <a:pt x="48" y="1"/>
                  <a:pt x="48" y="3"/>
                </a:cubicBezTo>
                <a:cubicBezTo>
                  <a:pt x="48" y="3"/>
                  <a:pt x="48" y="3"/>
                  <a:pt x="48" y="3"/>
                </a:cubicBezTo>
                <a:cubicBezTo>
                  <a:pt x="48" y="8"/>
                  <a:pt x="48" y="8"/>
                  <a:pt x="48" y="8"/>
                </a:cubicBezTo>
                <a:close/>
                <a:moveTo>
                  <a:pt x="48" y="15"/>
                </a:moveTo>
                <a:cubicBezTo>
                  <a:pt x="48" y="15"/>
                  <a:pt x="48" y="15"/>
                  <a:pt x="48" y="15"/>
                </a:cubicBezTo>
                <a:cubicBezTo>
                  <a:pt x="47" y="14"/>
                  <a:pt x="46" y="14"/>
                  <a:pt x="45" y="13"/>
                </a:cubicBezTo>
                <a:cubicBezTo>
                  <a:pt x="43" y="13"/>
                  <a:pt x="42" y="12"/>
                  <a:pt x="42" y="11"/>
                </a:cubicBezTo>
                <a:cubicBezTo>
                  <a:pt x="42" y="6"/>
                  <a:pt x="42" y="6"/>
                  <a:pt x="42" y="6"/>
                </a:cubicBezTo>
                <a:cubicBezTo>
                  <a:pt x="35" y="6"/>
                  <a:pt x="35" y="6"/>
                  <a:pt x="35" y="6"/>
                </a:cubicBezTo>
                <a:cubicBezTo>
                  <a:pt x="35" y="11"/>
                  <a:pt x="35" y="11"/>
                  <a:pt x="35" y="11"/>
                </a:cubicBezTo>
                <a:cubicBezTo>
                  <a:pt x="35" y="12"/>
                  <a:pt x="34" y="13"/>
                  <a:pt x="33" y="13"/>
                </a:cubicBezTo>
                <a:cubicBezTo>
                  <a:pt x="30" y="14"/>
                  <a:pt x="27" y="15"/>
                  <a:pt x="25" y="17"/>
                </a:cubicBezTo>
                <a:cubicBezTo>
                  <a:pt x="25" y="17"/>
                  <a:pt x="25" y="17"/>
                  <a:pt x="25" y="17"/>
                </a:cubicBezTo>
                <a:cubicBezTo>
                  <a:pt x="24" y="17"/>
                  <a:pt x="22" y="17"/>
                  <a:pt x="21" y="16"/>
                </a:cubicBezTo>
                <a:cubicBezTo>
                  <a:pt x="18" y="13"/>
                  <a:pt x="18" y="13"/>
                  <a:pt x="18" y="13"/>
                </a:cubicBezTo>
                <a:cubicBezTo>
                  <a:pt x="13" y="18"/>
                  <a:pt x="13" y="18"/>
                  <a:pt x="13" y="18"/>
                </a:cubicBezTo>
                <a:cubicBezTo>
                  <a:pt x="16" y="21"/>
                  <a:pt x="16" y="21"/>
                  <a:pt x="16" y="21"/>
                </a:cubicBezTo>
                <a:cubicBezTo>
                  <a:pt x="17" y="22"/>
                  <a:pt x="17" y="24"/>
                  <a:pt x="16" y="25"/>
                </a:cubicBezTo>
                <a:cubicBezTo>
                  <a:pt x="16" y="26"/>
                  <a:pt x="15" y="27"/>
                  <a:pt x="14" y="29"/>
                </a:cubicBezTo>
                <a:cubicBezTo>
                  <a:pt x="14" y="30"/>
                  <a:pt x="14" y="31"/>
                  <a:pt x="13" y="33"/>
                </a:cubicBezTo>
                <a:cubicBezTo>
                  <a:pt x="13" y="34"/>
                  <a:pt x="12" y="35"/>
                  <a:pt x="10" y="35"/>
                </a:cubicBezTo>
                <a:cubicBezTo>
                  <a:pt x="6" y="35"/>
                  <a:pt x="6" y="35"/>
                  <a:pt x="6" y="35"/>
                </a:cubicBezTo>
                <a:cubicBezTo>
                  <a:pt x="6" y="42"/>
                  <a:pt x="6" y="42"/>
                  <a:pt x="6" y="42"/>
                </a:cubicBezTo>
                <a:cubicBezTo>
                  <a:pt x="10" y="42"/>
                  <a:pt x="10" y="42"/>
                  <a:pt x="10" y="42"/>
                </a:cubicBezTo>
                <a:cubicBezTo>
                  <a:pt x="12" y="42"/>
                  <a:pt x="13" y="43"/>
                  <a:pt x="13" y="45"/>
                </a:cubicBezTo>
                <a:cubicBezTo>
                  <a:pt x="13" y="46"/>
                  <a:pt x="14" y="47"/>
                  <a:pt x="14" y="49"/>
                </a:cubicBezTo>
                <a:cubicBezTo>
                  <a:pt x="15" y="50"/>
                  <a:pt x="16" y="51"/>
                  <a:pt x="16" y="52"/>
                </a:cubicBezTo>
                <a:cubicBezTo>
                  <a:pt x="17" y="54"/>
                  <a:pt x="17" y="55"/>
                  <a:pt x="16" y="56"/>
                </a:cubicBezTo>
                <a:cubicBezTo>
                  <a:pt x="13" y="59"/>
                  <a:pt x="13" y="59"/>
                  <a:pt x="13" y="59"/>
                </a:cubicBezTo>
                <a:cubicBezTo>
                  <a:pt x="18" y="64"/>
                  <a:pt x="18" y="64"/>
                  <a:pt x="18" y="64"/>
                </a:cubicBezTo>
                <a:cubicBezTo>
                  <a:pt x="21" y="61"/>
                  <a:pt x="21" y="61"/>
                  <a:pt x="21" y="61"/>
                </a:cubicBezTo>
                <a:cubicBezTo>
                  <a:pt x="22" y="60"/>
                  <a:pt x="24" y="60"/>
                  <a:pt x="25" y="61"/>
                </a:cubicBezTo>
                <a:cubicBezTo>
                  <a:pt x="26" y="62"/>
                  <a:pt x="27" y="62"/>
                  <a:pt x="29" y="63"/>
                </a:cubicBezTo>
                <a:cubicBezTo>
                  <a:pt x="30" y="63"/>
                  <a:pt x="31" y="64"/>
                  <a:pt x="32" y="64"/>
                </a:cubicBezTo>
                <a:cubicBezTo>
                  <a:pt x="34" y="64"/>
                  <a:pt x="35" y="66"/>
                  <a:pt x="35" y="67"/>
                </a:cubicBezTo>
                <a:cubicBezTo>
                  <a:pt x="35" y="72"/>
                  <a:pt x="35" y="72"/>
                  <a:pt x="35" y="72"/>
                </a:cubicBezTo>
                <a:cubicBezTo>
                  <a:pt x="42" y="72"/>
                  <a:pt x="42" y="72"/>
                  <a:pt x="42" y="72"/>
                </a:cubicBezTo>
                <a:cubicBezTo>
                  <a:pt x="42" y="67"/>
                  <a:pt x="42" y="67"/>
                  <a:pt x="42" y="67"/>
                </a:cubicBezTo>
                <a:cubicBezTo>
                  <a:pt x="42" y="67"/>
                  <a:pt x="42" y="67"/>
                  <a:pt x="42" y="67"/>
                </a:cubicBezTo>
                <a:cubicBezTo>
                  <a:pt x="42" y="66"/>
                  <a:pt x="43" y="64"/>
                  <a:pt x="44" y="64"/>
                </a:cubicBezTo>
                <a:cubicBezTo>
                  <a:pt x="46" y="64"/>
                  <a:pt x="47" y="63"/>
                  <a:pt x="48" y="63"/>
                </a:cubicBezTo>
                <a:cubicBezTo>
                  <a:pt x="48" y="63"/>
                  <a:pt x="48" y="63"/>
                  <a:pt x="48" y="63"/>
                </a:cubicBezTo>
                <a:cubicBezTo>
                  <a:pt x="50" y="62"/>
                  <a:pt x="51" y="62"/>
                  <a:pt x="52" y="61"/>
                </a:cubicBezTo>
                <a:cubicBezTo>
                  <a:pt x="53" y="60"/>
                  <a:pt x="55" y="60"/>
                  <a:pt x="56" y="61"/>
                </a:cubicBezTo>
                <a:cubicBezTo>
                  <a:pt x="59" y="64"/>
                  <a:pt x="59" y="64"/>
                  <a:pt x="59" y="64"/>
                </a:cubicBezTo>
                <a:cubicBezTo>
                  <a:pt x="64" y="59"/>
                  <a:pt x="64" y="59"/>
                  <a:pt x="64" y="59"/>
                </a:cubicBezTo>
                <a:cubicBezTo>
                  <a:pt x="61" y="56"/>
                  <a:pt x="61" y="56"/>
                  <a:pt x="61" y="56"/>
                </a:cubicBezTo>
                <a:cubicBezTo>
                  <a:pt x="60" y="55"/>
                  <a:pt x="60" y="54"/>
                  <a:pt x="61" y="52"/>
                </a:cubicBezTo>
                <a:cubicBezTo>
                  <a:pt x="61" y="51"/>
                  <a:pt x="62" y="50"/>
                  <a:pt x="63" y="49"/>
                </a:cubicBezTo>
                <a:cubicBezTo>
                  <a:pt x="63" y="47"/>
                  <a:pt x="64" y="46"/>
                  <a:pt x="64" y="45"/>
                </a:cubicBezTo>
                <a:cubicBezTo>
                  <a:pt x="64" y="43"/>
                  <a:pt x="65" y="42"/>
                  <a:pt x="67" y="42"/>
                </a:cubicBezTo>
                <a:cubicBezTo>
                  <a:pt x="71" y="42"/>
                  <a:pt x="71" y="42"/>
                  <a:pt x="71" y="42"/>
                </a:cubicBezTo>
                <a:cubicBezTo>
                  <a:pt x="71" y="35"/>
                  <a:pt x="71" y="35"/>
                  <a:pt x="71" y="35"/>
                </a:cubicBezTo>
                <a:cubicBezTo>
                  <a:pt x="67" y="35"/>
                  <a:pt x="67" y="35"/>
                  <a:pt x="67" y="35"/>
                </a:cubicBezTo>
                <a:cubicBezTo>
                  <a:pt x="65" y="35"/>
                  <a:pt x="64" y="34"/>
                  <a:pt x="64" y="33"/>
                </a:cubicBezTo>
                <a:cubicBezTo>
                  <a:pt x="64" y="31"/>
                  <a:pt x="63" y="30"/>
                  <a:pt x="63" y="29"/>
                </a:cubicBezTo>
                <a:cubicBezTo>
                  <a:pt x="62" y="27"/>
                  <a:pt x="61" y="26"/>
                  <a:pt x="61" y="25"/>
                </a:cubicBezTo>
                <a:cubicBezTo>
                  <a:pt x="60" y="24"/>
                  <a:pt x="60" y="22"/>
                  <a:pt x="61" y="21"/>
                </a:cubicBezTo>
                <a:cubicBezTo>
                  <a:pt x="64" y="18"/>
                  <a:pt x="64" y="18"/>
                  <a:pt x="64" y="18"/>
                </a:cubicBezTo>
                <a:cubicBezTo>
                  <a:pt x="59" y="13"/>
                  <a:pt x="59" y="13"/>
                  <a:pt x="59" y="13"/>
                </a:cubicBezTo>
                <a:cubicBezTo>
                  <a:pt x="56" y="16"/>
                  <a:pt x="56" y="16"/>
                  <a:pt x="56" y="16"/>
                </a:cubicBezTo>
                <a:cubicBezTo>
                  <a:pt x="55" y="17"/>
                  <a:pt x="53" y="17"/>
                  <a:pt x="52" y="17"/>
                </a:cubicBezTo>
                <a:cubicBezTo>
                  <a:pt x="51" y="16"/>
                  <a:pt x="50" y="15"/>
                  <a:pt x="48" y="15"/>
                </a:cubicBezTo>
                <a:close/>
                <a:moveTo>
                  <a:pt x="39" y="24"/>
                </a:moveTo>
                <a:cubicBezTo>
                  <a:pt x="39" y="24"/>
                  <a:pt x="39" y="24"/>
                  <a:pt x="39" y="24"/>
                </a:cubicBezTo>
                <a:cubicBezTo>
                  <a:pt x="30" y="24"/>
                  <a:pt x="24" y="31"/>
                  <a:pt x="24" y="39"/>
                </a:cubicBezTo>
                <a:cubicBezTo>
                  <a:pt x="24" y="47"/>
                  <a:pt x="30" y="54"/>
                  <a:pt x="39" y="54"/>
                </a:cubicBezTo>
                <a:cubicBezTo>
                  <a:pt x="47" y="54"/>
                  <a:pt x="53" y="47"/>
                  <a:pt x="53" y="39"/>
                </a:cubicBezTo>
                <a:cubicBezTo>
                  <a:pt x="53" y="31"/>
                  <a:pt x="47" y="24"/>
                  <a:pt x="39" y="24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/>
          <a:lstStyle/>
          <a:p>
            <a:endParaRPr lang="zh-CN" altLang="en-US" sz="24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1" name="Freeform 35"/>
          <p:cNvSpPr/>
          <p:nvPr/>
        </p:nvSpPr>
        <p:spPr bwMode="auto">
          <a:xfrm>
            <a:off x="5158317" y="3847171"/>
            <a:ext cx="319616" cy="292191"/>
          </a:xfrm>
          <a:custGeom>
            <a:avLst/>
            <a:gdLst>
              <a:gd name="T0" fmla="*/ 39 w 79"/>
              <a:gd name="T1" fmla="*/ 20 h 72"/>
              <a:gd name="T2" fmla="*/ 36 w 79"/>
              <a:gd name="T3" fmla="*/ 17 h 72"/>
              <a:gd name="T4" fmla="*/ 39 w 79"/>
              <a:gd name="T5" fmla="*/ 14 h 72"/>
              <a:gd name="T6" fmla="*/ 49 w 79"/>
              <a:gd name="T7" fmla="*/ 14 h 72"/>
              <a:gd name="T8" fmla="*/ 49 w 79"/>
              <a:gd name="T9" fmla="*/ 3 h 72"/>
              <a:gd name="T10" fmla="*/ 52 w 79"/>
              <a:gd name="T11" fmla="*/ 0 h 72"/>
              <a:gd name="T12" fmla="*/ 54 w 79"/>
              <a:gd name="T13" fmla="*/ 1 h 72"/>
              <a:gd name="T14" fmla="*/ 77 w 79"/>
              <a:gd name="T15" fmla="*/ 24 h 72"/>
              <a:gd name="T16" fmla="*/ 77 w 79"/>
              <a:gd name="T17" fmla="*/ 29 h 72"/>
              <a:gd name="T18" fmla="*/ 77 w 79"/>
              <a:gd name="T19" fmla="*/ 29 h 72"/>
              <a:gd name="T20" fmla="*/ 54 w 79"/>
              <a:gd name="T21" fmla="*/ 52 h 72"/>
              <a:gd name="T22" fmla="*/ 50 w 79"/>
              <a:gd name="T23" fmla="*/ 52 h 72"/>
              <a:gd name="T24" fmla="*/ 49 w 79"/>
              <a:gd name="T25" fmla="*/ 50 h 72"/>
              <a:gd name="T26" fmla="*/ 49 w 79"/>
              <a:gd name="T27" fmla="*/ 50 h 72"/>
              <a:gd name="T28" fmla="*/ 49 w 79"/>
              <a:gd name="T29" fmla="*/ 39 h 72"/>
              <a:gd name="T30" fmla="*/ 27 w 79"/>
              <a:gd name="T31" fmla="*/ 39 h 72"/>
              <a:gd name="T32" fmla="*/ 24 w 79"/>
              <a:gd name="T33" fmla="*/ 36 h 72"/>
              <a:gd name="T34" fmla="*/ 24 w 79"/>
              <a:gd name="T35" fmla="*/ 36 h 72"/>
              <a:gd name="T36" fmla="*/ 24 w 79"/>
              <a:gd name="T37" fmla="*/ 29 h 72"/>
              <a:gd name="T38" fmla="*/ 8 w 79"/>
              <a:gd name="T39" fmla="*/ 45 h 72"/>
              <a:gd name="T40" fmla="*/ 24 w 79"/>
              <a:gd name="T41" fmla="*/ 62 h 72"/>
              <a:gd name="T42" fmla="*/ 24 w 79"/>
              <a:gd name="T43" fmla="*/ 55 h 72"/>
              <a:gd name="T44" fmla="*/ 27 w 79"/>
              <a:gd name="T45" fmla="*/ 52 h 72"/>
              <a:gd name="T46" fmla="*/ 27 w 79"/>
              <a:gd name="T47" fmla="*/ 52 h 72"/>
              <a:gd name="T48" fmla="*/ 40 w 79"/>
              <a:gd name="T49" fmla="*/ 52 h 72"/>
              <a:gd name="T50" fmla="*/ 43 w 79"/>
              <a:gd name="T51" fmla="*/ 55 h 72"/>
              <a:gd name="T52" fmla="*/ 40 w 79"/>
              <a:gd name="T53" fmla="*/ 58 h 72"/>
              <a:gd name="T54" fmla="*/ 30 w 79"/>
              <a:gd name="T55" fmla="*/ 58 h 72"/>
              <a:gd name="T56" fmla="*/ 30 w 79"/>
              <a:gd name="T57" fmla="*/ 69 h 72"/>
              <a:gd name="T58" fmla="*/ 30 w 79"/>
              <a:gd name="T59" fmla="*/ 69 h 72"/>
              <a:gd name="T60" fmla="*/ 29 w 79"/>
              <a:gd name="T61" fmla="*/ 71 h 72"/>
              <a:gd name="T62" fmla="*/ 25 w 79"/>
              <a:gd name="T63" fmla="*/ 71 h 72"/>
              <a:gd name="T64" fmla="*/ 2 w 79"/>
              <a:gd name="T65" fmla="*/ 48 h 72"/>
              <a:gd name="T66" fmla="*/ 2 w 79"/>
              <a:gd name="T67" fmla="*/ 43 h 72"/>
              <a:gd name="T68" fmla="*/ 25 w 79"/>
              <a:gd name="T69" fmla="*/ 20 h 72"/>
              <a:gd name="T70" fmla="*/ 27 w 79"/>
              <a:gd name="T71" fmla="*/ 19 h 72"/>
              <a:gd name="T72" fmla="*/ 30 w 79"/>
              <a:gd name="T73" fmla="*/ 22 h 72"/>
              <a:gd name="T74" fmla="*/ 30 w 79"/>
              <a:gd name="T75" fmla="*/ 33 h 72"/>
              <a:gd name="T76" fmla="*/ 52 w 79"/>
              <a:gd name="T77" fmla="*/ 33 h 72"/>
              <a:gd name="T78" fmla="*/ 52 w 79"/>
              <a:gd name="T79" fmla="*/ 33 h 72"/>
              <a:gd name="T80" fmla="*/ 55 w 79"/>
              <a:gd name="T81" fmla="*/ 36 h 72"/>
              <a:gd name="T82" fmla="*/ 55 w 79"/>
              <a:gd name="T83" fmla="*/ 36 h 72"/>
              <a:gd name="T84" fmla="*/ 55 w 79"/>
              <a:gd name="T85" fmla="*/ 43 h 72"/>
              <a:gd name="T86" fmla="*/ 71 w 79"/>
              <a:gd name="T87" fmla="*/ 26 h 72"/>
              <a:gd name="T88" fmla="*/ 55 w 79"/>
              <a:gd name="T89" fmla="*/ 10 h 72"/>
              <a:gd name="T90" fmla="*/ 55 w 79"/>
              <a:gd name="T91" fmla="*/ 17 h 72"/>
              <a:gd name="T92" fmla="*/ 55 w 79"/>
              <a:gd name="T93" fmla="*/ 17 h 72"/>
              <a:gd name="T94" fmla="*/ 52 w 79"/>
              <a:gd name="T95" fmla="*/ 20 h 72"/>
              <a:gd name="T96" fmla="*/ 39 w 79"/>
              <a:gd name="T97" fmla="*/ 20 h 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79" h="72">
                <a:moveTo>
                  <a:pt x="39" y="20"/>
                </a:moveTo>
                <a:cubicBezTo>
                  <a:pt x="37" y="20"/>
                  <a:pt x="36" y="18"/>
                  <a:pt x="36" y="17"/>
                </a:cubicBezTo>
                <a:cubicBezTo>
                  <a:pt x="36" y="15"/>
                  <a:pt x="37" y="14"/>
                  <a:pt x="39" y="14"/>
                </a:cubicBezTo>
                <a:cubicBezTo>
                  <a:pt x="49" y="14"/>
                  <a:pt x="49" y="14"/>
                  <a:pt x="49" y="14"/>
                </a:cubicBezTo>
                <a:cubicBezTo>
                  <a:pt x="49" y="3"/>
                  <a:pt x="49" y="3"/>
                  <a:pt x="49" y="3"/>
                </a:cubicBezTo>
                <a:cubicBezTo>
                  <a:pt x="49" y="1"/>
                  <a:pt x="50" y="0"/>
                  <a:pt x="52" y="0"/>
                </a:cubicBezTo>
                <a:cubicBezTo>
                  <a:pt x="53" y="0"/>
                  <a:pt x="53" y="0"/>
                  <a:pt x="54" y="1"/>
                </a:cubicBezTo>
                <a:cubicBezTo>
                  <a:pt x="77" y="24"/>
                  <a:pt x="77" y="24"/>
                  <a:pt x="77" y="24"/>
                </a:cubicBezTo>
                <a:cubicBezTo>
                  <a:pt x="79" y="25"/>
                  <a:pt x="79" y="27"/>
                  <a:pt x="77" y="29"/>
                </a:cubicBezTo>
                <a:cubicBezTo>
                  <a:pt x="77" y="29"/>
                  <a:pt x="77" y="29"/>
                  <a:pt x="77" y="29"/>
                </a:cubicBezTo>
                <a:cubicBezTo>
                  <a:pt x="54" y="52"/>
                  <a:pt x="54" y="52"/>
                  <a:pt x="54" y="52"/>
                </a:cubicBezTo>
                <a:cubicBezTo>
                  <a:pt x="53" y="53"/>
                  <a:pt x="51" y="53"/>
                  <a:pt x="50" y="52"/>
                </a:cubicBezTo>
                <a:cubicBezTo>
                  <a:pt x="49" y="51"/>
                  <a:pt x="49" y="51"/>
                  <a:pt x="49" y="50"/>
                </a:cubicBezTo>
                <a:cubicBezTo>
                  <a:pt x="49" y="50"/>
                  <a:pt x="49" y="50"/>
                  <a:pt x="49" y="50"/>
                </a:cubicBezTo>
                <a:cubicBezTo>
                  <a:pt x="49" y="39"/>
                  <a:pt x="49" y="39"/>
                  <a:pt x="49" y="39"/>
                </a:cubicBezTo>
                <a:cubicBezTo>
                  <a:pt x="27" y="39"/>
                  <a:pt x="27" y="39"/>
                  <a:pt x="27" y="39"/>
                </a:cubicBezTo>
                <a:cubicBezTo>
                  <a:pt x="25" y="39"/>
                  <a:pt x="24" y="38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29"/>
                  <a:pt x="24" y="29"/>
                  <a:pt x="24" y="29"/>
                </a:cubicBezTo>
                <a:cubicBezTo>
                  <a:pt x="8" y="45"/>
                  <a:pt x="8" y="45"/>
                  <a:pt x="8" y="45"/>
                </a:cubicBezTo>
                <a:cubicBezTo>
                  <a:pt x="24" y="62"/>
                  <a:pt x="24" y="62"/>
                  <a:pt x="24" y="62"/>
                </a:cubicBezTo>
                <a:cubicBezTo>
                  <a:pt x="24" y="55"/>
                  <a:pt x="24" y="55"/>
                  <a:pt x="24" y="55"/>
                </a:cubicBezTo>
                <a:cubicBezTo>
                  <a:pt x="24" y="53"/>
                  <a:pt x="25" y="52"/>
                  <a:pt x="27" y="52"/>
                </a:cubicBezTo>
                <a:cubicBezTo>
                  <a:pt x="27" y="52"/>
                  <a:pt x="27" y="52"/>
                  <a:pt x="27" y="52"/>
                </a:cubicBezTo>
                <a:cubicBezTo>
                  <a:pt x="40" y="52"/>
                  <a:pt x="40" y="52"/>
                  <a:pt x="40" y="52"/>
                </a:cubicBezTo>
                <a:cubicBezTo>
                  <a:pt x="42" y="52"/>
                  <a:pt x="43" y="53"/>
                  <a:pt x="43" y="55"/>
                </a:cubicBezTo>
                <a:cubicBezTo>
                  <a:pt x="43" y="57"/>
                  <a:pt x="42" y="58"/>
                  <a:pt x="40" y="58"/>
                </a:cubicBezTo>
                <a:cubicBezTo>
                  <a:pt x="30" y="58"/>
                  <a:pt x="30" y="58"/>
                  <a:pt x="30" y="58"/>
                </a:cubicBezTo>
                <a:cubicBezTo>
                  <a:pt x="30" y="69"/>
                  <a:pt x="30" y="69"/>
                  <a:pt x="30" y="69"/>
                </a:cubicBezTo>
                <a:cubicBezTo>
                  <a:pt x="30" y="69"/>
                  <a:pt x="30" y="69"/>
                  <a:pt x="30" y="69"/>
                </a:cubicBezTo>
                <a:cubicBezTo>
                  <a:pt x="30" y="70"/>
                  <a:pt x="30" y="70"/>
                  <a:pt x="29" y="71"/>
                </a:cubicBezTo>
                <a:cubicBezTo>
                  <a:pt x="28" y="72"/>
                  <a:pt x="26" y="72"/>
                  <a:pt x="25" y="71"/>
                </a:cubicBezTo>
                <a:cubicBezTo>
                  <a:pt x="2" y="48"/>
                  <a:pt x="2" y="48"/>
                  <a:pt x="2" y="48"/>
                </a:cubicBezTo>
                <a:cubicBezTo>
                  <a:pt x="0" y="46"/>
                  <a:pt x="0" y="45"/>
                  <a:pt x="2" y="43"/>
                </a:cubicBezTo>
                <a:cubicBezTo>
                  <a:pt x="25" y="20"/>
                  <a:pt x="25" y="20"/>
                  <a:pt x="25" y="20"/>
                </a:cubicBezTo>
                <a:cubicBezTo>
                  <a:pt x="26" y="19"/>
                  <a:pt x="26" y="19"/>
                  <a:pt x="27" y="19"/>
                </a:cubicBezTo>
                <a:cubicBezTo>
                  <a:pt x="29" y="19"/>
                  <a:pt x="30" y="20"/>
                  <a:pt x="30" y="22"/>
                </a:cubicBezTo>
                <a:cubicBezTo>
                  <a:pt x="30" y="33"/>
                  <a:pt x="30" y="33"/>
                  <a:pt x="30" y="33"/>
                </a:cubicBezTo>
                <a:cubicBezTo>
                  <a:pt x="52" y="33"/>
                  <a:pt x="52" y="33"/>
                  <a:pt x="52" y="33"/>
                </a:cubicBezTo>
                <a:cubicBezTo>
                  <a:pt x="52" y="33"/>
                  <a:pt x="52" y="33"/>
                  <a:pt x="52" y="33"/>
                </a:cubicBezTo>
                <a:cubicBezTo>
                  <a:pt x="54" y="33"/>
                  <a:pt x="55" y="34"/>
                  <a:pt x="55" y="36"/>
                </a:cubicBezTo>
                <a:cubicBezTo>
                  <a:pt x="55" y="36"/>
                  <a:pt x="55" y="36"/>
                  <a:pt x="55" y="36"/>
                </a:cubicBezTo>
                <a:cubicBezTo>
                  <a:pt x="55" y="43"/>
                  <a:pt x="55" y="43"/>
                  <a:pt x="55" y="43"/>
                </a:cubicBezTo>
                <a:cubicBezTo>
                  <a:pt x="71" y="26"/>
                  <a:pt x="71" y="26"/>
                  <a:pt x="71" y="26"/>
                </a:cubicBezTo>
                <a:cubicBezTo>
                  <a:pt x="55" y="10"/>
                  <a:pt x="55" y="10"/>
                  <a:pt x="55" y="10"/>
                </a:cubicBezTo>
                <a:cubicBezTo>
                  <a:pt x="55" y="17"/>
                  <a:pt x="55" y="17"/>
                  <a:pt x="55" y="17"/>
                </a:cubicBezTo>
                <a:cubicBezTo>
                  <a:pt x="55" y="17"/>
                  <a:pt x="55" y="17"/>
                  <a:pt x="55" y="17"/>
                </a:cubicBezTo>
                <a:cubicBezTo>
                  <a:pt x="55" y="18"/>
                  <a:pt x="54" y="20"/>
                  <a:pt x="52" y="20"/>
                </a:cubicBezTo>
                <a:cubicBezTo>
                  <a:pt x="39" y="20"/>
                  <a:pt x="39" y="20"/>
                  <a:pt x="39" y="2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 sz="24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2" name="Rectangle 36"/>
          <p:cNvSpPr>
            <a:spLocks noChangeArrowheads="1"/>
          </p:cNvSpPr>
          <p:nvPr/>
        </p:nvSpPr>
        <p:spPr bwMode="auto">
          <a:xfrm>
            <a:off x="911428" y="2782159"/>
            <a:ext cx="1005403" cy="3623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1450340">
              <a:lnSpc>
                <a:spcPct val="120000"/>
              </a:lnSpc>
              <a:defRPr/>
            </a:pPr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  <a:endParaRPr lang="en-US" altLang="zh-CN" sz="16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3" name="Rectangle 37"/>
          <p:cNvSpPr>
            <a:spLocks noChangeArrowheads="1"/>
          </p:cNvSpPr>
          <p:nvPr/>
        </p:nvSpPr>
        <p:spPr bwMode="auto">
          <a:xfrm>
            <a:off x="2848180" y="2782159"/>
            <a:ext cx="1005403" cy="3623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1450340">
              <a:lnSpc>
                <a:spcPct val="120000"/>
              </a:lnSpc>
              <a:defRPr/>
            </a:pPr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  <a:endParaRPr lang="en-US" altLang="zh-CN" sz="16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4" name="Rectangle 38"/>
          <p:cNvSpPr>
            <a:spLocks noChangeArrowheads="1"/>
          </p:cNvSpPr>
          <p:nvPr/>
        </p:nvSpPr>
        <p:spPr bwMode="auto">
          <a:xfrm>
            <a:off x="4778580" y="2782159"/>
            <a:ext cx="1005403" cy="3623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1450340">
              <a:lnSpc>
                <a:spcPct val="120000"/>
              </a:lnSpc>
              <a:defRPr/>
            </a:pPr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  <a:endParaRPr lang="en-US" altLang="zh-CN" sz="16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5" name="Rectangle 39"/>
          <p:cNvSpPr>
            <a:spLocks noChangeArrowheads="1"/>
          </p:cNvSpPr>
          <p:nvPr/>
        </p:nvSpPr>
        <p:spPr bwMode="auto">
          <a:xfrm>
            <a:off x="1880861" y="4965116"/>
            <a:ext cx="1005403" cy="3623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1450340">
              <a:lnSpc>
                <a:spcPct val="120000"/>
              </a:lnSpc>
              <a:defRPr/>
            </a:pPr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  <a:endParaRPr lang="en-US" altLang="zh-CN" sz="16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6" name="Rectangle 40"/>
          <p:cNvSpPr>
            <a:spLocks noChangeArrowheads="1"/>
          </p:cNvSpPr>
          <p:nvPr/>
        </p:nvSpPr>
        <p:spPr bwMode="auto">
          <a:xfrm>
            <a:off x="3811261" y="4965116"/>
            <a:ext cx="1005403" cy="3623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1450340">
              <a:lnSpc>
                <a:spcPct val="120000"/>
              </a:lnSpc>
              <a:defRPr/>
            </a:pPr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  <a:endParaRPr lang="en-US" altLang="zh-CN" sz="16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7" name="Rectangle 41"/>
          <p:cNvSpPr>
            <a:spLocks noChangeArrowheads="1"/>
          </p:cNvSpPr>
          <p:nvPr/>
        </p:nvSpPr>
        <p:spPr bwMode="auto">
          <a:xfrm>
            <a:off x="6383867" y="4022910"/>
            <a:ext cx="5281083" cy="14219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您的内容打在这里，或者通过复制您的文本后，在此框中选择粘贴，并选择只保留文字。您的内容打在这里您的内容打在这里，或者通过复制您的文本后，在此框中选择粘贴，并选择只保留文字。您的内容打在这里，或者通过复制您的文本后，在此框中选择粘贴，并选择只保留文字。您的内容打在这里您的内容打在这里，或者通过复制您的文本后，在此框中选择粘贴，并选择只保留文字。</a:t>
            </a:r>
            <a:endParaRPr lang="zh-CN" altLang="en-US" sz="12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8" name="Rectangle 42"/>
          <p:cNvSpPr>
            <a:spLocks noChangeArrowheads="1"/>
          </p:cNvSpPr>
          <p:nvPr/>
        </p:nvSpPr>
        <p:spPr bwMode="auto">
          <a:xfrm>
            <a:off x="6394307" y="3639673"/>
            <a:ext cx="2817284" cy="270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defTabSz="1450340">
              <a:lnSpc>
                <a:spcPct val="120000"/>
              </a:lnSpc>
              <a:defRPr/>
            </a:pPr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添加您的标题</a:t>
            </a:r>
            <a:endParaRPr lang="en-US" altLang="zh-CN" sz="16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9" name="Rectangle 43"/>
          <p:cNvSpPr>
            <a:spLocks noChangeArrowheads="1"/>
          </p:cNvSpPr>
          <p:nvPr/>
        </p:nvSpPr>
        <p:spPr bwMode="auto">
          <a:xfrm>
            <a:off x="6394307" y="2998634"/>
            <a:ext cx="1536700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zh-CN" sz="3200" b="1" dirty="0">
                <a:solidFill>
                  <a:schemeClr val="bg1"/>
                </a:solidFill>
                <a:cs typeface="+mn-ea"/>
                <a:sym typeface="+mn-lt"/>
              </a:rPr>
              <a:t>85%</a:t>
            </a:r>
            <a:endParaRPr lang="zh-CN" altLang="zh-CN" sz="32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3000">
        <p:random/>
      </p:transition>
    </mc:Choice>
    <mc:Fallback>
      <p:transition spd="slow" advClick="0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6" presetClass="emph" presetSubtype="0" autoRev="1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19" dur="150" fill="hold"/>
                                        <p:tgtEl>
                                          <p:spTgt spid="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6" presetClass="emph" presetSubtype="0" autoRev="1" fill="hold" grpId="1" nodeType="withEffect">
                                  <p:stCondLst>
                                    <p:cond delay="700"/>
                                  </p:stCondLst>
                                  <p:childTnLst>
                                    <p:animScale>
                                      <p:cBhvr>
                                        <p:cTn id="26" dur="150" fill="hold"/>
                                        <p:tgtEl>
                                          <p:spTgt spid="19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3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6" presetClass="emph" presetSubtype="0" autoRev="1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animScale>
                                      <p:cBhvr>
                                        <p:cTn id="41" dur="150" fill="hold"/>
                                        <p:tgtEl>
                                          <p:spTgt spid="1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3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6" presetClass="emph" presetSubtype="0" autoRev="1" fill="hold" grpId="1" nodeType="withEffect">
                                  <p:stCondLst>
                                    <p:cond delay="1400"/>
                                  </p:stCondLst>
                                  <p:childTnLst>
                                    <p:animScale>
                                      <p:cBhvr>
                                        <p:cTn id="48" dur="150" fill="hold"/>
                                        <p:tgtEl>
                                          <p:spTgt spid="1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49" presetID="2" presetClass="entr" presetSubtype="1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3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6" presetClass="emph" presetSubtype="0" autoRev="1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63" dur="150" fill="hold"/>
                                        <p:tgtEl>
                                          <p:spTgt spid="1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3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6" presetClass="emph" presetSubtype="0" autoRev="1" fill="hold" grpId="1" nodeType="withEffect">
                                  <p:stCondLst>
                                    <p:cond delay="2100"/>
                                  </p:stCondLst>
                                  <p:childTnLst>
                                    <p:animScale>
                                      <p:cBhvr>
                                        <p:cTn id="70" dur="150" fill="hold"/>
                                        <p:tgtEl>
                                          <p:spTgt spid="2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grpId="0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3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6" presetClass="emph" presetSubtype="0" autoRev="1" fill="hold" grpId="1" nodeType="withEffect">
                                  <p:stCondLst>
                                    <p:cond delay="2700"/>
                                  </p:stCondLst>
                                  <p:childTnLst>
                                    <p:animScale>
                                      <p:cBhvr>
                                        <p:cTn id="85" dur="150" fill="hold"/>
                                        <p:tgtEl>
                                          <p:spTgt spid="1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86" presetID="53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3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6" presetClass="emph" presetSubtype="0" autoRev="1" fill="hold" grpId="1" nodeType="withEffect">
                                  <p:stCondLst>
                                    <p:cond delay="2800"/>
                                  </p:stCondLst>
                                  <p:childTnLst>
                                    <p:animScale>
                                      <p:cBhvr>
                                        <p:cTn id="92" dur="150" fill="hold"/>
                                        <p:tgtEl>
                                          <p:spTgt spid="1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93" presetID="2" presetClass="entr" presetSubtype="1" fill="hold" grpId="0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1" fill="hold" grpId="0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53" presetClass="entr" presetSubtype="16" fill="hold" grpId="0" nodeType="withEffect">
                                  <p:stCondLst>
                                    <p:cond delay="31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3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6" presetClass="emph" presetSubtype="0" autoRev="1" fill="hold" grpId="1" nodeType="withEffect">
                                  <p:stCondLst>
                                    <p:cond delay="3400"/>
                                  </p:stCondLst>
                                  <p:childTnLst>
                                    <p:animScale>
                                      <p:cBhvr>
                                        <p:cTn id="107" dur="150" fill="hold"/>
                                        <p:tgtEl>
                                          <p:spTgt spid="1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08" presetID="53" presetClass="entr" presetSubtype="16" fill="hold" grpId="0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3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6" presetClass="emph" presetSubtype="0" autoRev="1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Scale>
                                      <p:cBhvr>
                                        <p:cTn id="114" dur="150" fill="hold"/>
                                        <p:tgtEl>
                                          <p:spTgt spid="21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15" presetID="2" presetClass="entr" presetSubtype="2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2" fill="hold" grpId="0" nodeType="withEffect">
                                  <p:stCondLst>
                                    <p:cond delay="36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2" fill="hold" grpId="0" nodeType="withEffect">
                                  <p:stCondLst>
                                    <p:cond delay="37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8" grpId="1" animBg="1"/>
      <p:bldP spid="9" grpId="0" animBg="1"/>
      <p:bldP spid="10" grpId="0" animBg="1"/>
      <p:bldP spid="10" grpId="1" animBg="1"/>
      <p:bldP spid="11" grpId="0" animBg="1"/>
      <p:bldP spid="12" grpId="0" animBg="1"/>
      <p:bldP spid="12" grpId="1" animBg="1"/>
      <p:bldP spid="13" grpId="0" animBg="1"/>
      <p:bldP spid="14" grpId="0" animBg="1"/>
      <p:bldP spid="14" grpId="1" animBg="1"/>
      <p:bldP spid="15" grpId="0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740442" y="5041753"/>
            <a:ext cx="8435325" cy="615427"/>
          </a:xfrm>
          <a:prstGeom prst="rect">
            <a:avLst/>
          </a:prstGeom>
        </p:spPr>
        <p:txBody>
          <a:bodyPr wrap="square" lIns="121923" tIns="60961" rIns="121923" bIns="60961">
            <a:spAutoFit/>
          </a:bodyPr>
          <a:lstStyle/>
          <a:p>
            <a:pPr algn="ctr">
              <a:lnSpc>
                <a:spcPct val="120000"/>
              </a:lnSpc>
              <a:spcBef>
                <a:spcPct val="20000"/>
              </a:spcBef>
            </a:pPr>
            <a:r>
              <a:rPr lang="zh-CN" altLang="en-US" sz="1335" dirty="0">
                <a:solidFill>
                  <a:schemeClr val="bg1"/>
                </a:solidFill>
                <a:cs typeface="+mn-ea"/>
                <a:sym typeface="+mn-lt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335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grpSp>
        <p:nvGrpSpPr>
          <p:cNvPr id="2" name="组合 4"/>
          <p:cNvGrpSpPr/>
          <p:nvPr/>
        </p:nvGrpSpPr>
        <p:grpSpPr>
          <a:xfrm>
            <a:off x="957774" y="1641173"/>
            <a:ext cx="3021028" cy="2824615"/>
            <a:chOff x="957770" y="1467711"/>
            <a:chExt cx="3021028" cy="2825105"/>
          </a:xfrm>
        </p:grpSpPr>
        <p:grpSp>
          <p:nvGrpSpPr>
            <p:cNvPr id="5" name="组合 5"/>
            <p:cNvGrpSpPr/>
            <p:nvPr/>
          </p:nvGrpSpPr>
          <p:grpSpPr>
            <a:xfrm>
              <a:off x="957770" y="1467711"/>
              <a:ext cx="3021028" cy="2825105"/>
              <a:chOff x="1570902" y="3815673"/>
              <a:chExt cx="2534920" cy="2370523"/>
            </a:xfrm>
          </p:grpSpPr>
          <p:sp>
            <p:nvSpPr>
              <p:cNvPr id="10" name="矩形 9"/>
              <p:cNvSpPr/>
              <p:nvPr/>
            </p:nvSpPr>
            <p:spPr>
              <a:xfrm>
                <a:off x="1570902" y="4544008"/>
                <a:ext cx="2534920" cy="1642188"/>
              </a:xfrm>
              <a:prstGeom prst="rect">
                <a:avLst/>
              </a:prstGeom>
              <a:noFill/>
              <a:ln w="1905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35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1" name="圆角矩形 10"/>
              <p:cNvSpPr/>
              <p:nvPr/>
            </p:nvSpPr>
            <p:spPr>
              <a:xfrm>
                <a:off x="2305774" y="3815673"/>
                <a:ext cx="1065176" cy="1065176"/>
              </a:xfrm>
              <a:prstGeom prst="round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35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7" name="文本框 6"/>
            <p:cNvSpPr txBox="1"/>
            <p:nvPr/>
          </p:nvSpPr>
          <p:spPr>
            <a:xfrm>
              <a:off x="1332819" y="2853592"/>
              <a:ext cx="2270928" cy="3386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bg1"/>
                  </a:solidFill>
                  <a:cs typeface="+mn-ea"/>
                  <a:sym typeface="+mn-lt"/>
                </a:rPr>
                <a:t>单击编辑标题</a:t>
              </a:r>
              <a:endParaRPr lang="zh-CN" altLang="en-US" sz="16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1362211" y="3386853"/>
              <a:ext cx="2241535" cy="7078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1216660">
                <a:spcBef>
                  <a:spcPct val="20000"/>
                </a:spcBef>
                <a:defRPr/>
              </a:pPr>
              <a:r>
                <a:rPr lang="zh-CN" altLang="en-US" sz="1335" dirty="0">
                  <a:solidFill>
                    <a:schemeClr val="bg1"/>
                  </a:solidFill>
                  <a:cs typeface="+mn-ea"/>
                  <a:sym typeface="+mn-lt"/>
                </a:rPr>
                <a:t>单击此处可编辑内容，根据您的需要自由拉伸文本框大小</a:t>
              </a:r>
              <a:endParaRPr lang="en-US" altLang="zh-CN" sz="1335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9" name="Freeform 394"/>
            <p:cNvSpPr>
              <a:spLocks noEditPoints="1"/>
            </p:cNvSpPr>
            <p:nvPr/>
          </p:nvSpPr>
          <p:spPr bwMode="auto">
            <a:xfrm>
              <a:off x="2217458" y="1884941"/>
              <a:ext cx="501650" cy="434975"/>
            </a:xfrm>
            <a:custGeom>
              <a:avLst/>
              <a:gdLst>
                <a:gd name="T0" fmla="*/ 39 w 183"/>
                <a:gd name="T1" fmla="*/ 1 h 159"/>
                <a:gd name="T2" fmla="*/ 57 w 183"/>
                <a:gd name="T3" fmla="*/ 16 h 159"/>
                <a:gd name="T4" fmla="*/ 22 w 183"/>
                <a:gd name="T5" fmla="*/ 16 h 159"/>
                <a:gd name="T6" fmla="*/ 39 w 183"/>
                <a:gd name="T7" fmla="*/ 1 h 159"/>
                <a:gd name="T8" fmla="*/ 106 w 183"/>
                <a:gd name="T9" fmla="*/ 32 h 159"/>
                <a:gd name="T10" fmla="*/ 147 w 183"/>
                <a:gd name="T11" fmla="*/ 49 h 159"/>
                <a:gd name="T12" fmla="*/ 163 w 183"/>
                <a:gd name="T13" fmla="*/ 90 h 159"/>
                <a:gd name="T14" fmla="*/ 147 w 183"/>
                <a:gd name="T15" fmla="*/ 130 h 159"/>
                <a:gd name="T16" fmla="*/ 106 w 183"/>
                <a:gd name="T17" fmla="*/ 147 h 159"/>
                <a:gd name="T18" fmla="*/ 66 w 183"/>
                <a:gd name="T19" fmla="*/ 130 h 159"/>
                <a:gd name="T20" fmla="*/ 49 w 183"/>
                <a:gd name="T21" fmla="*/ 90 h 159"/>
                <a:gd name="T22" fmla="*/ 66 w 183"/>
                <a:gd name="T23" fmla="*/ 49 h 159"/>
                <a:gd name="T24" fmla="*/ 106 w 183"/>
                <a:gd name="T25" fmla="*/ 32 h 159"/>
                <a:gd name="T26" fmla="*/ 99 w 183"/>
                <a:gd name="T27" fmla="*/ 62 h 159"/>
                <a:gd name="T28" fmla="*/ 76 w 183"/>
                <a:gd name="T29" fmla="*/ 71 h 159"/>
                <a:gd name="T30" fmla="*/ 79 w 183"/>
                <a:gd name="T31" fmla="*/ 96 h 159"/>
                <a:gd name="T32" fmla="*/ 95 w 183"/>
                <a:gd name="T33" fmla="*/ 82 h 159"/>
                <a:gd name="T34" fmla="*/ 99 w 183"/>
                <a:gd name="T35" fmla="*/ 62 h 159"/>
                <a:gd name="T36" fmla="*/ 134 w 183"/>
                <a:gd name="T37" fmla="*/ 62 h 159"/>
                <a:gd name="T38" fmla="*/ 106 w 183"/>
                <a:gd name="T39" fmla="*/ 50 h 159"/>
                <a:gd name="T40" fmla="*/ 79 w 183"/>
                <a:gd name="T41" fmla="*/ 62 h 159"/>
                <a:gd name="T42" fmla="*/ 67 w 183"/>
                <a:gd name="T43" fmla="*/ 90 h 159"/>
                <a:gd name="T44" fmla="*/ 79 w 183"/>
                <a:gd name="T45" fmla="*/ 117 h 159"/>
                <a:gd name="T46" fmla="*/ 106 w 183"/>
                <a:gd name="T47" fmla="*/ 129 h 159"/>
                <a:gd name="T48" fmla="*/ 134 w 183"/>
                <a:gd name="T49" fmla="*/ 117 h 159"/>
                <a:gd name="T50" fmla="*/ 145 w 183"/>
                <a:gd name="T51" fmla="*/ 90 h 159"/>
                <a:gd name="T52" fmla="*/ 134 w 183"/>
                <a:gd name="T53" fmla="*/ 62 h 159"/>
                <a:gd name="T54" fmla="*/ 77 w 183"/>
                <a:gd name="T55" fmla="*/ 0 h 159"/>
                <a:gd name="T56" fmla="*/ 64 w 183"/>
                <a:gd name="T57" fmla="*/ 24 h 159"/>
                <a:gd name="T58" fmla="*/ 21 w 183"/>
                <a:gd name="T59" fmla="*/ 24 h 159"/>
                <a:gd name="T60" fmla="*/ 0 w 183"/>
                <a:gd name="T61" fmla="*/ 45 h 159"/>
                <a:gd name="T62" fmla="*/ 0 w 183"/>
                <a:gd name="T63" fmla="*/ 137 h 159"/>
                <a:gd name="T64" fmla="*/ 21 w 183"/>
                <a:gd name="T65" fmla="*/ 159 h 159"/>
                <a:gd name="T66" fmla="*/ 161 w 183"/>
                <a:gd name="T67" fmla="*/ 159 h 159"/>
                <a:gd name="T68" fmla="*/ 183 w 183"/>
                <a:gd name="T69" fmla="*/ 137 h 159"/>
                <a:gd name="T70" fmla="*/ 183 w 183"/>
                <a:gd name="T71" fmla="*/ 45 h 159"/>
                <a:gd name="T72" fmla="*/ 161 w 183"/>
                <a:gd name="T73" fmla="*/ 24 h 159"/>
                <a:gd name="T74" fmla="*/ 154 w 183"/>
                <a:gd name="T75" fmla="*/ 24 h 159"/>
                <a:gd name="T76" fmla="*/ 140 w 183"/>
                <a:gd name="T77" fmla="*/ 0 h 159"/>
                <a:gd name="T78" fmla="*/ 77 w 183"/>
                <a:gd name="T79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83" h="159">
                  <a:moveTo>
                    <a:pt x="39" y="1"/>
                  </a:moveTo>
                  <a:cubicBezTo>
                    <a:pt x="48" y="1"/>
                    <a:pt x="55" y="8"/>
                    <a:pt x="57" y="16"/>
                  </a:cubicBezTo>
                  <a:cubicBezTo>
                    <a:pt x="22" y="16"/>
                    <a:pt x="22" y="16"/>
                    <a:pt x="22" y="16"/>
                  </a:cubicBezTo>
                  <a:cubicBezTo>
                    <a:pt x="23" y="8"/>
                    <a:pt x="30" y="1"/>
                    <a:pt x="39" y="1"/>
                  </a:cubicBezTo>
                  <a:close/>
                  <a:moveTo>
                    <a:pt x="106" y="32"/>
                  </a:moveTo>
                  <a:cubicBezTo>
                    <a:pt x="122" y="32"/>
                    <a:pt x="136" y="39"/>
                    <a:pt x="147" y="49"/>
                  </a:cubicBezTo>
                  <a:cubicBezTo>
                    <a:pt x="157" y="59"/>
                    <a:pt x="163" y="74"/>
                    <a:pt x="163" y="90"/>
                  </a:cubicBezTo>
                  <a:cubicBezTo>
                    <a:pt x="163" y="105"/>
                    <a:pt x="157" y="120"/>
                    <a:pt x="147" y="130"/>
                  </a:cubicBezTo>
                  <a:cubicBezTo>
                    <a:pt x="136" y="140"/>
                    <a:pt x="122" y="147"/>
                    <a:pt x="106" y="147"/>
                  </a:cubicBezTo>
                  <a:cubicBezTo>
                    <a:pt x="90" y="147"/>
                    <a:pt x="76" y="140"/>
                    <a:pt x="66" y="130"/>
                  </a:cubicBezTo>
                  <a:cubicBezTo>
                    <a:pt x="55" y="120"/>
                    <a:pt x="49" y="105"/>
                    <a:pt x="49" y="90"/>
                  </a:cubicBezTo>
                  <a:cubicBezTo>
                    <a:pt x="49" y="74"/>
                    <a:pt x="55" y="59"/>
                    <a:pt x="66" y="49"/>
                  </a:cubicBezTo>
                  <a:cubicBezTo>
                    <a:pt x="76" y="39"/>
                    <a:pt x="90" y="32"/>
                    <a:pt x="106" y="32"/>
                  </a:cubicBezTo>
                  <a:close/>
                  <a:moveTo>
                    <a:pt x="99" y="62"/>
                  </a:moveTo>
                  <a:cubicBezTo>
                    <a:pt x="92" y="57"/>
                    <a:pt x="81" y="62"/>
                    <a:pt x="76" y="71"/>
                  </a:cubicBezTo>
                  <a:cubicBezTo>
                    <a:pt x="70" y="81"/>
                    <a:pt x="72" y="92"/>
                    <a:pt x="79" y="96"/>
                  </a:cubicBezTo>
                  <a:cubicBezTo>
                    <a:pt x="86" y="100"/>
                    <a:pt x="90" y="92"/>
                    <a:pt x="95" y="82"/>
                  </a:cubicBezTo>
                  <a:cubicBezTo>
                    <a:pt x="101" y="73"/>
                    <a:pt x="106" y="66"/>
                    <a:pt x="99" y="62"/>
                  </a:cubicBezTo>
                  <a:close/>
                  <a:moveTo>
                    <a:pt x="134" y="62"/>
                  </a:moveTo>
                  <a:cubicBezTo>
                    <a:pt x="127" y="55"/>
                    <a:pt x="117" y="50"/>
                    <a:pt x="106" y="50"/>
                  </a:cubicBezTo>
                  <a:cubicBezTo>
                    <a:pt x="95" y="50"/>
                    <a:pt x="86" y="55"/>
                    <a:pt x="79" y="62"/>
                  </a:cubicBezTo>
                  <a:cubicBezTo>
                    <a:pt x="72" y="69"/>
                    <a:pt x="67" y="79"/>
                    <a:pt x="67" y="90"/>
                  </a:cubicBezTo>
                  <a:cubicBezTo>
                    <a:pt x="67" y="100"/>
                    <a:pt x="72" y="110"/>
                    <a:pt x="79" y="117"/>
                  </a:cubicBezTo>
                  <a:cubicBezTo>
                    <a:pt x="86" y="124"/>
                    <a:pt x="95" y="129"/>
                    <a:pt x="106" y="129"/>
                  </a:cubicBezTo>
                  <a:cubicBezTo>
                    <a:pt x="117" y="129"/>
                    <a:pt x="127" y="124"/>
                    <a:pt x="134" y="117"/>
                  </a:cubicBezTo>
                  <a:cubicBezTo>
                    <a:pt x="141" y="110"/>
                    <a:pt x="145" y="100"/>
                    <a:pt x="145" y="90"/>
                  </a:cubicBezTo>
                  <a:cubicBezTo>
                    <a:pt x="145" y="79"/>
                    <a:pt x="141" y="69"/>
                    <a:pt x="134" y="62"/>
                  </a:cubicBezTo>
                  <a:close/>
                  <a:moveTo>
                    <a:pt x="77" y="0"/>
                  </a:moveTo>
                  <a:cubicBezTo>
                    <a:pt x="64" y="24"/>
                    <a:pt x="64" y="24"/>
                    <a:pt x="64" y="24"/>
                  </a:cubicBezTo>
                  <a:cubicBezTo>
                    <a:pt x="21" y="24"/>
                    <a:pt x="21" y="24"/>
                    <a:pt x="21" y="24"/>
                  </a:cubicBezTo>
                  <a:cubicBezTo>
                    <a:pt x="9" y="24"/>
                    <a:pt x="0" y="34"/>
                    <a:pt x="0" y="45"/>
                  </a:cubicBezTo>
                  <a:cubicBezTo>
                    <a:pt x="0" y="137"/>
                    <a:pt x="0" y="137"/>
                    <a:pt x="0" y="137"/>
                  </a:cubicBezTo>
                  <a:cubicBezTo>
                    <a:pt x="0" y="149"/>
                    <a:pt x="9" y="159"/>
                    <a:pt x="21" y="159"/>
                  </a:cubicBezTo>
                  <a:cubicBezTo>
                    <a:pt x="161" y="159"/>
                    <a:pt x="161" y="159"/>
                    <a:pt x="161" y="159"/>
                  </a:cubicBezTo>
                  <a:cubicBezTo>
                    <a:pt x="173" y="159"/>
                    <a:pt x="183" y="149"/>
                    <a:pt x="183" y="137"/>
                  </a:cubicBezTo>
                  <a:cubicBezTo>
                    <a:pt x="183" y="45"/>
                    <a:pt x="183" y="45"/>
                    <a:pt x="183" y="45"/>
                  </a:cubicBezTo>
                  <a:cubicBezTo>
                    <a:pt x="183" y="34"/>
                    <a:pt x="173" y="24"/>
                    <a:pt x="161" y="24"/>
                  </a:cubicBezTo>
                  <a:cubicBezTo>
                    <a:pt x="154" y="24"/>
                    <a:pt x="154" y="24"/>
                    <a:pt x="154" y="24"/>
                  </a:cubicBezTo>
                  <a:cubicBezTo>
                    <a:pt x="140" y="0"/>
                    <a:pt x="140" y="0"/>
                    <a:pt x="140" y="0"/>
                  </a:cubicBezTo>
                  <a:lnTo>
                    <a:pt x="7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lIns="80283" tIns="40141" rIns="80283" bIns="40141"/>
            <a:lstStyle/>
            <a:p>
              <a:pPr>
                <a:defRPr/>
              </a:pPr>
              <a:endParaRPr lang="zh-CN" altLang="en-US" sz="16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6" name="组合 11"/>
          <p:cNvGrpSpPr/>
          <p:nvPr/>
        </p:nvGrpSpPr>
        <p:grpSpPr>
          <a:xfrm>
            <a:off x="4557146" y="1641173"/>
            <a:ext cx="3021028" cy="2824614"/>
            <a:chOff x="4557142" y="1467711"/>
            <a:chExt cx="3021028" cy="2825105"/>
          </a:xfrm>
        </p:grpSpPr>
        <p:grpSp>
          <p:nvGrpSpPr>
            <p:cNvPr id="12" name="组合 12"/>
            <p:cNvGrpSpPr/>
            <p:nvPr/>
          </p:nvGrpSpPr>
          <p:grpSpPr>
            <a:xfrm>
              <a:off x="4557142" y="1467711"/>
              <a:ext cx="3021028" cy="2825105"/>
              <a:chOff x="1570902" y="3815673"/>
              <a:chExt cx="2534920" cy="2370523"/>
            </a:xfrm>
          </p:grpSpPr>
          <p:sp>
            <p:nvSpPr>
              <p:cNvPr id="17" name="矩形 16"/>
              <p:cNvSpPr/>
              <p:nvPr/>
            </p:nvSpPr>
            <p:spPr>
              <a:xfrm>
                <a:off x="1570902" y="4544008"/>
                <a:ext cx="2534920" cy="1642188"/>
              </a:xfrm>
              <a:prstGeom prst="rect">
                <a:avLst/>
              </a:prstGeom>
              <a:noFill/>
              <a:ln w="19050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35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8" name="圆角矩形 17"/>
              <p:cNvSpPr/>
              <p:nvPr/>
            </p:nvSpPr>
            <p:spPr>
              <a:xfrm>
                <a:off x="2305774" y="3815673"/>
                <a:ext cx="1065176" cy="1065176"/>
              </a:xfrm>
              <a:prstGeom prst="round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35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14" name="文本框 13"/>
            <p:cNvSpPr txBox="1"/>
            <p:nvPr/>
          </p:nvSpPr>
          <p:spPr>
            <a:xfrm>
              <a:off x="4932191" y="2853592"/>
              <a:ext cx="2270928" cy="3386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bg1"/>
                  </a:solidFill>
                  <a:cs typeface="+mn-ea"/>
                  <a:sym typeface="+mn-lt"/>
                </a:rPr>
                <a:t>单击编辑标题</a:t>
              </a:r>
              <a:endParaRPr lang="zh-CN" altLang="en-US" sz="16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4996433" y="3417632"/>
              <a:ext cx="2241535" cy="7078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1216660">
                <a:spcBef>
                  <a:spcPct val="20000"/>
                </a:spcBef>
                <a:defRPr/>
              </a:pPr>
              <a:r>
                <a:rPr lang="zh-CN" altLang="en-US" sz="1335" dirty="0">
                  <a:solidFill>
                    <a:schemeClr val="bg1"/>
                  </a:solidFill>
                  <a:cs typeface="+mn-ea"/>
                  <a:sym typeface="+mn-lt"/>
                </a:rPr>
                <a:t>单击此处可编辑内容，根据您的需要自由拉伸文本框大小</a:t>
              </a:r>
              <a:endParaRPr lang="en-US" altLang="zh-CN" sz="1335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5871599" y="1884941"/>
              <a:ext cx="392112" cy="466725"/>
            </a:xfrm>
            <a:custGeom>
              <a:avLst/>
              <a:gdLst>
                <a:gd name="T0" fmla="*/ 323 w 671"/>
                <a:gd name="T1" fmla="*/ 326 h 798"/>
                <a:gd name="T2" fmla="*/ 323 w 671"/>
                <a:gd name="T3" fmla="*/ 798 h 798"/>
                <a:gd name="T4" fmla="*/ 671 w 671"/>
                <a:gd name="T5" fmla="*/ 675 h 798"/>
                <a:gd name="T6" fmla="*/ 671 w 671"/>
                <a:gd name="T7" fmla="*/ 203 h 798"/>
                <a:gd name="T8" fmla="*/ 323 w 671"/>
                <a:gd name="T9" fmla="*/ 326 h 798"/>
                <a:gd name="T10" fmla="*/ 292 w 671"/>
                <a:gd name="T11" fmla="*/ 356 h 798"/>
                <a:gd name="T12" fmla="*/ 292 w 671"/>
                <a:gd name="T13" fmla="*/ 422 h 798"/>
                <a:gd name="T14" fmla="*/ 228 w 671"/>
                <a:gd name="T15" fmla="*/ 391 h 798"/>
                <a:gd name="T16" fmla="*/ 228 w 671"/>
                <a:gd name="T17" fmla="*/ 320 h 798"/>
                <a:gd name="T18" fmla="*/ 292 w 671"/>
                <a:gd name="T19" fmla="*/ 356 h 798"/>
                <a:gd name="T20" fmla="*/ 577 w 671"/>
                <a:gd name="T21" fmla="*/ 152 h 798"/>
                <a:gd name="T22" fmla="*/ 559 w 671"/>
                <a:gd name="T23" fmla="*/ 143 h 798"/>
                <a:gd name="T24" fmla="*/ 224 w 671"/>
                <a:gd name="T25" fmla="*/ 260 h 798"/>
                <a:gd name="T26" fmla="*/ 214 w 671"/>
                <a:gd name="T27" fmla="*/ 269 h 798"/>
                <a:gd name="T28" fmla="*/ 214 w 671"/>
                <a:gd name="T29" fmla="*/ 748 h 798"/>
                <a:gd name="T30" fmla="*/ 305 w 671"/>
                <a:gd name="T31" fmla="*/ 797 h 798"/>
                <a:gd name="T32" fmla="*/ 305 w 671"/>
                <a:gd name="T33" fmla="*/ 326 h 798"/>
                <a:gd name="T34" fmla="*/ 231 w 671"/>
                <a:gd name="T35" fmla="*/ 287 h 798"/>
                <a:gd name="T36" fmla="*/ 232 w 671"/>
                <a:gd name="T37" fmla="*/ 286 h 798"/>
                <a:gd name="T38" fmla="*/ 568 w 671"/>
                <a:gd name="T39" fmla="*/ 170 h 798"/>
                <a:gd name="T40" fmla="*/ 577 w 671"/>
                <a:gd name="T41" fmla="*/ 152 h 798"/>
                <a:gd name="T42" fmla="*/ 78 w 671"/>
                <a:gd name="T43" fmla="*/ 216 h 798"/>
                <a:gd name="T44" fmla="*/ 78 w 671"/>
                <a:gd name="T45" fmla="*/ 281 h 798"/>
                <a:gd name="T46" fmla="*/ 14 w 671"/>
                <a:gd name="T47" fmla="*/ 250 h 798"/>
                <a:gd name="T48" fmla="*/ 14 w 671"/>
                <a:gd name="T49" fmla="*/ 180 h 798"/>
                <a:gd name="T50" fmla="*/ 78 w 671"/>
                <a:gd name="T51" fmla="*/ 216 h 798"/>
                <a:gd name="T52" fmla="*/ 363 w 671"/>
                <a:gd name="T53" fmla="*/ 11 h 798"/>
                <a:gd name="T54" fmla="*/ 346 w 671"/>
                <a:gd name="T55" fmla="*/ 2 h 798"/>
                <a:gd name="T56" fmla="*/ 10 w 671"/>
                <a:gd name="T57" fmla="*/ 119 h 798"/>
                <a:gd name="T58" fmla="*/ 0 w 671"/>
                <a:gd name="T59" fmla="*/ 128 h 798"/>
                <a:gd name="T60" fmla="*/ 0 w 671"/>
                <a:gd name="T61" fmla="*/ 608 h 798"/>
                <a:gd name="T62" fmla="*/ 92 w 671"/>
                <a:gd name="T63" fmla="*/ 656 h 798"/>
                <a:gd name="T64" fmla="*/ 92 w 671"/>
                <a:gd name="T65" fmla="*/ 186 h 798"/>
                <a:gd name="T66" fmla="*/ 17 w 671"/>
                <a:gd name="T67" fmla="*/ 146 h 798"/>
                <a:gd name="T68" fmla="*/ 18 w 671"/>
                <a:gd name="T69" fmla="*/ 146 h 798"/>
                <a:gd name="T70" fmla="*/ 354 w 671"/>
                <a:gd name="T71" fmla="*/ 29 h 798"/>
                <a:gd name="T72" fmla="*/ 363 w 671"/>
                <a:gd name="T73" fmla="*/ 11 h 798"/>
                <a:gd name="T74" fmla="*/ 185 w 671"/>
                <a:gd name="T75" fmla="*/ 290 h 798"/>
                <a:gd name="T76" fmla="*/ 185 w 671"/>
                <a:gd name="T77" fmla="*/ 355 h 798"/>
                <a:gd name="T78" fmla="*/ 121 w 671"/>
                <a:gd name="T79" fmla="*/ 324 h 798"/>
                <a:gd name="T80" fmla="*/ 121 w 671"/>
                <a:gd name="T81" fmla="*/ 254 h 798"/>
                <a:gd name="T82" fmla="*/ 185 w 671"/>
                <a:gd name="T83" fmla="*/ 290 h 798"/>
                <a:gd name="T84" fmla="*/ 470 w 671"/>
                <a:gd name="T85" fmla="*/ 85 h 798"/>
                <a:gd name="T86" fmla="*/ 453 w 671"/>
                <a:gd name="T87" fmla="*/ 76 h 798"/>
                <a:gd name="T88" fmla="*/ 117 w 671"/>
                <a:gd name="T89" fmla="*/ 193 h 798"/>
                <a:gd name="T90" fmla="*/ 107 w 671"/>
                <a:gd name="T91" fmla="*/ 202 h 798"/>
                <a:gd name="T92" fmla="*/ 107 w 671"/>
                <a:gd name="T93" fmla="*/ 682 h 798"/>
                <a:gd name="T94" fmla="*/ 199 w 671"/>
                <a:gd name="T95" fmla="*/ 730 h 798"/>
                <a:gd name="T96" fmla="*/ 199 w 671"/>
                <a:gd name="T97" fmla="*/ 260 h 798"/>
                <a:gd name="T98" fmla="*/ 124 w 671"/>
                <a:gd name="T99" fmla="*/ 220 h 798"/>
                <a:gd name="T100" fmla="*/ 125 w 671"/>
                <a:gd name="T101" fmla="*/ 219 h 798"/>
                <a:gd name="T102" fmla="*/ 461 w 671"/>
                <a:gd name="T103" fmla="*/ 103 h 798"/>
                <a:gd name="T104" fmla="*/ 470 w 671"/>
                <a:gd name="T105" fmla="*/ 85 h 7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671" h="798">
                  <a:moveTo>
                    <a:pt x="323" y="326"/>
                  </a:moveTo>
                  <a:lnTo>
                    <a:pt x="323" y="798"/>
                  </a:lnTo>
                  <a:lnTo>
                    <a:pt x="671" y="675"/>
                  </a:lnTo>
                  <a:lnTo>
                    <a:pt x="671" y="203"/>
                  </a:lnTo>
                  <a:lnTo>
                    <a:pt x="323" y="326"/>
                  </a:lnTo>
                  <a:close/>
                  <a:moveTo>
                    <a:pt x="292" y="356"/>
                  </a:moveTo>
                  <a:lnTo>
                    <a:pt x="292" y="422"/>
                  </a:lnTo>
                  <a:cubicBezTo>
                    <a:pt x="260" y="416"/>
                    <a:pt x="228" y="391"/>
                    <a:pt x="228" y="391"/>
                  </a:cubicBezTo>
                  <a:lnTo>
                    <a:pt x="228" y="320"/>
                  </a:lnTo>
                  <a:cubicBezTo>
                    <a:pt x="267" y="352"/>
                    <a:pt x="292" y="356"/>
                    <a:pt x="292" y="356"/>
                  </a:cubicBezTo>
                  <a:close/>
                  <a:moveTo>
                    <a:pt x="577" y="152"/>
                  </a:moveTo>
                  <a:cubicBezTo>
                    <a:pt x="575" y="145"/>
                    <a:pt x="567" y="141"/>
                    <a:pt x="559" y="143"/>
                  </a:cubicBezTo>
                  <a:lnTo>
                    <a:pt x="224" y="260"/>
                  </a:lnTo>
                  <a:cubicBezTo>
                    <a:pt x="219" y="261"/>
                    <a:pt x="215" y="265"/>
                    <a:pt x="214" y="269"/>
                  </a:cubicBezTo>
                  <a:lnTo>
                    <a:pt x="214" y="748"/>
                  </a:lnTo>
                  <a:cubicBezTo>
                    <a:pt x="226" y="772"/>
                    <a:pt x="275" y="797"/>
                    <a:pt x="305" y="797"/>
                  </a:cubicBezTo>
                  <a:lnTo>
                    <a:pt x="305" y="326"/>
                  </a:lnTo>
                  <a:cubicBezTo>
                    <a:pt x="289" y="324"/>
                    <a:pt x="253" y="305"/>
                    <a:pt x="231" y="287"/>
                  </a:cubicBezTo>
                  <a:cubicBezTo>
                    <a:pt x="231" y="286"/>
                    <a:pt x="232" y="286"/>
                    <a:pt x="232" y="286"/>
                  </a:cubicBezTo>
                  <a:lnTo>
                    <a:pt x="568" y="170"/>
                  </a:lnTo>
                  <a:cubicBezTo>
                    <a:pt x="575" y="167"/>
                    <a:pt x="579" y="159"/>
                    <a:pt x="577" y="152"/>
                  </a:cubicBezTo>
                  <a:close/>
                  <a:moveTo>
                    <a:pt x="78" y="216"/>
                  </a:moveTo>
                  <a:lnTo>
                    <a:pt x="78" y="281"/>
                  </a:lnTo>
                  <a:cubicBezTo>
                    <a:pt x="46" y="275"/>
                    <a:pt x="14" y="250"/>
                    <a:pt x="14" y="250"/>
                  </a:cubicBezTo>
                  <a:lnTo>
                    <a:pt x="14" y="180"/>
                  </a:lnTo>
                  <a:cubicBezTo>
                    <a:pt x="53" y="212"/>
                    <a:pt x="78" y="216"/>
                    <a:pt x="78" y="216"/>
                  </a:cubicBezTo>
                  <a:close/>
                  <a:moveTo>
                    <a:pt x="363" y="11"/>
                  </a:moveTo>
                  <a:cubicBezTo>
                    <a:pt x="361" y="4"/>
                    <a:pt x="353" y="0"/>
                    <a:pt x="346" y="2"/>
                  </a:cubicBezTo>
                  <a:lnTo>
                    <a:pt x="10" y="119"/>
                  </a:lnTo>
                  <a:cubicBezTo>
                    <a:pt x="5" y="121"/>
                    <a:pt x="2" y="124"/>
                    <a:pt x="0" y="128"/>
                  </a:cubicBezTo>
                  <a:lnTo>
                    <a:pt x="0" y="608"/>
                  </a:lnTo>
                  <a:cubicBezTo>
                    <a:pt x="12" y="631"/>
                    <a:pt x="61" y="656"/>
                    <a:pt x="92" y="656"/>
                  </a:cubicBezTo>
                  <a:lnTo>
                    <a:pt x="92" y="186"/>
                  </a:lnTo>
                  <a:cubicBezTo>
                    <a:pt x="76" y="183"/>
                    <a:pt x="40" y="164"/>
                    <a:pt x="17" y="146"/>
                  </a:cubicBezTo>
                  <a:cubicBezTo>
                    <a:pt x="18" y="146"/>
                    <a:pt x="18" y="146"/>
                    <a:pt x="18" y="146"/>
                  </a:cubicBezTo>
                  <a:lnTo>
                    <a:pt x="354" y="29"/>
                  </a:lnTo>
                  <a:cubicBezTo>
                    <a:pt x="362" y="26"/>
                    <a:pt x="366" y="19"/>
                    <a:pt x="363" y="11"/>
                  </a:cubicBezTo>
                  <a:close/>
                  <a:moveTo>
                    <a:pt x="185" y="290"/>
                  </a:moveTo>
                  <a:lnTo>
                    <a:pt x="185" y="355"/>
                  </a:lnTo>
                  <a:cubicBezTo>
                    <a:pt x="153" y="349"/>
                    <a:pt x="121" y="324"/>
                    <a:pt x="121" y="324"/>
                  </a:cubicBezTo>
                  <a:lnTo>
                    <a:pt x="121" y="254"/>
                  </a:lnTo>
                  <a:cubicBezTo>
                    <a:pt x="160" y="286"/>
                    <a:pt x="185" y="290"/>
                    <a:pt x="185" y="290"/>
                  </a:cubicBezTo>
                  <a:close/>
                  <a:moveTo>
                    <a:pt x="470" y="85"/>
                  </a:moveTo>
                  <a:cubicBezTo>
                    <a:pt x="468" y="78"/>
                    <a:pt x="460" y="74"/>
                    <a:pt x="453" y="76"/>
                  </a:cubicBezTo>
                  <a:lnTo>
                    <a:pt x="117" y="193"/>
                  </a:lnTo>
                  <a:cubicBezTo>
                    <a:pt x="112" y="195"/>
                    <a:pt x="108" y="198"/>
                    <a:pt x="107" y="202"/>
                  </a:cubicBezTo>
                  <a:lnTo>
                    <a:pt x="107" y="682"/>
                  </a:lnTo>
                  <a:cubicBezTo>
                    <a:pt x="119" y="705"/>
                    <a:pt x="168" y="730"/>
                    <a:pt x="199" y="730"/>
                  </a:cubicBezTo>
                  <a:lnTo>
                    <a:pt x="199" y="260"/>
                  </a:lnTo>
                  <a:cubicBezTo>
                    <a:pt x="183" y="257"/>
                    <a:pt x="146" y="238"/>
                    <a:pt x="124" y="220"/>
                  </a:cubicBezTo>
                  <a:cubicBezTo>
                    <a:pt x="125" y="220"/>
                    <a:pt x="125" y="220"/>
                    <a:pt x="125" y="219"/>
                  </a:cubicBezTo>
                  <a:lnTo>
                    <a:pt x="461" y="103"/>
                  </a:lnTo>
                  <a:cubicBezTo>
                    <a:pt x="469" y="100"/>
                    <a:pt x="473" y="93"/>
                    <a:pt x="470" y="8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zh-CN" altLang="en-US" sz="1335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3" name="组合 18"/>
          <p:cNvGrpSpPr/>
          <p:nvPr/>
        </p:nvGrpSpPr>
        <p:grpSpPr>
          <a:xfrm>
            <a:off x="8156518" y="1641171"/>
            <a:ext cx="3021028" cy="2824614"/>
            <a:chOff x="8156513" y="1467710"/>
            <a:chExt cx="3021028" cy="2825105"/>
          </a:xfrm>
        </p:grpSpPr>
        <p:sp>
          <p:nvSpPr>
            <p:cNvPr id="20" name="矩形 19"/>
            <p:cNvSpPr/>
            <p:nvPr/>
          </p:nvSpPr>
          <p:spPr>
            <a:xfrm>
              <a:off x="8156513" y="2335714"/>
              <a:ext cx="3021028" cy="1957101"/>
            </a:xfrm>
            <a:prstGeom prst="rect">
              <a:avLst/>
            </a:prstGeom>
            <a:noFill/>
            <a:ln w="1905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35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1" name="圆角矩形 20"/>
            <p:cNvSpPr/>
            <p:nvPr/>
          </p:nvSpPr>
          <p:spPr>
            <a:xfrm>
              <a:off x="9032308" y="1467710"/>
              <a:ext cx="1269439" cy="1269439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35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8531564" y="2862267"/>
              <a:ext cx="2270928" cy="3386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bg1"/>
                  </a:solidFill>
                  <a:cs typeface="+mn-ea"/>
                  <a:sym typeface="+mn-lt"/>
                </a:rPr>
                <a:t>单击编辑标题</a:t>
              </a:r>
              <a:endParaRPr lang="zh-CN" altLang="en-US" sz="16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8560956" y="3417632"/>
              <a:ext cx="2241535" cy="7078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1216660">
                <a:spcBef>
                  <a:spcPct val="20000"/>
                </a:spcBef>
                <a:defRPr/>
              </a:pPr>
              <a:r>
                <a:rPr lang="zh-CN" altLang="en-US" sz="1335" dirty="0">
                  <a:solidFill>
                    <a:schemeClr val="bg1"/>
                  </a:solidFill>
                  <a:cs typeface="+mn-ea"/>
                  <a:sym typeface="+mn-lt"/>
                </a:rPr>
                <a:t>单击此处可编辑内容，根据您的需要自由拉伸文本框大小</a:t>
              </a:r>
              <a:endParaRPr lang="en-US" altLang="zh-CN" sz="1335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grpSp>
          <p:nvGrpSpPr>
            <p:cNvPr id="19" name="组合 19"/>
            <p:cNvGrpSpPr>
              <a:grpSpLocks noChangeAspect="1"/>
            </p:cNvGrpSpPr>
            <p:nvPr/>
          </p:nvGrpSpPr>
          <p:grpSpPr bwMode="auto">
            <a:xfrm>
              <a:off x="9398496" y="1847624"/>
              <a:ext cx="509607" cy="509607"/>
              <a:chOff x="1437735" y="704204"/>
              <a:chExt cx="492531" cy="493274"/>
            </a:xfrm>
            <a:solidFill>
              <a:schemeClr val="bg1"/>
            </a:solidFill>
          </p:grpSpPr>
          <p:sp>
            <p:nvSpPr>
              <p:cNvPr id="25" name="饼形 24"/>
              <p:cNvSpPr/>
              <p:nvPr/>
            </p:nvSpPr>
            <p:spPr>
              <a:xfrm flipH="1">
                <a:off x="1483162" y="752095"/>
                <a:ext cx="447104" cy="445383"/>
              </a:xfrm>
              <a:prstGeom prst="pi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2135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6" name="椭圆 34"/>
              <p:cNvSpPr>
                <a:spLocks noChangeAspect="1"/>
              </p:cNvSpPr>
              <p:nvPr/>
            </p:nvSpPr>
            <p:spPr>
              <a:xfrm>
                <a:off x="1437735" y="704204"/>
                <a:ext cx="222355" cy="222692"/>
              </a:xfrm>
              <a:custGeom>
                <a:avLst/>
                <a:gdLst/>
                <a:ahLst/>
                <a:cxnLst/>
                <a:rect l="l" t="t" r="r" b="b"/>
                <a:pathLst>
                  <a:path w="223200" h="223200">
                    <a:moveTo>
                      <a:pt x="223200" y="0"/>
                    </a:moveTo>
                    <a:lnTo>
                      <a:pt x="223200" y="223200"/>
                    </a:lnTo>
                    <a:lnTo>
                      <a:pt x="0" y="223200"/>
                    </a:lnTo>
                    <a:cubicBezTo>
                      <a:pt x="0" y="99930"/>
                      <a:pt x="99930" y="0"/>
                      <a:pt x="22320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2135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3000">
        <p:random/>
      </p:transition>
    </mc:Choice>
    <mc:Fallback>
      <p:transition spd="slow" advClick="0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18"/>
          <p:cNvSpPr/>
          <p:nvPr/>
        </p:nvSpPr>
        <p:spPr>
          <a:xfrm>
            <a:off x="1026540" y="1327576"/>
            <a:ext cx="10138929" cy="830997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lvl="0"/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在此录入上述图表的综合描述说明，在此录入上述图表的综合描述说明。在此录入上述图表的综合描述说明，在此录入上述图表的综合描述说明。在此录入上述图表的综合描述说明，在此录入上述图表的综合描述说明。</a:t>
            </a:r>
            <a:endParaRPr lang="zh-CN" altLang="en-US" sz="1200" dirty="0">
              <a:solidFill>
                <a:schemeClr val="bg1"/>
              </a:solidFill>
              <a:cs typeface="+mn-ea"/>
              <a:sym typeface="+mn-lt"/>
            </a:endParaRPr>
          </a:p>
          <a:p>
            <a:endParaRPr lang="zh-CN" altLang="en-US" sz="1200" dirty="0">
              <a:solidFill>
                <a:schemeClr val="bg1"/>
              </a:solidFill>
              <a:cs typeface="+mn-ea"/>
              <a:sym typeface="+mn-lt"/>
            </a:endParaRPr>
          </a:p>
          <a:p>
            <a:pPr lvl="0"/>
            <a:endParaRPr lang="zh-CN" altLang="en-US" sz="12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" name="MH_Text_5"/>
          <p:cNvSpPr/>
          <p:nvPr>
            <p:custDataLst>
              <p:tags r:id="rId1"/>
            </p:custDataLst>
          </p:nvPr>
        </p:nvSpPr>
        <p:spPr>
          <a:xfrm>
            <a:off x="8796900" y="4587422"/>
            <a:ext cx="2187797" cy="498625"/>
          </a:xfrm>
          <a:custGeom>
            <a:avLst/>
            <a:gdLst>
              <a:gd name="connsiteX0" fmla="*/ 0 w 1488119"/>
              <a:gd name="connsiteY0" fmla="*/ 0 h 504000"/>
              <a:gd name="connsiteX1" fmla="*/ 1236119 w 1488119"/>
              <a:gd name="connsiteY1" fmla="*/ 0 h 504000"/>
              <a:gd name="connsiteX2" fmla="*/ 1488119 w 1488119"/>
              <a:gd name="connsiteY2" fmla="*/ 252000 h 504000"/>
              <a:gd name="connsiteX3" fmla="*/ 1236119 w 1488119"/>
              <a:gd name="connsiteY3" fmla="*/ 504000 h 504000"/>
              <a:gd name="connsiteX4" fmla="*/ 0 w 1488119"/>
              <a:gd name="connsiteY4" fmla="*/ 504000 h 504000"/>
              <a:gd name="connsiteX5" fmla="*/ 252000 w 1488119"/>
              <a:gd name="connsiteY5" fmla="*/ 252000 h 504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88119" h="504000">
                <a:moveTo>
                  <a:pt x="0" y="0"/>
                </a:moveTo>
                <a:lnTo>
                  <a:pt x="1236119" y="0"/>
                </a:lnTo>
                <a:lnTo>
                  <a:pt x="1488119" y="252000"/>
                </a:lnTo>
                <a:lnTo>
                  <a:pt x="1236119" y="504000"/>
                </a:lnTo>
                <a:lnTo>
                  <a:pt x="0" y="504000"/>
                </a:lnTo>
                <a:lnTo>
                  <a:pt x="252000" y="252000"/>
                </a:lnTo>
                <a:close/>
              </a:path>
            </a:pathLst>
          </a:cu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40" tIns="45720" rIns="91440" bIns="45720" anchor="ctr"/>
          <a:lstStyle/>
          <a:p>
            <a:pPr algn="ctr">
              <a:defRPr/>
            </a:pPr>
            <a:r>
              <a:rPr lang="en-US" altLang="zh-CN" sz="2665" kern="0" dirty="0">
                <a:solidFill>
                  <a:schemeClr val="bg1"/>
                </a:solidFill>
                <a:cs typeface="+mn-ea"/>
                <a:sym typeface="+mn-lt"/>
              </a:rPr>
              <a:t>20</a:t>
            </a:r>
            <a:r>
              <a:rPr lang="en-US" altLang="zh-CN" sz="2135" kern="0" dirty="0">
                <a:solidFill>
                  <a:schemeClr val="bg1"/>
                </a:solidFill>
                <a:cs typeface="+mn-ea"/>
                <a:sym typeface="+mn-lt"/>
              </a:rPr>
              <a:t>%</a:t>
            </a:r>
            <a:endParaRPr lang="zh-CN" altLang="en-US" sz="2665" kern="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" name="MH_Text_3"/>
          <p:cNvSpPr/>
          <p:nvPr>
            <p:custDataLst>
              <p:tags r:id="rId2"/>
            </p:custDataLst>
          </p:nvPr>
        </p:nvSpPr>
        <p:spPr>
          <a:xfrm>
            <a:off x="5426572" y="4587422"/>
            <a:ext cx="3741179" cy="498625"/>
          </a:xfrm>
          <a:custGeom>
            <a:avLst/>
            <a:gdLst>
              <a:gd name="connsiteX0" fmla="*/ 0 w 2546477"/>
              <a:gd name="connsiteY0" fmla="*/ 0 h 504000"/>
              <a:gd name="connsiteX1" fmla="*/ 2294477 w 2546477"/>
              <a:gd name="connsiteY1" fmla="*/ 0 h 504000"/>
              <a:gd name="connsiteX2" fmla="*/ 2546477 w 2546477"/>
              <a:gd name="connsiteY2" fmla="*/ 252000 h 504000"/>
              <a:gd name="connsiteX3" fmla="*/ 2294477 w 2546477"/>
              <a:gd name="connsiteY3" fmla="*/ 504000 h 504000"/>
              <a:gd name="connsiteX4" fmla="*/ 0 w 2546477"/>
              <a:gd name="connsiteY4" fmla="*/ 504000 h 504000"/>
              <a:gd name="connsiteX5" fmla="*/ 252000 w 2546477"/>
              <a:gd name="connsiteY5" fmla="*/ 252000 h 504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46477" h="504000">
                <a:moveTo>
                  <a:pt x="0" y="0"/>
                </a:moveTo>
                <a:lnTo>
                  <a:pt x="2294477" y="0"/>
                </a:lnTo>
                <a:lnTo>
                  <a:pt x="2546477" y="252000"/>
                </a:lnTo>
                <a:lnTo>
                  <a:pt x="2294477" y="504000"/>
                </a:lnTo>
                <a:lnTo>
                  <a:pt x="0" y="504000"/>
                </a:lnTo>
                <a:lnTo>
                  <a:pt x="252000" y="252000"/>
                </a:lnTo>
                <a:close/>
              </a:path>
            </a:pathLst>
          </a:cu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40" tIns="45720" rIns="91440" bIns="45720" anchor="ctr"/>
          <a:lstStyle/>
          <a:p>
            <a:pPr algn="ctr">
              <a:defRPr/>
            </a:pPr>
            <a:r>
              <a:rPr lang="en-US" altLang="zh-CN" sz="2665" kern="0" dirty="0">
                <a:solidFill>
                  <a:schemeClr val="bg1"/>
                </a:solidFill>
                <a:cs typeface="+mn-ea"/>
                <a:sym typeface="+mn-lt"/>
              </a:rPr>
              <a:t>32</a:t>
            </a:r>
            <a:r>
              <a:rPr lang="en-US" altLang="zh-CN" sz="2135" kern="0" dirty="0">
                <a:solidFill>
                  <a:schemeClr val="bg1"/>
                </a:solidFill>
                <a:cs typeface="+mn-ea"/>
                <a:sym typeface="+mn-lt"/>
              </a:rPr>
              <a:t>%</a:t>
            </a:r>
            <a:endParaRPr lang="zh-CN" altLang="en-US" sz="2135" kern="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4" name="MH_Text_1"/>
          <p:cNvSpPr/>
          <p:nvPr>
            <p:custDataLst>
              <p:tags r:id="rId3"/>
            </p:custDataLst>
          </p:nvPr>
        </p:nvSpPr>
        <p:spPr>
          <a:xfrm>
            <a:off x="1298215" y="4587422"/>
            <a:ext cx="4499212" cy="498625"/>
          </a:xfrm>
          <a:prstGeom prst="homePlate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40" tIns="45720" rIns="91440" bIns="45720" anchor="ctr"/>
          <a:lstStyle/>
          <a:p>
            <a:pPr algn="ctr">
              <a:defRPr/>
            </a:pPr>
            <a:r>
              <a:rPr lang="en-US" altLang="zh-CN" sz="2665" kern="0" dirty="0">
                <a:solidFill>
                  <a:schemeClr val="bg1"/>
                </a:solidFill>
                <a:cs typeface="+mn-ea"/>
                <a:sym typeface="+mn-lt"/>
              </a:rPr>
              <a:t>48</a:t>
            </a:r>
            <a:r>
              <a:rPr lang="en-US" altLang="zh-CN" sz="2135" kern="0" dirty="0">
                <a:solidFill>
                  <a:schemeClr val="bg1"/>
                </a:solidFill>
                <a:cs typeface="+mn-ea"/>
                <a:sym typeface="+mn-lt"/>
              </a:rPr>
              <a:t>%</a:t>
            </a:r>
            <a:endParaRPr lang="zh-CN" altLang="en-US" sz="2135" kern="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5" name="MH_Text_6"/>
          <p:cNvSpPr/>
          <p:nvPr>
            <p:custDataLst>
              <p:tags r:id="rId4"/>
            </p:custDataLst>
          </p:nvPr>
        </p:nvSpPr>
        <p:spPr>
          <a:xfrm>
            <a:off x="6186936" y="5478297"/>
            <a:ext cx="4797760" cy="497056"/>
          </a:xfrm>
          <a:custGeom>
            <a:avLst/>
            <a:gdLst>
              <a:gd name="connsiteX0" fmla="*/ 0 w 3265011"/>
              <a:gd name="connsiteY0" fmla="*/ 0 h 504000"/>
              <a:gd name="connsiteX1" fmla="*/ 3013011 w 3265011"/>
              <a:gd name="connsiteY1" fmla="*/ 0 h 504000"/>
              <a:gd name="connsiteX2" fmla="*/ 3265011 w 3265011"/>
              <a:gd name="connsiteY2" fmla="*/ 252000 h 504000"/>
              <a:gd name="connsiteX3" fmla="*/ 3013011 w 3265011"/>
              <a:gd name="connsiteY3" fmla="*/ 504000 h 504000"/>
              <a:gd name="connsiteX4" fmla="*/ 0 w 3265011"/>
              <a:gd name="connsiteY4" fmla="*/ 504000 h 504000"/>
              <a:gd name="connsiteX5" fmla="*/ 252000 w 3265011"/>
              <a:gd name="connsiteY5" fmla="*/ 252000 h 504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265011" h="504000">
                <a:moveTo>
                  <a:pt x="0" y="0"/>
                </a:moveTo>
                <a:lnTo>
                  <a:pt x="3013011" y="0"/>
                </a:lnTo>
                <a:lnTo>
                  <a:pt x="3265011" y="252000"/>
                </a:lnTo>
                <a:lnTo>
                  <a:pt x="3013011" y="504000"/>
                </a:lnTo>
                <a:lnTo>
                  <a:pt x="0" y="504000"/>
                </a:lnTo>
                <a:lnTo>
                  <a:pt x="252000" y="252000"/>
                </a:lnTo>
                <a:close/>
              </a:path>
            </a:pathLst>
          </a:cu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40" tIns="45720" rIns="91440" bIns="45720" anchor="ctr"/>
          <a:lstStyle/>
          <a:p>
            <a:pPr algn="ctr">
              <a:defRPr/>
            </a:pPr>
            <a:r>
              <a:rPr lang="en-US" altLang="zh-CN" sz="2665" kern="0" dirty="0">
                <a:solidFill>
                  <a:schemeClr val="bg1"/>
                </a:solidFill>
                <a:cs typeface="+mn-ea"/>
                <a:sym typeface="+mn-lt"/>
              </a:rPr>
              <a:t>50</a:t>
            </a:r>
            <a:r>
              <a:rPr lang="en-US" altLang="zh-CN" sz="2135" kern="0" dirty="0">
                <a:solidFill>
                  <a:schemeClr val="bg1"/>
                </a:solidFill>
                <a:cs typeface="+mn-ea"/>
                <a:sym typeface="+mn-lt"/>
              </a:rPr>
              <a:t>%</a:t>
            </a:r>
            <a:endParaRPr lang="zh-CN" altLang="en-US" sz="2135" kern="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6" name="MH_Text_4"/>
          <p:cNvSpPr/>
          <p:nvPr>
            <p:custDataLst>
              <p:tags r:id="rId5"/>
            </p:custDataLst>
          </p:nvPr>
        </p:nvSpPr>
        <p:spPr>
          <a:xfrm>
            <a:off x="3805553" y="5478297"/>
            <a:ext cx="2752239" cy="497056"/>
          </a:xfrm>
          <a:custGeom>
            <a:avLst/>
            <a:gdLst>
              <a:gd name="connsiteX0" fmla="*/ 0 w 1873766"/>
              <a:gd name="connsiteY0" fmla="*/ 0 h 504000"/>
              <a:gd name="connsiteX1" fmla="*/ 1621766 w 1873766"/>
              <a:gd name="connsiteY1" fmla="*/ 0 h 504000"/>
              <a:gd name="connsiteX2" fmla="*/ 1873766 w 1873766"/>
              <a:gd name="connsiteY2" fmla="*/ 252000 h 504000"/>
              <a:gd name="connsiteX3" fmla="*/ 1621766 w 1873766"/>
              <a:gd name="connsiteY3" fmla="*/ 504000 h 504000"/>
              <a:gd name="connsiteX4" fmla="*/ 0 w 1873766"/>
              <a:gd name="connsiteY4" fmla="*/ 504000 h 504000"/>
              <a:gd name="connsiteX5" fmla="*/ 252000 w 1873766"/>
              <a:gd name="connsiteY5" fmla="*/ 252000 h 504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873766" h="504000">
                <a:moveTo>
                  <a:pt x="0" y="0"/>
                </a:moveTo>
                <a:lnTo>
                  <a:pt x="1621766" y="0"/>
                </a:lnTo>
                <a:lnTo>
                  <a:pt x="1873766" y="252000"/>
                </a:lnTo>
                <a:lnTo>
                  <a:pt x="1621766" y="504000"/>
                </a:lnTo>
                <a:lnTo>
                  <a:pt x="0" y="504000"/>
                </a:lnTo>
                <a:lnTo>
                  <a:pt x="252000" y="252000"/>
                </a:lnTo>
                <a:close/>
              </a:path>
            </a:pathLst>
          </a:cu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40" tIns="45720" rIns="91440" bIns="45720" anchor="ctr"/>
          <a:lstStyle/>
          <a:p>
            <a:pPr algn="ctr">
              <a:defRPr/>
            </a:pPr>
            <a:r>
              <a:rPr lang="en-US" altLang="zh-CN" sz="2665" kern="0" dirty="0">
                <a:solidFill>
                  <a:schemeClr val="bg1"/>
                </a:solidFill>
                <a:cs typeface="+mn-ea"/>
                <a:sym typeface="+mn-lt"/>
              </a:rPr>
              <a:t>25</a:t>
            </a:r>
            <a:r>
              <a:rPr lang="en-US" altLang="zh-CN" sz="2135" kern="0" dirty="0">
                <a:solidFill>
                  <a:schemeClr val="bg1"/>
                </a:solidFill>
                <a:cs typeface="+mn-ea"/>
                <a:sym typeface="+mn-lt"/>
              </a:rPr>
              <a:t>%</a:t>
            </a:r>
            <a:endParaRPr lang="zh-CN" altLang="en-US" sz="2135" kern="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7" name="MH_Text_2"/>
          <p:cNvSpPr/>
          <p:nvPr>
            <p:custDataLst>
              <p:tags r:id="rId6"/>
            </p:custDataLst>
          </p:nvPr>
        </p:nvSpPr>
        <p:spPr>
          <a:xfrm>
            <a:off x="1298212" y="5478297"/>
            <a:ext cx="2875859" cy="497056"/>
          </a:xfrm>
          <a:prstGeom prst="homePlate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40" tIns="45720" rIns="91440" bIns="45720" anchor="ctr"/>
          <a:lstStyle/>
          <a:p>
            <a:pPr algn="ctr">
              <a:defRPr/>
            </a:pPr>
            <a:r>
              <a:rPr lang="en-US" altLang="zh-CN" sz="2665" kern="0" dirty="0">
                <a:solidFill>
                  <a:schemeClr val="bg1"/>
                </a:solidFill>
                <a:cs typeface="+mn-ea"/>
                <a:sym typeface="+mn-lt"/>
              </a:rPr>
              <a:t>25</a:t>
            </a:r>
            <a:r>
              <a:rPr lang="en-US" altLang="zh-CN" sz="2135" kern="0" dirty="0">
                <a:solidFill>
                  <a:schemeClr val="bg1"/>
                </a:solidFill>
                <a:cs typeface="+mn-ea"/>
                <a:sym typeface="+mn-lt"/>
              </a:rPr>
              <a:t>%</a:t>
            </a:r>
            <a:endParaRPr lang="zh-CN" altLang="en-US" sz="2665" kern="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4109519" y="4228827"/>
            <a:ext cx="1415772" cy="338554"/>
          </a:xfrm>
          <a:prstGeom prst="rect">
            <a:avLst/>
          </a:prstGeom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单击添加标题</a:t>
            </a:r>
            <a:endParaRPr lang="zh-CN" altLang="en-US" sz="16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4109519" y="5128075"/>
            <a:ext cx="1415772" cy="338554"/>
          </a:xfrm>
          <a:prstGeom prst="rect">
            <a:avLst/>
          </a:prstGeom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单击添加标题</a:t>
            </a:r>
            <a:endParaRPr lang="zh-CN" altLang="en-US" sz="16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2212870" y="2434710"/>
            <a:ext cx="2058930" cy="1201485"/>
            <a:chOff x="2212865" y="2434710"/>
            <a:chExt cx="2058928" cy="1201485"/>
          </a:xfrm>
        </p:grpSpPr>
        <p:sp>
          <p:nvSpPr>
            <p:cNvPr id="21" name="矩形 20"/>
            <p:cNvSpPr/>
            <p:nvPr/>
          </p:nvSpPr>
          <p:spPr>
            <a:xfrm>
              <a:off x="2609301" y="2434710"/>
              <a:ext cx="1415771" cy="338554"/>
            </a:xfrm>
            <a:prstGeom prst="rect">
              <a:avLst/>
            </a:prstGeom>
            <a:solidFill>
              <a:schemeClr val="accent1"/>
            </a:solidFill>
            <a:effectLst/>
          </p:spPr>
          <p:txBody>
            <a:bodyPr wrap="none">
              <a:spAutoFit/>
            </a:bodyPr>
            <a:lstStyle/>
            <a:p>
              <a:pPr algn="r"/>
              <a:r>
                <a:rPr lang="zh-CN" altLang="en-US" sz="1600" dirty="0">
                  <a:solidFill>
                    <a:schemeClr val="bg1"/>
                  </a:solidFill>
                  <a:cs typeface="+mn-ea"/>
                  <a:sym typeface="+mn-lt"/>
                </a:rPr>
                <a:t>单击添加标题</a:t>
              </a:r>
              <a:endParaRPr lang="zh-CN" altLang="en-US" sz="16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2212865" y="2989864"/>
              <a:ext cx="2058928" cy="646331"/>
            </a:xfrm>
            <a:prstGeom prst="rect">
              <a:avLst/>
            </a:prstGeom>
            <a:ln>
              <a:solidFill>
                <a:schemeClr val="accent1"/>
              </a:solidFill>
            </a:ln>
          </p:spPr>
          <p:txBody>
            <a:bodyPr wrap="square">
              <a:spAutoFit/>
            </a:bodyPr>
            <a:lstStyle/>
            <a:p>
              <a:pPr lvl="0" algn="ctr"/>
              <a:r>
                <a:rPr lang="zh-CN" altLang="en-US" sz="1200" dirty="0">
                  <a:solidFill>
                    <a:schemeClr val="bg1"/>
                  </a:solidFill>
                  <a:cs typeface="+mn-ea"/>
                  <a:sym typeface="+mn-lt"/>
                </a:rPr>
                <a:t>在此录入上述图表的综合描述说明，在此录入上述图表的综合描述说明。</a:t>
              </a:r>
              <a:endParaRPr lang="zh-CN" altLang="en-US" sz="12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5286849" y="2434710"/>
            <a:ext cx="1961284" cy="1201485"/>
            <a:chOff x="5286843" y="2434710"/>
            <a:chExt cx="1961284" cy="1201485"/>
          </a:xfrm>
        </p:grpSpPr>
        <p:sp>
          <p:nvSpPr>
            <p:cNvPr id="31" name="矩形 30"/>
            <p:cNvSpPr/>
            <p:nvPr/>
          </p:nvSpPr>
          <p:spPr>
            <a:xfrm>
              <a:off x="5587266" y="2434710"/>
              <a:ext cx="1415772" cy="338554"/>
            </a:xfrm>
            <a:prstGeom prst="rect">
              <a:avLst/>
            </a:prstGeom>
            <a:solidFill>
              <a:schemeClr val="accent2"/>
            </a:solidFill>
            <a:effectLst/>
          </p:spPr>
          <p:txBody>
            <a:bodyPr wrap="none">
              <a:spAutoFit/>
            </a:bodyPr>
            <a:lstStyle/>
            <a:p>
              <a:pPr algn="r"/>
              <a:r>
                <a:rPr lang="zh-CN" altLang="en-US" sz="1600" dirty="0">
                  <a:solidFill>
                    <a:schemeClr val="bg1"/>
                  </a:solidFill>
                  <a:cs typeface="+mn-ea"/>
                  <a:sym typeface="+mn-lt"/>
                </a:rPr>
                <a:t>单击添加标题</a:t>
              </a:r>
              <a:endParaRPr lang="zh-CN" altLang="en-US" sz="16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32" name="矩形 31"/>
            <p:cNvSpPr/>
            <p:nvPr/>
          </p:nvSpPr>
          <p:spPr>
            <a:xfrm>
              <a:off x="5286843" y="2989864"/>
              <a:ext cx="1961284" cy="646331"/>
            </a:xfrm>
            <a:prstGeom prst="rect">
              <a:avLst/>
            </a:prstGeom>
            <a:ln>
              <a:solidFill>
                <a:schemeClr val="accent2"/>
              </a:solidFill>
            </a:ln>
          </p:spPr>
          <p:txBody>
            <a:bodyPr wrap="square">
              <a:spAutoFit/>
            </a:bodyPr>
            <a:lstStyle/>
            <a:p>
              <a:pPr lvl="0" algn="ctr"/>
              <a:r>
                <a:rPr lang="zh-CN" altLang="en-US" sz="1200" dirty="0">
                  <a:solidFill>
                    <a:schemeClr val="bg1"/>
                  </a:solidFill>
                  <a:cs typeface="+mn-ea"/>
                  <a:sym typeface="+mn-lt"/>
                </a:rPr>
                <a:t>在此录入上述图表的综合描述说明，在此录入上述图表的综合描述说明。</a:t>
              </a:r>
              <a:endParaRPr lang="zh-CN" altLang="en-US" sz="12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8304247" y="2434710"/>
            <a:ext cx="2064230" cy="1201485"/>
            <a:chOff x="8304237" y="2434710"/>
            <a:chExt cx="2064228" cy="1201485"/>
          </a:xfrm>
        </p:grpSpPr>
        <p:sp>
          <p:nvSpPr>
            <p:cNvPr id="34" name="矩形 33"/>
            <p:cNvSpPr/>
            <p:nvPr/>
          </p:nvSpPr>
          <p:spPr>
            <a:xfrm>
              <a:off x="8565229" y="2434710"/>
              <a:ext cx="1415771" cy="338554"/>
            </a:xfrm>
            <a:prstGeom prst="rect">
              <a:avLst/>
            </a:prstGeom>
            <a:solidFill>
              <a:schemeClr val="accent4"/>
            </a:solidFill>
            <a:effectLst/>
          </p:spPr>
          <p:txBody>
            <a:bodyPr wrap="none">
              <a:spAutoFit/>
            </a:bodyPr>
            <a:lstStyle/>
            <a:p>
              <a:pPr algn="r"/>
              <a:r>
                <a:rPr lang="zh-CN" altLang="en-US" sz="1600" dirty="0">
                  <a:solidFill>
                    <a:schemeClr val="bg1"/>
                  </a:solidFill>
                  <a:cs typeface="+mn-ea"/>
                  <a:sym typeface="+mn-lt"/>
                </a:rPr>
                <a:t>单击添加标题</a:t>
              </a:r>
              <a:endParaRPr lang="zh-CN" altLang="en-US" sz="16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35" name="矩形 34"/>
            <p:cNvSpPr/>
            <p:nvPr/>
          </p:nvSpPr>
          <p:spPr>
            <a:xfrm>
              <a:off x="8304237" y="2989864"/>
              <a:ext cx="2064228" cy="646331"/>
            </a:xfrm>
            <a:prstGeom prst="rect">
              <a:avLst/>
            </a:prstGeom>
            <a:ln>
              <a:solidFill>
                <a:schemeClr val="accent4"/>
              </a:solidFill>
            </a:ln>
          </p:spPr>
          <p:txBody>
            <a:bodyPr wrap="square">
              <a:spAutoFit/>
            </a:bodyPr>
            <a:lstStyle/>
            <a:p>
              <a:pPr lvl="0" algn="ctr"/>
              <a:r>
                <a:rPr lang="zh-CN" altLang="en-US" sz="1200" dirty="0">
                  <a:solidFill>
                    <a:schemeClr val="bg1"/>
                  </a:solidFill>
                  <a:cs typeface="+mn-ea"/>
                  <a:sym typeface="+mn-lt"/>
                </a:rPr>
                <a:t>在此录入上述图表的综合描述说明，在此录入上述图表的综合描述说明。</a:t>
              </a:r>
              <a:endParaRPr lang="zh-CN" altLang="en-US" sz="12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3000">
        <p:random/>
      </p:transition>
    </mc:Choice>
    <mc:Fallback>
      <p:transition spd="slow" advClick="0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2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2" presetClass="entr" presetSubtype="1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2" presetClass="entr" presetSubtype="8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36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38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1" fill="hold" grpId="0" nodeType="withEffect">
                                  <p:stCondLst>
                                    <p:cond delay="4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47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49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17" grpId="0"/>
      <p:bldP spid="1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 descr="资源 334302"/>
          <p:cNvPicPr>
            <a:picLocks noChangeAspect="1"/>
          </p:cNvPicPr>
          <p:nvPr/>
        </p:nvPicPr>
        <p:blipFill>
          <a:blip r:embed="rId1"/>
          <a:srcRect l="8167" t="19885" r="9496" b="23643"/>
          <a:stretch>
            <a:fillRect/>
          </a:stretch>
        </p:blipFill>
        <p:spPr>
          <a:xfrm>
            <a:off x="-36195" y="-8890"/>
            <a:ext cx="12207875" cy="6870700"/>
          </a:xfrm>
          <a:prstGeom prst="rect">
            <a:avLst/>
          </a:prstGeom>
        </p:spPr>
      </p:pic>
      <p:sp>
        <p:nvSpPr>
          <p:cNvPr id="9" name="文本框 8"/>
          <p:cNvSpPr txBox="1"/>
          <p:nvPr/>
        </p:nvSpPr>
        <p:spPr>
          <a:xfrm>
            <a:off x="3197065" y="2826295"/>
            <a:ext cx="664797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7200" dirty="0" smtClean="0">
                <a:gradFill>
                  <a:gsLst>
                    <a:gs pos="0">
                      <a:schemeClr val="accent4"/>
                    </a:gs>
                    <a:gs pos="100000">
                      <a:schemeClr val="bg1"/>
                    </a:gs>
                  </a:gsLst>
                  <a:lin ang="16200000" scaled="0"/>
                  <a:tileRect r="-100000" b="-100000"/>
                </a:gradFill>
                <a:cs typeface="+mn-ea"/>
                <a:sym typeface="+mn-lt"/>
              </a:rPr>
              <a:t>感谢您的观看！</a:t>
            </a:r>
            <a:endParaRPr lang="zh-CN" altLang="en-US" sz="7200" dirty="0">
              <a:gradFill>
                <a:gsLst>
                  <a:gs pos="0">
                    <a:schemeClr val="accent4"/>
                  </a:gs>
                  <a:gs pos="100000">
                    <a:schemeClr val="bg1"/>
                  </a:gs>
                </a:gsLst>
                <a:lin ang="16200000" scaled="0"/>
                <a:tileRect r="-100000" b="-100000"/>
              </a:gradFill>
              <a:cs typeface="+mn-ea"/>
              <a:sym typeface="+mn-lt"/>
            </a:endParaRPr>
          </a:p>
        </p:txBody>
      </p:sp>
      <p:sp>
        <p:nvSpPr>
          <p:cNvPr id="2064" name="矩形 31"/>
          <p:cNvSpPr/>
          <p:nvPr/>
        </p:nvSpPr>
        <p:spPr>
          <a:xfrm>
            <a:off x="2853690" y="4423093"/>
            <a:ext cx="699135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en-US" altLang="zh-CN" sz="1600" dirty="0">
                <a:gradFill>
                  <a:gsLst>
                    <a:gs pos="0">
                      <a:schemeClr val="accent4"/>
                    </a:gs>
                    <a:gs pos="100000">
                      <a:schemeClr val="bg1"/>
                    </a:gs>
                  </a:gsLst>
                  <a:lin ang="16200000" scaled="0"/>
                </a:gradFill>
                <a:cs typeface="+mn-ea"/>
                <a:sym typeface="+mn-lt"/>
              </a:rPr>
              <a:t>Practicing calligraphy at the Orchid Pavilion, the semi-cursive script resembling sailing clouds and flowing water.</a:t>
            </a:r>
            <a:endParaRPr lang="en-US" altLang="zh-CN" sz="1600" dirty="0">
              <a:gradFill>
                <a:gsLst>
                  <a:gs pos="0">
                    <a:schemeClr val="accent4"/>
                  </a:gs>
                  <a:gs pos="100000">
                    <a:schemeClr val="bg1"/>
                  </a:gs>
                </a:gsLst>
                <a:lin ang="16200000" scaled="0"/>
              </a:gradFill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3000">
        <p:random/>
      </p:transition>
    </mc:Choice>
    <mc:Fallback>
      <p:transition spd="slow" advClick="0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0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2064" grpId="0"/>
    </p:bldLst>
  </p:timing>
</p:sld>
</file>

<file path=ppt/tags/tag1.xml><?xml version="1.0" encoding="utf-8"?>
<p:tagLst xmlns:p="http://schemas.openxmlformats.org/presentationml/2006/main">
  <p:tag name="KSO_WM_TEMPLATE_TOPIC_ID" val="2806177"/>
  <p:tag name="KSO_WM_TEMPLATE_OUTLINE_ID" val="15"/>
  <p:tag name="KSO_WM_TEMPLATE_SCENE_ID" val="1"/>
  <p:tag name="KSO_WM_TEMPLATE_JOB_ID" val="2"/>
  <p:tag name="KSO_WM_TEMPLATE_TOPIC_DEFAULT" val="1"/>
</p:tagLst>
</file>

<file path=ppt/tags/tag2.xml><?xml version="1.0" encoding="utf-8"?>
<p:tagLst xmlns:p="http://schemas.openxmlformats.org/presentationml/2006/main">
  <p:tag name="MH" val="20171106222352"/>
  <p:tag name="MH_LIBRARY" val="GRAPHIC"/>
  <p:tag name="MH_TYPE" val="PageTitle"/>
  <p:tag name="MH_ORDER" val="PageTitle"/>
</p:tagLst>
</file>

<file path=ppt/tags/tag3.xml><?xml version="1.0" encoding="utf-8"?>
<p:tagLst xmlns:p="http://schemas.openxmlformats.org/presentationml/2006/main">
  <p:tag name="MH" val="20171106222352"/>
  <p:tag name="MH_LIBRARY" val="GRAPHIC"/>
  <p:tag name="MH_TYPE" val="Title"/>
  <p:tag name="MH_ORDER" val="1"/>
</p:tagLst>
</file>

<file path=ppt/tags/tag4.xml><?xml version="1.0" encoding="utf-8"?>
<p:tagLst xmlns:p="http://schemas.openxmlformats.org/presentationml/2006/main">
  <p:tag name="MH" val="20171106222352"/>
  <p:tag name="MH_LIBRARY" val="GRAPHIC"/>
  <p:tag name="MH_TYPE" val="Other"/>
  <p:tag name="MH_ORDER" val="1"/>
</p:tagLst>
</file>

<file path=ppt/tags/tag5.xml><?xml version="1.0" encoding="utf-8"?>
<p:tagLst xmlns:p="http://schemas.openxmlformats.org/presentationml/2006/main">
  <p:tag name="MH" val="20171106222352"/>
  <p:tag name="MH_LIBRARY" val="GRAPHIC"/>
  <p:tag name="MH_TYPE" val="Other"/>
  <p:tag name="MH_ORDER" val="2"/>
</p:tagLst>
</file>

<file path=ppt/tags/tag6.xml><?xml version="1.0" encoding="utf-8"?>
<p:tagLst xmlns:p="http://schemas.openxmlformats.org/presentationml/2006/main">
  <p:tag name="MH" val="20171106222352"/>
  <p:tag name="MH_LIBRARY" val="GRAPHIC"/>
  <p:tag name="MH_TYPE" val="Other"/>
  <p:tag name="MH_ORDER" val="3"/>
</p:tagLst>
</file>

<file path=ppt/tags/tag7.xml><?xml version="1.0" encoding="utf-8"?>
<p:tagLst xmlns:p="http://schemas.openxmlformats.org/presentationml/2006/main">
  <p:tag name="MH" val="20171106222352"/>
  <p:tag name="MH_LIBRARY" val="GRAPHIC"/>
  <p:tag name="MH_TYPE" val="Other"/>
  <p:tag name="MH_ORDER" val="4"/>
</p:tagLst>
</file>

<file path=ppt/tags/tag8.xml><?xml version="1.0" encoding="utf-8"?>
<p:tagLst xmlns:p="http://schemas.openxmlformats.org/presentationml/2006/main">
  <p:tag name="MH" val="20171106222352"/>
  <p:tag name="MH_LIBRARY" val="GRAPHIC"/>
  <p:tag name="MH_TYPE" val="Other"/>
  <p:tag name="MH_ORDER" val="5"/>
</p:tagLst>
</file>

<file path=ppt/tags/tag9.xml><?xml version="1.0" encoding="utf-8"?>
<p:tagLst xmlns:p="http://schemas.openxmlformats.org/presentationml/2006/main">
  <p:tag name="MH" val="20171106222352"/>
  <p:tag name="MH_LIBRARY" val="GRAPHIC"/>
  <p:tag name="MH_TYPE" val="Other"/>
  <p:tag name="MH_ORDER" val="6"/>
</p:tagLst>
</file>

<file path=ppt/tags/tag10.xml><?xml version="1.0" encoding="utf-8"?>
<p:tagLst xmlns:p="http://schemas.openxmlformats.org/presentationml/2006/main">
  <p:tag name="MH" val="20171106222352"/>
  <p:tag name="MH_LIBRARY" val="GRAPHIC"/>
  <p:tag name="MH_TYPE" val="Other"/>
  <p:tag name="MH_ORDER" val="7"/>
</p:tagLst>
</file>

<file path=ppt/tags/tag11.xml><?xml version="1.0" encoding="utf-8"?>
<p:tagLst xmlns:p="http://schemas.openxmlformats.org/presentationml/2006/main">
  <p:tag name="MH" val="20171106222352"/>
  <p:tag name="MH_LIBRARY" val="GRAPHIC"/>
  <p:tag name="MH_TYPE" val="Other"/>
  <p:tag name="MH_ORDER" val="8"/>
</p:tagLst>
</file>

<file path=ppt/tags/tag12.xml><?xml version="1.0" encoding="utf-8"?>
<p:tagLst xmlns:p="http://schemas.openxmlformats.org/presentationml/2006/main">
  <p:tag name="MH" val="20171106222352"/>
  <p:tag name="MH_LIBRARY" val="GRAPHIC"/>
  <p:tag name="MH_TYPE" val="Other"/>
  <p:tag name="MH_ORDER" val="9"/>
</p:tagLst>
</file>

<file path=ppt/tags/tag13.xml><?xml version="1.0" encoding="utf-8"?>
<p:tagLst xmlns:p="http://schemas.openxmlformats.org/presentationml/2006/main">
  <p:tag name="MH" val="20171106222352"/>
  <p:tag name="MH_LIBRARY" val="GRAPHIC"/>
  <p:tag name="MH_TYPE" val="Other"/>
  <p:tag name="MH_ORDER" val="10"/>
</p:tagLst>
</file>

<file path=ppt/tags/tag14.xml><?xml version="1.0" encoding="utf-8"?>
<p:tagLst xmlns:p="http://schemas.openxmlformats.org/presentationml/2006/main">
  <p:tag name="MH" val="20171106222352"/>
  <p:tag name="MH_LIBRARY" val="GRAPHIC"/>
  <p:tag name="MH_TYPE" val="Other"/>
  <p:tag name="MH_ORDER" val="11"/>
</p:tagLst>
</file>

<file path=ppt/tags/tag15.xml><?xml version="1.0" encoding="utf-8"?>
<p:tagLst xmlns:p="http://schemas.openxmlformats.org/presentationml/2006/main">
  <p:tag name="MH" val="20171106222352"/>
  <p:tag name="MH_LIBRARY" val="GRAPHIC"/>
  <p:tag name="MH_TYPE" val="Other"/>
  <p:tag name="MH_ORDER" val="12"/>
</p:tagLst>
</file>

<file path=ppt/tags/tag16.xml><?xml version="1.0" encoding="utf-8"?>
<p:tagLst xmlns:p="http://schemas.openxmlformats.org/presentationml/2006/main">
  <p:tag name="MH" val="20171106222352"/>
  <p:tag name="MH_LIBRARY" val="GRAPHIC"/>
  <p:tag name="MH_TYPE" val="Other"/>
  <p:tag name="MH_ORDER" val="13"/>
</p:tagLst>
</file>

<file path=ppt/tags/tag17.xml><?xml version="1.0" encoding="utf-8"?>
<p:tagLst xmlns:p="http://schemas.openxmlformats.org/presentationml/2006/main">
  <p:tag name="MH" val="20171106222352"/>
  <p:tag name="MH_LIBRARY" val="GRAPHIC"/>
  <p:tag name="MH_TYPE" val="Other"/>
  <p:tag name="MH_ORDER" val="14"/>
</p:tagLst>
</file>

<file path=ppt/tags/tag18.xml><?xml version="1.0" encoding="utf-8"?>
<p:tagLst xmlns:p="http://schemas.openxmlformats.org/presentationml/2006/main">
  <p:tag name="MH" val="20171106222352"/>
  <p:tag name="MH_LIBRARY" val="GRAPHIC"/>
  <p:tag name="MH_TYPE" val="SubTitle"/>
  <p:tag name="MH_ORDER" val="1"/>
</p:tagLst>
</file>

<file path=ppt/tags/tag19.xml><?xml version="1.0" encoding="utf-8"?>
<p:tagLst xmlns:p="http://schemas.openxmlformats.org/presentationml/2006/main">
  <p:tag name="MH" val="20171106222352"/>
  <p:tag name="MH_LIBRARY" val="GRAPHIC"/>
  <p:tag name="MH_TYPE" val="SubTitle"/>
  <p:tag name="MH_ORDER" val="3"/>
</p:tagLst>
</file>

<file path=ppt/tags/tag20.xml><?xml version="1.0" encoding="utf-8"?>
<p:tagLst xmlns:p="http://schemas.openxmlformats.org/presentationml/2006/main">
  <p:tag name="MH" val="20171106222352"/>
  <p:tag name="MH_LIBRARY" val="GRAPHIC"/>
  <p:tag name="MH_TYPE" val="SubTitle"/>
  <p:tag name="MH_ORDER" val="2"/>
</p:tagLst>
</file>

<file path=ppt/tags/tag21.xml><?xml version="1.0" encoding="utf-8"?>
<p:tagLst xmlns:p="http://schemas.openxmlformats.org/presentationml/2006/main">
  <p:tag name="MH" val="20171106222352"/>
  <p:tag name="MH_LIBRARY" val="GRAPHIC"/>
  <p:tag name="MH_TYPE" val="SubTitle"/>
  <p:tag name="MH_ORDER" val="4"/>
</p:tagLst>
</file>

<file path=ppt/tags/tag22.xml><?xml version="1.0" encoding="utf-8"?>
<p:tagLst xmlns:p="http://schemas.openxmlformats.org/presentationml/2006/main">
  <p:tag name="MH_TYPE" val="#NeiR#"/>
  <p:tag name="MH_NUMBER" val="4"/>
  <p:tag name="MH_CATEGORY" val="#YinZJG#"/>
  <p:tag name="MH_LAYOUT" val="TitleSubTitle"/>
  <p:tag name="MH" val="20171106222352"/>
  <p:tag name="MH_LIBRARY" val="GRAPHIC"/>
</p:tagLst>
</file>

<file path=ppt/tags/tag23.xml><?xml version="1.0" encoding="utf-8"?>
<p:tagLst xmlns:p="http://schemas.openxmlformats.org/presentationml/2006/main">
  <p:tag name="MH" val="20171106222400"/>
  <p:tag name="MH_LIBRARY" val="GRAPHIC"/>
  <p:tag name="MH_TYPE" val="Other"/>
  <p:tag name="MH_ORDER" val="1"/>
</p:tagLst>
</file>

<file path=ppt/tags/tag24.xml><?xml version="1.0" encoding="utf-8"?>
<p:tagLst xmlns:p="http://schemas.openxmlformats.org/presentationml/2006/main">
  <p:tag name="MH" val="20171106222400"/>
  <p:tag name="MH_LIBRARY" val="GRAPHIC"/>
  <p:tag name="MH_TYPE" val="Title"/>
  <p:tag name="MH_ORDER" val="1"/>
</p:tagLst>
</file>

<file path=ppt/tags/tag25.xml><?xml version="1.0" encoding="utf-8"?>
<p:tagLst xmlns:p="http://schemas.openxmlformats.org/presentationml/2006/main">
  <p:tag name="MH" val="20171106222400"/>
  <p:tag name="MH_LIBRARY" val="GRAPHIC"/>
  <p:tag name="MH_TYPE" val="Other"/>
  <p:tag name="MH_ORDER" val="3"/>
</p:tagLst>
</file>

<file path=ppt/tags/tag26.xml><?xml version="1.0" encoding="utf-8"?>
<p:tagLst xmlns:p="http://schemas.openxmlformats.org/presentationml/2006/main">
  <p:tag name="MH" val="20171106222400"/>
  <p:tag name="MH_LIBRARY" val="GRAPHIC"/>
  <p:tag name="MH_TYPE" val="Other"/>
  <p:tag name="MH_ORDER" val="4"/>
</p:tagLst>
</file>

<file path=ppt/tags/tag27.xml><?xml version="1.0" encoding="utf-8"?>
<p:tagLst xmlns:p="http://schemas.openxmlformats.org/presentationml/2006/main">
  <p:tag name="MH" val="20171106222400"/>
  <p:tag name="MH_LIBRARY" val="GRAPHIC"/>
  <p:tag name="MH_TYPE" val="Other"/>
  <p:tag name="MH_ORDER" val="5"/>
</p:tagLst>
</file>

<file path=ppt/tags/tag28.xml><?xml version="1.0" encoding="utf-8"?>
<p:tagLst xmlns:p="http://schemas.openxmlformats.org/presentationml/2006/main">
  <p:tag name="MH" val="20171106222400"/>
  <p:tag name="MH_LIBRARY" val="GRAPHIC"/>
  <p:tag name="MH_TYPE" val="Other"/>
  <p:tag name="MH_ORDER" val="6"/>
</p:tagLst>
</file>

<file path=ppt/tags/tag29.xml><?xml version="1.0" encoding="utf-8"?>
<p:tagLst xmlns:p="http://schemas.openxmlformats.org/presentationml/2006/main">
  <p:tag name="MH" val="20171106222400"/>
  <p:tag name="MH_LIBRARY" val="GRAPHIC"/>
  <p:tag name="MH_TYPE" val="Other"/>
  <p:tag name="MH_ORDER" val="7"/>
</p:tagLst>
</file>

<file path=ppt/tags/tag30.xml><?xml version="1.0" encoding="utf-8"?>
<p:tagLst xmlns:p="http://schemas.openxmlformats.org/presentationml/2006/main">
  <p:tag name="MH" val="20171106222400"/>
  <p:tag name="MH_LIBRARY" val="GRAPHIC"/>
  <p:tag name="MH_TYPE" val="Other"/>
  <p:tag name="MH_ORDER" val="8"/>
</p:tagLst>
</file>

<file path=ppt/tags/tag31.xml><?xml version="1.0" encoding="utf-8"?>
<p:tagLst xmlns:p="http://schemas.openxmlformats.org/presentationml/2006/main">
  <p:tag name="MH" val="20171106222400"/>
  <p:tag name="MH_LIBRARY" val="GRAPHIC"/>
  <p:tag name="MH_TYPE" val="Other"/>
  <p:tag name="MH_ORDER" val="9"/>
</p:tagLst>
</file>

<file path=ppt/tags/tag32.xml><?xml version="1.0" encoding="utf-8"?>
<p:tagLst xmlns:p="http://schemas.openxmlformats.org/presentationml/2006/main">
  <p:tag name="MH" val="20171106222400"/>
  <p:tag name="MH_LIBRARY" val="GRAPHIC"/>
  <p:tag name="MH_TYPE" val="Other"/>
  <p:tag name="MH_ORDER" val="10"/>
</p:tagLst>
</file>

<file path=ppt/tags/tag33.xml><?xml version="1.0" encoding="utf-8"?>
<p:tagLst xmlns:p="http://schemas.openxmlformats.org/presentationml/2006/main">
  <p:tag name="MH" val="20171106222400"/>
  <p:tag name="MH_LIBRARY" val="GRAPHIC"/>
  <p:tag name="MH_TYPE" val="Other"/>
  <p:tag name="MH_ORDER" val="11"/>
</p:tagLst>
</file>

<file path=ppt/tags/tag34.xml><?xml version="1.0" encoding="utf-8"?>
<p:tagLst xmlns:p="http://schemas.openxmlformats.org/presentationml/2006/main">
  <p:tag name="MH" val="20171106222400"/>
  <p:tag name="MH_LIBRARY" val="GRAPHIC"/>
  <p:tag name="MH_TYPE" val="Other"/>
  <p:tag name="MH_ORDER" val="12"/>
</p:tagLst>
</file>

<file path=ppt/tags/tag35.xml><?xml version="1.0" encoding="utf-8"?>
<p:tagLst xmlns:p="http://schemas.openxmlformats.org/presentationml/2006/main">
  <p:tag name="MH" val="20171106222400"/>
  <p:tag name="MH_LIBRARY" val="GRAPHIC"/>
  <p:tag name="MH_TYPE" val="Other"/>
  <p:tag name="MH_ORDER" val="13"/>
</p:tagLst>
</file>

<file path=ppt/tags/tag36.xml><?xml version="1.0" encoding="utf-8"?>
<p:tagLst xmlns:p="http://schemas.openxmlformats.org/presentationml/2006/main">
  <p:tag name="MH" val="20171106222400"/>
  <p:tag name="MH_LIBRARY" val="GRAPHIC"/>
  <p:tag name="MH_TYPE" val="Other"/>
  <p:tag name="MH_ORDER" val="14"/>
</p:tagLst>
</file>

<file path=ppt/tags/tag37.xml><?xml version="1.0" encoding="utf-8"?>
<p:tagLst xmlns:p="http://schemas.openxmlformats.org/presentationml/2006/main">
  <p:tag name="MH" val="20171106222400"/>
  <p:tag name="MH_LIBRARY" val="GRAPHIC"/>
  <p:tag name="MH_TYPE" val="SubTitle"/>
  <p:tag name="MH_ORDER" val="2"/>
</p:tagLst>
</file>

<file path=ppt/tags/tag38.xml><?xml version="1.0" encoding="utf-8"?>
<p:tagLst xmlns:p="http://schemas.openxmlformats.org/presentationml/2006/main">
  <p:tag name="MH" val="20171106222400"/>
  <p:tag name="MH_LIBRARY" val="GRAPHIC"/>
  <p:tag name="MH_TYPE" val="SubTitle"/>
  <p:tag name="MH_ORDER" val="3"/>
</p:tagLst>
</file>

<file path=ppt/tags/tag39.xml><?xml version="1.0" encoding="utf-8"?>
<p:tagLst xmlns:p="http://schemas.openxmlformats.org/presentationml/2006/main">
  <p:tag name="MH" val="20171106222400"/>
  <p:tag name="MH_LIBRARY" val="GRAPHIC"/>
  <p:tag name="MH_TYPE" val="SubTitle"/>
  <p:tag name="MH_ORDER" val="4"/>
</p:tagLst>
</file>

<file path=ppt/tags/tag40.xml><?xml version="1.0" encoding="utf-8"?>
<p:tagLst xmlns:p="http://schemas.openxmlformats.org/presentationml/2006/main">
  <p:tag name="MH" val="20171106222400"/>
  <p:tag name="MH_LIBRARY" val="GRAPHIC"/>
  <p:tag name="MH_TYPE" val="SubTitle"/>
  <p:tag name="MH_ORDER" val="1"/>
</p:tagLst>
</file>

<file path=ppt/tags/tag41.xml><?xml version="1.0" encoding="utf-8"?>
<p:tagLst xmlns:p="http://schemas.openxmlformats.org/presentationml/2006/main">
  <p:tag name="MH" val="20171106222400"/>
  <p:tag name="MH_LIBRARY" val="GRAPHIC"/>
  <p:tag name="MH_TYPE" val="SubTitle"/>
  <p:tag name="MH_ORDER" val="6"/>
</p:tagLst>
</file>

<file path=ppt/tags/tag42.xml><?xml version="1.0" encoding="utf-8"?>
<p:tagLst xmlns:p="http://schemas.openxmlformats.org/presentationml/2006/main">
  <p:tag name="MH_TYPE" val="#NeiR#"/>
  <p:tag name="MH_NUMBER" val="6"/>
  <p:tag name="MH_CATEGORY" val="#YinZJG#"/>
  <p:tag name="MH_LAYOUT" val="TitleSubTitle"/>
  <p:tag name="MH" val="20171106222400"/>
  <p:tag name="MH_LIBRARY" val="GRAPHIC"/>
</p:tagLst>
</file>

<file path=ppt/tags/tag43.xml><?xml version="1.0" encoding="utf-8"?>
<p:tagLst xmlns:p="http://schemas.openxmlformats.org/presentationml/2006/main">
  <p:tag name="MH" val="20171106222459"/>
  <p:tag name="MH_LIBRARY" val="GRAPHIC"/>
  <p:tag name="MH_TYPE" val="Other"/>
  <p:tag name="MH_ORDER" val="1"/>
</p:tagLst>
</file>

<file path=ppt/tags/tag44.xml><?xml version="1.0" encoding="utf-8"?>
<p:tagLst xmlns:p="http://schemas.openxmlformats.org/presentationml/2006/main">
  <p:tag name="MH" val="20171106222459"/>
  <p:tag name="MH_LIBRARY" val="GRAPHIC"/>
  <p:tag name="MH_TYPE" val="Other"/>
  <p:tag name="MH_ORDER" val="2"/>
</p:tagLst>
</file>

<file path=ppt/tags/tag45.xml><?xml version="1.0" encoding="utf-8"?>
<p:tagLst xmlns:p="http://schemas.openxmlformats.org/presentationml/2006/main">
  <p:tag name="MH" val="20171106222459"/>
  <p:tag name="MH_LIBRARY" val="GRAPHIC"/>
  <p:tag name="MH_TYPE" val="Other"/>
  <p:tag name="MH_ORDER" val="3"/>
</p:tagLst>
</file>

<file path=ppt/tags/tag46.xml><?xml version="1.0" encoding="utf-8"?>
<p:tagLst xmlns:p="http://schemas.openxmlformats.org/presentationml/2006/main">
  <p:tag name="MH" val="20171106222459"/>
  <p:tag name="MH_LIBRARY" val="GRAPHIC"/>
  <p:tag name="MH_TYPE" val="Other"/>
  <p:tag name="MH_ORDER" val="4"/>
</p:tagLst>
</file>

<file path=ppt/tags/tag47.xml><?xml version="1.0" encoding="utf-8"?>
<p:tagLst xmlns:p="http://schemas.openxmlformats.org/presentationml/2006/main">
  <p:tag name="MH" val="20171106222459"/>
  <p:tag name="MH_LIBRARY" val="GRAPHIC"/>
  <p:tag name="MH_TYPE" val="Other"/>
  <p:tag name="MH_ORDER" val="5"/>
</p:tagLst>
</file>

<file path=ppt/tags/tag48.xml><?xml version="1.0" encoding="utf-8"?>
<p:tagLst xmlns:p="http://schemas.openxmlformats.org/presentationml/2006/main">
  <p:tag name="MH" val="20171106222459"/>
  <p:tag name="MH_LIBRARY" val="GRAPHIC"/>
  <p:tag name="MH_TYPE" val="Other"/>
  <p:tag name="MH_ORDER" val="6"/>
</p:tagLst>
</file>

<file path=ppt/tags/tag49.xml><?xml version="1.0" encoding="utf-8"?>
<p:tagLst xmlns:p="http://schemas.openxmlformats.org/presentationml/2006/main">
  <p:tag name="MH" val="20171106222459"/>
  <p:tag name="MH_LIBRARY" val="GRAPHIC"/>
  <p:tag name="MH_TYPE" val="Other"/>
  <p:tag name="MH_ORDER" val="7"/>
</p:tagLst>
</file>

<file path=ppt/tags/tag50.xml><?xml version="1.0" encoding="utf-8"?>
<p:tagLst xmlns:p="http://schemas.openxmlformats.org/presentationml/2006/main">
  <p:tag name="MH" val="20171106222459"/>
  <p:tag name="MH_LIBRARY" val="GRAPHIC"/>
  <p:tag name="MH_TYPE" val="Other"/>
  <p:tag name="MH_ORDER" val="8"/>
</p:tagLst>
</file>

<file path=ppt/tags/tag51.xml><?xml version="1.0" encoding="utf-8"?>
<p:tagLst xmlns:p="http://schemas.openxmlformats.org/presentationml/2006/main">
  <p:tag name="MH" val="20171106222459"/>
  <p:tag name="MH_LIBRARY" val="GRAPHIC"/>
  <p:tag name="MH_TYPE" val="Other"/>
  <p:tag name="MH_ORDER" val="9"/>
</p:tagLst>
</file>

<file path=ppt/tags/tag52.xml><?xml version="1.0" encoding="utf-8"?>
<p:tagLst xmlns:p="http://schemas.openxmlformats.org/presentationml/2006/main">
  <p:tag name="MH" val="20171106222459"/>
  <p:tag name="MH_LIBRARY" val="GRAPHIC"/>
  <p:tag name="MH_TYPE" val="SubTitle"/>
  <p:tag name="MH_ORDER" val="1"/>
</p:tagLst>
</file>

<file path=ppt/tags/tag53.xml><?xml version="1.0" encoding="utf-8"?>
<p:tagLst xmlns:p="http://schemas.openxmlformats.org/presentationml/2006/main">
  <p:tag name="MH" val="20171106222459"/>
  <p:tag name="MH_LIBRARY" val="GRAPHIC"/>
  <p:tag name="MH_TYPE" val="Other"/>
  <p:tag name="MH_ORDER" val="10"/>
</p:tagLst>
</file>

<file path=ppt/tags/tag54.xml><?xml version="1.0" encoding="utf-8"?>
<p:tagLst xmlns:p="http://schemas.openxmlformats.org/presentationml/2006/main">
  <p:tag name="MH" val="20171106222459"/>
  <p:tag name="MH_LIBRARY" val="GRAPHIC"/>
  <p:tag name="MH_TYPE" val="SubTitle"/>
  <p:tag name="MH_ORDER" val="2"/>
</p:tagLst>
</file>

<file path=ppt/tags/tag55.xml><?xml version="1.0" encoding="utf-8"?>
<p:tagLst xmlns:p="http://schemas.openxmlformats.org/presentationml/2006/main">
  <p:tag name="MH" val="20171106222459"/>
  <p:tag name="MH_LIBRARY" val="GRAPHIC"/>
  <p:tag name="MH_TYPE" val="Other"/>
  <p:tag name="MH_ORDER" val="11"/>
</p:tagLst>
</file>

<file path=ppt/tags/tag56.xml><?xml version="1.0" encoding="utf-8"?>
<p:tagLst xmlns:p="http://schemas.openxmlformats.org/presentationml/2006/main">
  <p:tag name="MH" val="20171106222459"/>
  <p:tag name="MH_LIBRARY" val="GRAPHIC"/>
  <p:tag name="MH_TYPE" val="SubTitle"/>
  <p:tag name="MH_ORDER" val="3"/>
</p:tagLst>
</file>

<file path=ppt/tags/tag57.xml><?xml version="1.0" encoding="utf-8"?>
<p:tagLst xmlns:p="http://schemas.openxmlformats.org/presentationml/2006/main">
  <p:tag name="MH" val="20171106222459"/>
  <p:tag name="MH_LIBRARY" val="GRAPHIC"/>
  <p:tag name="MH_TYPE" val="Other"/>
  <p:tag name="MH_ORDER" val="12"/>
</p:tagLst>
</file>

<file path=ppt/tags/tag58.xml><?xml version="1.0" encoding="utf-8"?>
<p:tagLst xmlns:p="http://schemas.openxmlformats.org/presentationml/2006/main">
  <p:tag name="MH" val="20171106222459"/>
  <p:tag name="MH_LIBRARY" val="GRAPHIC"/>
  <p:tag name="MH_TYPE" val="SubTitle"/>
  <p:tag name="MH_ORDER" val="4"/>
</p:tagLst>
</file>

<file path=ppt/tags/tag59.xml><?xml version="1.0" encoding="utf-8"?>
<p:tagLst xmlns:p="http://schemas.openxmlformats.org/presentationml/2006/main">
  <p:tag name="MH" val="20171106222459"/>
  <p:tag name="MH_LIBRARY" val="GRAPHIC"/>
  <p:tag name="MH_TYPE" val="Other"/>
  <p:tag name="MH_ORDER" val="13"/>
</p:tagLst>
</file>

<file path=ppt/tags/tag60.xml><?xml version="1.0" encoding="utf-8"?>
<p:tagLst xmlns:p="http://schemas.openxmlformats.org/presentationml/2006/main">
  <p:tag name="MH" val="20171106222459"/>
  <p:tag name="MH_LIBRARY" val="GRAPHIC"/>
  <p:tag name="MH_TYPE" val="Other"/>
  <p:tag name="MH_ORDER" val="14"/>
</p:tagLst>
</file>

<file path=ppt/tags/tag61.xml><?xml version="1.0" encoding="utf-8"?>
<p:tagLst xmlns:p="http://schemas.openxmlformats.org/presentationml/2006/main">
  <p:tag name="MH" val="20171106222459"/>
  <p:tag name="MH_LIBRARY" val="GRAPHIC"/>
  <p:tag name="MH_TYPE" val="Other"/>
  <p:tag name="MH_ORDER" val="15"/>
</p:tagLst>
</file>

<file path=ppt/tags/tag62.xml><?xml version="1.0" encoding="utf-8"?>
<p:tagLst xmlns:p="http://schemas.openxmlformats.org/presentationml/2006/main">
  <p:tag name="MH" val="20171106222459"/>
  <p:tag name="MH_LIBRARY" val="GRAPHIC"/>
  <p:tag name="MH_TYPE" val="Other"/>
  <p:tag name="MH_ORDER" val="16"/>
</p:tagLst>
</file>

<file path=ppt/tags/tag63.xml><?xml version="1.0" encoding="utf-8"?>
<p:tagLst xmlns:p="http://schemas.openxmlformats.org/presentationml/2006/main">
  <p:tag name="MH" val="20171106222459"/>
  <p:tag name="MH_LIBRARY" val="GRAPHIC"/>
  <p:tag name="MH_TYPE" val="Other"/>
  <p:tag name="MH_ORDER" val="17"/>
</p:tagLst>
</file>

<file path=ppt/tags/tag64.xml><?xml version="1.0" encoding="utf-8"?>
<p:tagLst xmlns:p="http://schemas.openxmlformats.org/presentationml/2006/main">
  <p:tag name="MH_TYPE" val="#NeiR#"/>
  <p:tag name="MH_NUMBER" val="4"/>
  <p:tag name="MH_CATEGORY" val="#LiuChBZh#"/>
  <p:tag name="MH_LAYOUT" val="SubTitle"/>
  <p:tag name="MH" val="20171106222459"/>
  <p:tag name="MH_LIBRARY" val="GRAPHIC"/>
</p:tagLst>
</file>

<file path=ppt/tags/tag65.xml><?xml version="1.0" encoding="utf-8"?>
<p:tagLst xmlns:p="http://schemas.openxmlformats.org/presentationml/2006/main">
  <p:tag name="MH" val="20171106223258"/>
  <p:tag name="MH_LIBRARY" val="GRAPHIC"/>
  <p:tag name="MH_TYPE" val="SubTitle"/>
  <p:tag name="MH_ORDER" val="2"/>
</p:tagLst>
</file>

<file path=ppt/tags/tag66.xml><?xml version="1.0" encoding="utf-8"?>
<p:tagLst xmlns:p="http://schemas.openxmlformats.org/presentationml/2006/main">
  <p:tag name="MH" val="20171106223258"/>
  <p:tag name="MH_LIBRARY" val="GRAPHIC"/>
  <p:tag name="MH_TYPE" val="SubTitle"/>
  <p:tag name="MH_ORDER" val="3"/>
</p:tagLst>
</file>

<file path=ppt/tags/tag67.xml><?xml version="1.0" encoding="utf-8"?>
<p:tagLst xmlns:p="http://schemas.openxmlformats.org/presentationml/2006/main">
  <p:tag name="MH" val="20171106223258"/>
  <p:tag name="MH_LIBRARY" val="GRAPHIC"/>
  <p:tag name="MH_TYPE" val="SubTitle"/>
  <p:tag name="MH_ORDER" val="1"/>
</p:tagLst>
</file>

<file path=ppt/tags/tag68.xml><?xml version="1.0" encoding="utf-8"?>
<p:tagLst xmlns:p="http://schemas.openxmlformats.org/presentationml/2006/main">
  <p:tag name="MH" val="20171106223258"/>
  <p:tag name="MH_LIBRARY" val="GRAPHIC"/>
  <p:tag name="MH_TYPE" val="SubTitle"/>
  <p:tag name="MH_ORDER" val="4"/>
</p:tagLst>
</file>

<file path=ppt/tags/tag69.xml><?xml version="1.0" encoding="utf-8"?>
<p:tagLst xmlns:p="http://schemas.openxmlformats.org/presentationml/2006/main">
  <p:tag name="MH" val="20171106223258"/>
  <p:tag name="MH_LIBRARY" val="GRAPHIC"/>
  <p:tag name="MH_TYPE" val="Other"/>
  <p:tag name="MH_ORDER" val="1"/>
</p:tagLst>
</file>

<file path=ppt/tags/tag70.xml><?xml version="1.0" encoding="utf-8"?>
<p:tagLst xmlns:p="http://schemas.openxmlformats.org/presentationml/2006/main">
  <p:tag name="MH" val="20171106223258"/>
  <p:tag name="MH_LIBRARY" val="GRAPHIC"/>
  <p:tag name="MH_TYPE" val="Other"/>
  <p:tag name="MH_ORDER" val="2"/>
</p:tagLst>
</file>

<file path=ppt/tags/tag71.xml><?xml version="1.0" encoding="utf-8"?>
<p:tagLst xmlns:p="http://schemas.openxmlformats.org/presentationml/2006/main">
  <p:tag name="MH" val="20171106223258"/>
  <p:tag name="MH_LIBRARY" val="GRAPHIC"/>
  <p:tag name="MH_TYPE" val="Other"/>
  <p:tag name="MH_ORDER" val="3"/>
</p:tagLst>
</file>

<file path=ppt/tags/tag72.xml><?xml version="1.0" encoding="utf-8"?>
<p:tagLst xmlns:p="http://schemas.openxmlformats.org/presentationml/2006/main">
  <p:tag name="MH" val="20171106223258"/>
  <p:tag name="MH_LIBRARY" val="GRAPHIC"/>
  <p:tag name="MH_TYPE" val="Other"/>
  <p:tag name="MH_ORDER" val="4"/>
</p:tagLst>
</file>

<file path=ppt/tags/tag73.xml><?xml version="1.0" encoding="utf-8"?>
<p:tagLst xmlns:p="http://schemas.openxmlformats.org/presentationml/2006/main">
  <p:tag name="MH" val="20171106223258"/>
  <p:tag name="MH_LIBRARY" val="GRAPHIC"/>
  <p:tag name="MH_TYPE" val="Other"/>
  <p:tag name="MH_ORDER" val="5"/>
</p:tagLst>
</file>

<file path=ppt/tags/tag74.xml><?xml version="1.0" encoding="utf-8"?>
<p:tagLst xmlns:p="http://schemas.openxmlformats.org/presentationml/2006/main">
  <p:tag name="MH" val="20171106223258"/>
  <p:tag name="MH_LIBRARY" val="GRAPHIC"/>
  <p:tag name="MH_TYPE" val="Title"/>
  <p:tag name="MH_ORDER" val="1"/>
</p:tagLst>
</file>

<file path=ppt/tags/tag75.xml><?xml version="1.0" encoding="utf-8"?>
<p:tagLst xmlns:p="http://schemas.openxmlformats.org/presentationml/2006/main">
  <p:tag name="MH" val="20171106223258"/>
  <p:tag name="MH_LIBRARY" val="GRAPHIC"/>
  <p:tag name="MH_TYPE" val="Other"/>
  <p:tag name="MH_ORDER" val="6"/>
</p:tagLst>
</file>

<file path=ppt/tags/tag76.xml><?xml version="1.0" encoding="utf-8"?>
<p:tagLst xmlns:p="http://schemas.openxmlformats.org/presentationml/2006/main">
  <p:tag name="MH" val="20171106223258"/>
  <p:tag name="MH_LIBRARY" val="GRAPHIC"/>
  <p:tag name="MH_TYPE" val="Other"/>
  <p:tag name="MH_ORDER" val="7"/>
</p:tagLst>
</file>

<file path=ppt/tags/tag77.xml><?xml version="1.0" encoding="utf-8"?>
<p:tagLst xmlns:p="http://schemas.openxmlformats.org/presentationml/2006/main">
  <p:tag name="MH" val="20171106223258"/>
  <p:tag name="MH_LIBRARY" val="GRAPHIC"/>
  <p:tag name="MH_TYPE" val="Other"/>
  <p:tag name="MH_ORDER" val="8"/>
</p:tagLst>
</file>

<file path=ppt/tags/tag78.xml><?xml version="1.0" encoding="utf-8"?>
<p:tagLst xmlns:p="http://schemas.openxmlformats.org/presentationml/2006/main">
  <p:tag name="MH" val="20171106223258"/>
  <p:tag name="MH_LIBRARY" val="GRAPHIC"/>
  <p:tag name="MH_TYPE" val="Other"/>
  <p:tag name="MH_ORDER" val="9"/>
</p:tagLst>
</file>

<file path=ppt/tags/tag79.xml><?xml version="1.0" encoding="utf-8"?>
<p:tagLst xmlns:p="http://schemas.openxmlformats.org/presentationml/2006/main">
  <p:tag name="MH" val="20171106223258"/>
  <p:tag name="MH_LIBRARY" val="GRAPHIC"/>
  <p:tag name="MH_TYPE" val="Other"/>
  <p:tag name="MH_ORDER" val="10"/>
</p:tagLst>
</file>

<file path=ppt/tags/tag80.xml><?xml version="1.0" encoding="utf-8"?>
<p:tagLst xmlns:p="http://schemas.openxmlformats.org/presentationml/2006/main">
  <p:tag name="MH_TYPE" val="#NeiR#"/>
  <p:tag name="MH_NUMBER" val="4"/>
  <p:tag name="MH_CATEGORY" val="#YinZJG#"/>
  <p:tag name="MH_LAYOUT" val="TitleSubTitle"/>
  <p:tag name="MH" val="20171106223258"/>
  <p:tag name="MH_LIBRARY" val="GRAPHIC"/>
</p:tagLst>
</file>

<file path=ppt/tags/tag81.xml><?xml version="1.0" encoding="utf-8"?>
<p:tagLst xmlns:p="http://schemas.openxmlformats.org/presentationml/2006/main">
  <p:tag name="MH" val="20171106222509"/>
  <p:tag name="MH_LIBRARY" val="GRAPHIC"/>
  <p:tag name="MH_TYPE" val="Text"/>
  <p:tag name="MH_ORDER" val="1"/>
</p:tagLst>
</file>

<file path=ppt/tags/tag82.xml><?xml version="1.0" encoding="utf-8"?>
<p:tagLst xmlns:p="http://schemas.openxmlformats.org/presentationml/2006/main">
  <p:tag name="MH" val="20171106222509"/>
  <p:tag name="MH_LIBRARY" val="GRAPHIC"/>
  <p:tag name="MH_TYPE" val="Text"/>
  <p:tag name="MH_ORDER" val="2"/>
</p:tagLst>
</file>

<file path=ppt/tags/tag83.xml><?xml version="1.0" encoding="utf-8"?>
<p:tagLst xmlns:p="http://schemas.openxmlformats.org/presentationml/2006/main">
  <p:tag name="MH" val="20171106222509"/>
  <p:tag name="MH_LIBRARY" val="GRAPHIC"/>
  <p:tag name="MH_TYPE" val="Text"/>
  <p:tag name="MH_ORDER" val="3"/>
</p:tagLst>
</file>

<file path=ppt/tags/tag84.xml><?xml version="1.0" encoding="utf-8"?>
<p:tagLst xmlns:p="http://schemas.openxmlformats.org/presentationml/2006/main">
  <p:tag name="MH" val="20171106222509"/>
  <p:tag name="MH_LIBRARY" val="GRAPHIC"/>
  <p:tag name="MH_TYPE" val="Text"/>
  <p:tag name="MH_ORDER" val="4"/>
</p:tagLst>
</file>

<file path=ppt/tags/tag85.xml><?xml version="1.0" encoding="utf-8"?>
<p:tagLst xmlns:p="http://schemas.openxmlformats.org/presentationml/2006/main">
  <p:tag name="MH" val="20171106222509"/>
  <p:tag name="MH_LIBRARY" val="GRAPHIC"/>
  <p:tag name="MH_TYPE" val="Other"/>
  <p:tag name="MH_ORDER" val="1"/>
</p:tagLst>
</file>

<file path=ppt/tags/tag86.xml><?xml version="1.0" encoding="utf-8"?>
<p:tagLst xmlns:p="http://schemas.openxmlformats.org/presentationml/2006/main">
  <p:tag name="MH" val="20171106222509"/>
  <p:tag name="MH_LIBRARY" val="GRAPHIC"/>
  <p:tag name="MH_TYPE" val="SubTitle"/>
  <p:tag name="MH_ORDER" val="1"/>
</p:tagLst>
</file>

<file path=ppt/tags/tag87.xml><?xml version="1.0" encoding="utf-8"?>
<p:tagLst xmlns:p="http://schemas.openxmlformats.org/presentationml/2006/main">
  <p:tag name="MH" val="20171106222509"/>
  <p:tag name="MH_LIBRARY" val="GRAPHIC"/>
  <p:tag name="MH_TYPE" val="Other"/>
  <p:tag name="MH_ORDER" val="2"/>
</p:tagLst>
</file>

<file path=ppt/tags/tag88.xml><?xml version="1.0" encoding="utf-8"?>
<p:tagLst xmlns:p="http://schemas.openxmlformats.org/presentationml/2006/main">
  <p:tag name="MH" val="20171106222509"/>
  <p:tag name="MH_LIBRARY" val="GRAPHIC"/>
  <p:tag name="MH_TYPE" val="Other"/>
  <p:tag name="MH_ORDER" val="3"/>
</p:tagLst>
</file>

<file path=ppt/tags/tag89.xml><?xml version="1.0" encoding="utf-8"?>
<p:tagLst xmlns:p="http://schemas.openxmlformats.org/presentationml/2006/main">
  <p:tag name="MH" val="20171106222509"/>
  <p:tag name="MH_LIBRARY" val="GRAPHIC"/>
  <p:tag name="MH_TYPE" val="SubTitle"/>
  <p:tag name="MH_ORDER" val="2"/>
</p:tagLst>
</file>

<file path=ppt/tags/tag90.xml><?xml version="1.0" encoding="utf-8"?>
<p:tagLst xmlns:p="http://schemas.openxmlformats.org/presentationml/2006/main">
  <p:tag name="MH" val="20171106222509"/>
  <p:tag name="MH_LIBRARY" val="GRAPHIC"/>
  <p:tag name="MH_TYPE" val="Other"/>
  <p:tag name="MH_ORDER" val="4"/>
</p:tagLst>
</file>

<file path=ppt/tags/tag91.xml><?xml version="1.0" encoding="utf-8"?>
<p:tagLst xmlns:p="http://schemas.openxmlformats.org/presentationml/2006/main">
  <p:tag name="MH" val="20171106222509"/>
  <p:tag name="MH_LIBRARY" val="GRAPHIC"/>
  <p:tag name="MH_TYPE" val="Other"/>
  <p:tag name="MH_ORDER" val="5"/>
</p:tagLst>
</file>

<file path=ppt/tags/tag92.xml><?xml version="1.0" encoding="utf-8"?>
<p:tagLst xmlns:p="http://schemas.openxmlformats.org/presentationml/2006/main">
  <p:tag name="MH" val="20171106222509"/>
  <p:tag name="MH_LIBRARY" val="GRAPHIC"/>
  <p:tag name="MH_TYPE" val="SubTitle"/>
  <p:tag name="MH_ORDER" val="3"/>
</p:tagLst>
</file>

<file path=ppt/tags/tag93.xml><?xml version="1.0" encoding="utf-8"?>
<p:tagLst xmlns:p="http://schemas.openxmlformats.org/presentationml/2006/main">
  <p:tag name="MH" val="20171106222509"/>
  <p:tag name="MH_LIBRARY" val="GRAPHIC"/>
  <p:tag name="MH_TYPE" val="Other"/>
  <p:tag name="MH_ORDER" val="6"/>
</p:tagLst>
</file>

<file path=ppt/tags/tag94.xml><?xml version="1.0" encoding="utf-8"?>
<p:tagLst xmlns:p="http://schemas.openxmlformats.org/presentationml/2006/main">
  <p:tag name="MH" val="20171106222509"/>
  <p:tag name="MH_LIBRARY" val="GRAPHIC"/>
  <p:tag name="MH_TYPE" val="Other"/>
  <p:tag name="MH_ORDER" val="7"/>
</p:tagLst>
</file>

<file path=ppt/tags/tag95.xml><?xml version="1.0" encoding="utf-8"?>
<p:tagLst xmlns:p="http://schemas.openxmlformats.org/presentationml/2006/main">
  <p:tag name="MH" val="20171106222509"/>
  <p:tag name="MH_LIBRARY" val="GRAPHIC"/>
  <p:tag name="MH_TYPE" val="Other"/>
  <p:tag name="MH_ORDER" val="8"/>
</p:tagLst>
</file>

<file path=ppt/tags/tag96.xml><?xml version="1.0" encoding="utf-8"?>
<p:tagLst xmlns:p="http://schemas.openxmlformats.org/presentationml/2006/main">
  <p:tag name="MH" val="20171106222509"/>
  <p:tag name="MH_LIBRARY" val="GRAPHIC"/>
  <p:tag name="MH_TYPE" val="SubTitle"/>
  <p:tag name="MH_ORDER" val="4"/>
</p:tagLst>
</file>

<file path=ppt/tags/tag97.xml><?xml version="1.0" encoding="utf-8"?>
<p:tagLst xmlns:p="http://schemas.openxmlformats.org/presentationml/2006/main">
  <p:tag name="MH" val="20171106222509"/>
  <p:tag name="MH_LIBRARY" val="GRAPHIC"/>
  <p:tag name="MH_TYPE" val="Other"/>
  <p:tag name="MH_ORDER" val="9"/>
</p:tagLst>
</file>

<file path=ppt/tags/tag98.xml><?xml version="1.0" encoding="utf-8"?>
<p:tagLst xmlns:p="http://schemas.openxmlformats.org/presentationml/2006/main">
  <p:tag name="MH" val="20171106222509"/>
  <p:tag name="MH_LIBRARY" val="GRAPHIC"/>
  <p:tag name="MH_TYPE" val="Other"/>
  <p:tag name="MH_ORDER" val="10"/>
</p:tagLst>
</file>

<file path=ppt/tags/tag99.xml><?xml version="1.0" encoding="utf-8"?>
<p:tagLst xmlns:p="http://schemas.openxmlformats.org/presentationml/2006/main">
  <p:tag name="MH" val="20171106222509"/>
  <p:tag name="MH_LIBRARY" val="GRAPHIC"/>
  <p:tag name="MH_TYPE" val="Other"/>
  <p:tag name="MH_ORDER" val="11"/>
</p:tagLst>
</file>

<file path=ppt/tags/tag100.xml><?xml version="1.0" encoding="utf-8"?>
<p:tagLst xmlns:p="http://schemas.openxmlformats.org/presentationml/2006/main">
  <p:tag name="MH" val="20171106222509"/>
  <p:tag name="MH_LIBRARY" val="GRAPHIC"/>
  <p:tag name="MH_TYPE" val="Other"/>
  <p:tag name="MH_ORDER" val="12"/>
</p:tagLst>
</file>

<file path=ppt/tags/tag101.xml><?xml version="1.0" encoding="utf-8"?>
<p:tagLst xmlns:p="http://schemas.openxmlformats.org/presentationml/2006/main">
  <p:tag name="MH" val="20171106222509"/>
  <p:tag name="MH_LIBRARY" val="GRAPHIC"/>
  <p:tag name="MH_TYPE" val="Other"/>
  <p:tag name="MH_ORDER" val="13"/>
</p:tagLst>
</file>

<file path=ppt/tags/tag102.xml><?xml version="1.0" encoding="utf-8"?>
<p:tagLst xmlns:p="http://schemas.openxmlformats.org/presentationml/2006/main">
  <p:tag name="MH_TYPE" val="#NeiR#"/>
  <p:tag name="MH_NUMBER" val="4"/>
  <p:tag name="MH_CATEGORY" val="#LiuChBZh#"/>
  <p:tag name="MH_LAYOUT" val="SubTitleText"/>
  <p:tag name="MH" val="20171106222509"/>
  <p:tag name="MH_LIBRARY" val="GRAPHIC"/>
</p:tagLst>
</file>

<file path=ppt/tags/tag103.xml><?xml version="1.0" encoding="utf-8"?>
<p:tagLst xmlns:p="http://schemas.openxmlformats.org/presentationml/2006/main">
  <p:tag name="MH" val="20171106222522"/>
  <p:tag name="MH_LIBRARY" val="GRAPHIC"/>
  <p:tag name="MH_TYPE" val="Other"/>
  <p:tag name="MH_ORDER" val="1"/>
</p:tagLst>
</file>

<file path=ppt/tags/tag104.xml><?xml version="1.0" encoding="utf-8"?>
<p:tagLst xmlns:p="http://schemas.openxmlformats.org/presentationml/2006/main">
  <p:tag name="MH" val="20171106222522"/>
  <p:tag name="MH_LIBRARY" val="GRAPHIC"/>
  <p:tag name="MH_TYPE" val="Other"/>
  <p:tag name="MH_ORDER" val="2"/>
</p:tagLst>
</file>

<file path=ppt/tags/tag105.xml><?xml version="1.0" encoding="utf-8"?>
<p:tagLst xmlns:p="http://schemas.openxmlformats.org/presentationml/2006/main">
  <p:tag name="MH" val="20171106222522"/>
  <p:tag name="MH_LIBRARY" val="GRAPHIC"/>
  <p:tag name="MH_TYPE" val="Other"/>
  <p:tag name="MH_ORDER" val="3"/>
</p:tagLst>
</file>

<file path=ppt/tags/tag106.xml><?xml version="1.0" encoding="utf-8"?>
<p:tagLst xmlns:p="http://schemas.openxmlformats.org/presentationml/2006/main">
  <p:tag name="MH" val="20171106222522"/>
  <p:tag name="MH_LIBRARY" val="GRAPHIC"/>
  <p:tag name="MH_TYPE" val="Other"/>
  <p:tag name="MH_ORDER" val="4"/>
</p:tagLst>
</file>

<file path=ppt/tags/tag107.xml><?xml version="1.0" encoding="utf-8"?>
<p:tagLst xmlns:p="http://schemas.openxmlformats.org/presentationml/2006/main">
  <p:tag name="MH" val="20171106222522"/>
  <p:tag name="MH_LIBRARY" val="GRAPHIC"/>
  <p:tag name="MH_TYPE" val="Other"/>
  <p:tag name="MH_ORDER" val="5"/>
</p:tagLst>
</file>

<file path=ppt/tags/tag108.xml><?xml version="1.0" encoding="utf-8"?>
<p:tagLst xmlns:p="http://schemas.openxmlformats.org/presentationml/2006/main">
  <p:tag name="MH" val="20171106222522"/>
  <p:tag name="MH_LIBRARY" val="GRAPHIC"/>
  <p:tag name="MH_TYPE" val="Other"/>
  <p:tag name="MH_ORDER" val="6"/>
</p:tagLst>
</file>

<file path=ppt/tags/tag109.xml><?xml version="1.0" encoding="utf-8"?>
<p:tagLst xmlns:p="http://schemas.openxmlformats.org/presentationml/2006/main">
  <p:tag name="MH" val="20171106222522"/>
  <p:tag name="MH_LIBRARY" val="GRAPHIC"/>
  <p:tag name="MH_TYPE" val="Other"/>
  <p:tag name="MH_ORDER" val="7"/>
</p:tagLst>
</file>

<file path=ppt/tags/tag110.xml><?xml version="1.0" encoding="utf-8"?>
<p:tagLst xmlns:p="http://schemas.openxmlformats.org/presentationml/2006/main">
  <p:tag name="MH" val="20171106222522"/>
  <p:tag name="MH_LIBRARY" val="GRAPHIC"/>
  <p:tag name="MH_TYPE" val="Other"/>
  <p:tag name="MH_ORDER" val="8"/>
</p:tagLst>
</file>

<file path=ppt/tags/tag111.xml><?xml version="1.0" encoding="utf-8"?>
<p:tagLst xmlns:p="http://schemas.openxmlformats.org/presentationml/2006/main">
  <p:tag name="MH" val="20171106222522"/>
  <p:tag name="MH_LIBRARY" val="GRAPHIC"/>
  <p:tag name="MH_TYPE" val="Other"/>
  <p:tag name="MH_ORDER" val="9"/>
</p:tagLst>
</file>

<file path=ppt/tags/tag112.xml><?xml version="1.0" encoding="utf-8"?>
<p:tagLst xmlns:p="http://schemas.openxmlformats.org/presentationml/2006/main">
  <p:tag name="MH" val="20171106222522"/>
  <p:tag name="MH_LIBRARY" val="GRAPHIC"/>
  <p:tag name="MH_TYPE" val="Other"/>
  <p:tag name="MH_ORDER" val="10"/>
</p:tagLst>
</file>

<file path=ppt/tags/tag113.xml><?xml version="1.0" encoding="utf-8"?>
<p:tagLst xmlns:p="http://schemas.openxmlformats.org/presentationml/2006/main">
  <p:tag name="MH" val="20171106222522"/>
  <p:tag name="MH_LIBRARY" val="GRAPHIC"/>
  <p:tag name="MH_TYPE" val="Other"/>
  <p:tag name="MH_ORDER" val="11"/>
</p:tagLst>
</file>

<file path=ppt/tags/tag114.xml><?xml version="1.0" encoding="utf-8"?>
<p:tagLst xmlns:p="http://schemas.openxmlformats.org/presentationml/2006/main">
  <p:tag name="MH" val="20171106222522"/>
  <p:tag name="MH_LIBRARY" val="GRAPHIC"/>
  <p:tag name="MH_TYPE" val="Other"/>
  <p:tag name="MH_ORDER" val="12"/>
</p:tagLst>
</file>

<file path=ppt/tags/tag115.xml><?xml version="1.0" encoding="utf-8"?>
<p:tagLst xmlns:p="http://schemas.openxmlformats.org/presentationml/2006/main">
  <p:tag name="MH" val="20171106222522"/>
  <p:tag name="MH_LIBRARY" val="GRAPHIC"/>
  <p:tag name="MH_TYPE" val="SubTitle"/>
  <p:tag name="MH_ORDER" val="1"/>
</p:tagLst>
</file>

<file path=ppt/tags/tag116.xml><?xml version="1.0" encoding="utf-8"?>
<p:tagLst xmlns:p="http://schemas.openxmlformats.org/presentationml/2006/main">
  <p:tag name="MH" val="20171106222522"/>
  <p:tag name="MH_LIBRARY" val="GRAPHIC"/>
  <p:tag name="MH_TYPE" val="SubTitle"/>
  <p:tag name="MH_ORDER" val="3"/>
</p:tagLst>
</file>

<file path=ppt/tags/tag117.xml><?xml version="1.0" encoding="utf-8"?>
<p:tagLst xmlns:p="http://schemas.openxmlformats.org/presentationml/2006/main">
  <p:tag name="MH" val="20171106222522"/>
  <p:tag name="MH_LIBRARY" val="GRAPHIC"/>
  <p:tag name="MH_TYPE" val="SubTitle"/>
  <p:tag name="MH_ORDER" val="5"/>
</p:tagLst>
</file>

<file path=ppt/tags/tag118.xml><?xml version="1.0" encoding="utf-8"?>
<p:tagLst xmlns:p="http://schemas.openxmlformats.org/presentationml/2006/main">
  <p:tag name="MH" val="20171106222522"/>
  <p:tag name="MH_LIBRARY" val="GRAPHIC"/>
  <p:tag name="MH_TYPE" val="SubTitle"/>
  <p:tag name="MH_ORDER" val="2"/>
</p:tagLst>
</file>

<file path=ppt/tags/tag119.xml><?xml version="1.0" encoding="utf-8"?>
<p:tagLst xmlns:p="http://schemas.openxmlformats.org/presentationml/2006/main">
  <p:tag name="MH" val="20171106222522"/>
  <p:tag name="MH_LIBRARY" val="GRAPHIC"/>
  <p:tag name="MH_TYPE" val="SubTitle"/>
  <p:tag name="MH_ORDER" val="4"/>
</p:tagLst>
</file>

<file path=ppt/tags/tag120.xml><?xml version="1.0" encoding="utf-8"?>
<p:tagLst xmlns:p="http://schemas.openxmlformats.org/presentationml/2006/main">
  <p:tag name="MH" val="20171106222522"/>
  <p:tag name="MH_LIBRARY" val="GRAPHIC"/>
  <p:tag name="MH_TYPE" val="SubTitle"/>
  <p:tag name="MH_ORDER" val="6"/>
</p:tagLst>
</file>

<file path=ppt/tags/tag121.xml><?xml version="1.0" encoding="utf-8"?>
<p:tagLst xmlns:p="http://schemas.openxmlformats.org/presentationml/2006/main">
  <p:tag name="MH_TYPE" val="#NeiR#"/>
  <p:tag name="MH_NUMBER" val="6"/>
  <p:tag name="MH_CATEGORY" val="#LiuChBZh#"/>
  <p:tag name="MH_LAYOUT" val="SubTitle"/>
  <p:tag name="MH" val="20171106222522"/>
  <p:tag name="MH_LIBRARY" val="GRAPHIC"/>
</p:tagLst>
</file>

<file path=ppt/tags/tag122.xml><?xml version="1.0" encoding="utf-8"?>
<p:tagLst xmlns:p="http://schemas.openxmlformats.org/presentationml/2006/main">
  <p:tag name="MH" val="20151208212157"/>
  <p:tag name="MH_LIBRARY" val="GRAPHIC"/>
  <p:tag name="MH_TYPE" val="SubTitle"/>
  <p:tag name="MH_ORDER" val="1"/>
</p:tagLst>
</file>

<file path=ppt/tags/tag123.xml><?xml version="1.0" encoding="utf-8"?>
<p:tagLst xmlns:p="http://schemas.openxmlformats.org/presentationml/2006/main">
  <p:tag name="MH" val="20151208212157"/>
  <p:tag name="MH_LIBRARY" val="GRAPHIC"/>
  <p:tag name="MH_TYPE" val="SubTitle"/>
  <p:tag name="MH_ORDER" val="1"/>
</p:tagLst>
</file>

<file path=ppt/tags/tag124.xml><?xml version="1.0" encoding="utf-8"?>
<p:tagLst xmlns:p="http://schemas.openxmlformats.org/presentationml/2006/main">
  <p:tag name="MH" val="20151208212157"/>
  <p:tag name="MH_LIBRARY" val="GRAPHIC"/>
  <p:tag name="MH_TYPE" val="SubTitle"/>
  <p:tag name="MH_ORDER" val="1"/>
</p:tagLst>
</file>

<file path=ppt/tags/tag125.xml><?xml version="1.0" encoding="utf-8"?>
<p:tagLst xmlns:p="http://schemas.openxmlformats.org/presentationml/2006/main">
  <p:tag name="MH" val="20151208212157"/>
  <p:tag name="MH_LIBRARY" val="GRAPHIC"/>
  <p:tag name="MH_TYPE" val="SubTitle"/>
  <p:tag name="MH_ORDER" val="1"/>
</p:tagLst>
</file>

<file path=ppt/tags/tag126.xml><?xml version="1.0" encoding="utf-8"?>
<p:tagLst xmlns:p="http://schemas.openxmlformats.org/presentationml/2006/main">
  <p:tag name="MH" val="20151208212157"/>
  <p:tag name="MH_LIBRARY" val="GRAPHIC"/>
  <p:tag name="MH_TYPE" val="Other"/>
  <p:tag name="MH_ORDER" val="12"/>
</p:tagLst>
</file>

<file path=ppt/tags/tag127.xml><?xml version="1.0" encoding="utf-8"?>
<p:tagLst xmlns:p="http://schemas.openxmlformats.org/presentationml/2006/main">
  <p:tag name="MH" val="20151208212157"/>
  <p:tag name="MH_LIBRARY" val="GRAPHIC"/>
  <p:tag name="MH_TYPE" val="Other"/>
  <p:tag name="MH_ORDER" val="11"/>
</p:tagLst>
</file>

<file path=ppt/tags/tag128.xml><?xml version="1.0" encoding="utf-8"?>
<p:tagLst xmlns:p="http://schemas.openxmlformats.org/presentationml/2006/main">
  <p:tag name="MH" val="20151208221311"/>
  <p:tag name="MH_LIBRARY" val="GRAPHIC"/>
  <p:tag name="MH_TYPE" val="Text"/>
  <p:tag name="MH_ORDER" val="1"/>
</p:tagLst>
</file>

<file path=ppt/tags/tag129.xml><?xml version="1.0" encoding="utf-8"?>
<p:tagLst xmlns:p="http://schemas.openxmlformats.org/presentationml/2006/main">
  <p:tag name="MH" val="20151208221311"/>
  <p:tag name="MH_LIBRARY" val="GRAPHIC"/>
  <p:tag name="MH_TYPE" val="Text"/>
  <p:tag name="MH_ORDER" val="1"/>
</p:tagLst>
</file>

<file path=ppt/tags/tag130.xml><?xml version="1.0" encoding="utf-8"?>
<p:tagLst xmlns:p="http://schemas.openxmlformats.org/presentationml/2006/main">
  <p:tag name="MH" val="20151208221311"/>
  <p:tag name="MH_LIBRARY" val="GRAPHIC"/>
  <p:tag name="MH_TYPE" val="Text"/>
  <p:tag name="MH_ORDER" val="1"/>
</p:tagLst>
</file>

<file path=ppt/tags/tag131.xml><?xml version="1.0" encoding="utf-8"?>
<p:tagLst xmlns:p="http://schemas.openxmlformats.org/presentationml/2006/main">
  <p:tag name="MH" val="20151208221311"/>
  <p:tag name="MH_LIBRARY" val="GRAPHIC"/>
  <p:tag name="MH_TYPE" val="Text"/>
  <p:tag name="MH_ORDER" val="1"/>
</p:tagLst>
</file>

<file path=ppt/tags/tag132.xml><?xml version="1.0" encoding="utf-8"?>
<p:tagLst xmlns:p="http://schemas.openxmlformats.org/presentationml/2006/main">
  <p:tag name="MH" val="20171106223252"/>
  <p:tag name="MH_LIBRARY" val="GRAPHIC"/>
  <p:tag name="MH_TYPE" val="Other"/>
  <p:tag name="MH_ORDER" val="1"/>
</p:tagLst>
</file>

<file path=ppt/tags/tag133.xml><?xml version="1.0" encoding="utf-8"?>
<p:tagLst xmlns:p="http://schemas.openxmlformats.org/presentationml/2006/main">
  <p:tag name="MH" val="20171106223252"/>
  <p:tag name="MH_LIBRARY" val="GRAPHIC"/>
  <p:tag name="MH_TYPE" val="Other"/>
  <p:tag name="MH_ORDER" val="2"/>
</p:tagLst>
</file>

<file path=ppt/tags/tag134.xml><?xml version="1.0" encoding="utf-8"?>
<p:tagLst xmlns:p="http://schemas.openxmlformats.org/presentationml/2006/main">
  <p:tag name="MH" val="20171106223252"/>
  <p:tag name="MH_LIBRARY" val="GRAPHIC"/>
  <p:tag name="MH_TYPE" val="Other"/>
  <p:tag name="MH_ORDER" val="3"/>
</p:tagLst>
</file>

<file path=ppt/tags/tag135.xml><?xml version="1.0" encoding="utf-8"?>
<p:tagLst xmlns:p="http://schemas.openxmlformats.org/presentationml/2006/main">
  <p:tag name="MH" val="20171106223252"/>
  <p:tag name="MH_LIBRARY" val="GRAPHIC"/>
  <p:tag name="MH_TYPE" val="Other"/>
  <p:tag name="MH_ORDER" val="4"/>
</p:tagLst>
</file>

<file path=ppt/tags/tag136.xml><?xml version="1.0" encoding="utf-8"?>
<p:tagLst xmlns:p="http://schemas.openxmlformats.org/presentationml/2006/main">
  <p:tag name="MH" val="20171106223252"/>
  <p:tag name="MH_LIBRARY" val="GRAPHIC"/>
  <p:tag name="MH_TYPE" val="Other"/>
  <p:tag name="MH_ORDER" val="5"/>
</p:tagLst>
</file>

<file path=ppt/tags/tag137.xml><?xml version="1.0" encoding="utf-8"?>
<p:tagLst xmlns:p="http://schemas.openxmlformats.org/presentationml/2006/main">
  <p:tag name="MH" val="20171106223252"/>
  <p:tag name="MH_LIBRARY" val="GRAPHIC"/>
  <p:tag name="MH_TYPE" val="Other"/>
  <p:tag name="MH_ORDER" val="6"/>
</p:tagLst>
</file>

<file path=ppt/tags/tag138.xml><?xml version="1.0" encoding="utf-8"?>
<p:tagLst xmlns:p="http://schemas.openxmlformats.org/presentationml/2006/main">
  <p:tag name="MH" val="20171106223252"/>
  <p:tag name="MH_LIBRARY" val="GRAPHIC"/>
  <p:tag name="MH_TYPE" val="Other"/>
  <p:tag name="MH_ORDER" val="7"/>
</p:tagLst>
</file>

<file path=ppt/tags/tag139.xml><?xml version="1.0" encoding="utf-8"?>
<p:tagLst xmlns:p="http://schemas.openxmlformats.org/presentationml/2006/main">
  <p:tag name="MH" val="20171106223252"/>
  <p:tag name="MH_LIBRARY" val="GRAPHIC"/>
  <p:tag name="MH_TYPE" val="Other"/>
  <p:tag name="MH_ORDER" val="8"/>
</p:tagLst>
</file>

<file path=ppt/tags/tag140.xml><?xml version="1.0" encoding="utf-8"?>
<p:tagLst xmlns:p="http://schemas.openxmlformats.org/presentationml/2006/main">
  <p:tag name="MH" val="20171106223252"/>
  <p:tag name="MH_LIBRARY" val="GRAPHIC"/>
  <p:tag name="MH_TYPE" val="SubTitle"/>
  <p:tag name="MH_ORDER" val="1"/>
</p:tagLst>
</file>

<file path=ppt/tags/tag141.xml><?xml version="1.0" encoding="utf-8"?>
<p:tagLst xmlns:p="http://schemas.openxmlformats.org/presentationml/2006/main">
  <p:tag name="MH" val="20171106223252"/>
  <p:tag name="MH_LIBRARY" val="GRAPHIC"/>
  <p:tag name="MH_TYPE" val="SubTitle"/>
  <p:tag name="MH_ORDER" val="2"/>
</p:tagLst>
</file>

<file path=ppt/tags/tag142.xml><?xml version="1.0" encoding="utf-8"?>
<p:tagLst xmlns:p="http://schemas.openxmlformats.org/presentationml/2006/main">
  <p:tag name="MH" val="20171106223252"/>
  <p:tag name="MH_LIBRARY" val="GRAPHIC"/>
  <p:tag name="MH_TYPE" val="SubTitle"/>
  <p:tag name="MH_ORDER" val="3"/>
</p:tagLst>
</file>

<file path=ppt/tags/tag143.xml><?xml version="1.0" encoding="utf-8"?>
<p:tagLst xmlns:p="http://schemas.openxmlformats.org/presentationml/2006/main">
  <p:tag name="MH" val="20171106223252"/>
  <p:tag name="MH_LIBRARY" val="GRAPHIC"/>
  <p:tag name="MH_TYPE" val="SubTitle"/>
  <p:tag name="MH_ORDER" val="4"/>
</p:tagLst>
</file>

<file path=ppt/tags/tag144.xml><?xml version="1.0" encoding="utf-8"?>
<p:tagLst xmlns:p="http://schemas.openxmlformats.org/presentationml/2006/main">
  <p:tag name="MH" val="20171106223252"/>
  <p:tag name="MH_LIBRARY" val="GRAPHIC"/>
  <p:tag name="MH_TYPE" val="Other"/>
  <p:tag name="MH_ORDER" val="9"/>
</p:tagLst>
</file>

<file path=ppt/tags/tag145.xml><?xml version="1.0" encoding="utf-8"?>
<p:tagLst xmlns:p="http://schemas.openxmlformats.org/presentationml/2006/main">
  <p:tag name="MH" val="20171106223252"/>
  <p:tag name="MH_LIBRARY" val="GRAPHIC"/>
  <p:tag name="MH_TYPE" val="Title"/>
  <p:tag name="MH_ORDER" val="1"/>
</p:tagLst>
</file>

<file path=ppt/tags/tag146.xml><?xml version="1.0" encoding="utf-8"?>
<p:tagLst xmlns:p="http://schemas.openxmlformats.org/presentationml/2006/main">
  <p:tag name="MH_TYPE" val="#NeiR#"/>
  <p:tag name="MH_NUMBER" val="4"/>
  <p:tag name="MH_CATEGORY" val="#YinZJG#"/>
  <p:tag name="MH_LAYOUT" val="TitleSubTitle"/>
  <p:tag name="MH" val="20171106223252"/>
  <p:tag name="MH_LIBRARY" val="GRAPHIC"/>
</p:tagLst>
</file>

<file path=ppt/tags/tag147.xml><?xml version="1.0" encoding="utf-8"?>
<p:tagLst xmlns:p="http://schemas.openxmlformats.org/presentationml/2006/main">
  <p:tag name="MH" val="20171106223247"/>
  <p:tag name="MH_LIBRARY" val="GRAPHIC"/>
  <p:tag name="MH_TYPE" val="SubTitle"/>
  <p:tag name="MH_ORDER" val="4"/>
</p:tagLst>
</file>

<file path=ppt/tags/tag148.xml><?xml version="1.0" encoding="utf-8"?>
<p:tagLst xmlns:p="http://schemas.openxmlformats.org/presentationml/2006/main">
  <p:tag name="MH" val="20171106223247"/>
  <p:tag name="MH_LIBRARY" val="GRAPHIC"/>
  <p:tag name="MH_TYPE" val="SubTitle"/>
  <p:tag name="MH_ORDER" val="3"/>
</p:tagLst>
</file>

<file path=ppt/tags/tag149.xml><?xml version="1.0" encoding="utf-8"?>
<p:tagLst xmlns:p="http://schemas.openxmlformats.org/presentationml/2006/main">
  <p:tag name="MH" val="20171106223247"/>
  <p:tag name="MH_LIBRARY" val="GRAPHIC"/>
  <p:tag name="MH_TYPE" val="SubTitle"/>
  <p:tag name="MH_ORDER" val="2"/>
</p:tagLst>
</file>

<file path=ppt/tags/tag150.xml><?xml version="1.0" encoding="utf-8"?>
<p:tagLst xmlns:p="http://schemas.openxmlformats.org/presentationml/2006/main">
  <p:tag name="MH" val="20171106223247"/>
  <p:tag name="MH_LIBRARY" val="GRAPHIC"/>
  <p:tag name="MH_TYPE" val="SubTitle"/>
  <p:tag name="MH_ORDER" val="1"/>
</p:tagLst>
</file>

<file path=ppt/tags/tag151.xml><?xml version="1.0" encoding="utf-8"?>
<p:tagLst xmlns:p="http://schemas.openxmlformats.org/presentationml/2006/main">
  <p:tag name="MH" val="20171106223247"/>
  <p:tag name="MH_LIBRARY" val="GRAPHIC"/>
  <p:tag name="MH_TYPE" val="Title"/>
  <p:tag name="MH_ORDER" val="1"/>
</p:tagLst>
</file>

<file path=ppt/tags/tag152.xml><?xml version="1.0" encoding="utf-8"?>
<p:tagLst xmlns:p="http://schemas.openxmlformats.org/presentationml/2006/main">
  <p:tag name="MH" val="20171106223247"/>
  <p:tag name="MH_LIBRARY" val="GRAPHIC"/>
  <p:tag name="MH_TYPE" val="Other"/>
  <p:tag name="MH_ORDER" val="1"/>
</p:tagLst>
</file>

<file path=ppt/tags/tag153.xml><?xml version="1.0" encoding="utf-8"?>
<p:tagLst xmlns:p="http://schemas.openxmlformats.org/presentationml/2006/main">
  <p:tag name="MH" val="20171106223247"/>
  <p:tag name="MH_LIBRARY" val="GRAPHIC"/>
  <p:tag name="MH_TYPE" val="Other"/>
  <p:tag name="MH_ORDER" val="2"/>
</p:tagLst>
</file>

<file path=ppt/tags/tag154.xml><?xml version="1.0" encoding="utf-8"?>
<p:tagLst xmlns:p="http://schemas.openxmlformats.org/presentationml/2006/main">
  <p:tag name="MH" val="20171106223247"/>
  <p:tag name="MH_LIBRARY" val="GRAPHIC"/>
  <p:tag name="MH_TYPE" val="Other"/>
  <p:tag name="MH_ORDER" val="3"/>
</p:tagLst>
</file>

<file path=ppt/tags/tag155.xml><?xml version="1.0" encoding="utf-8"?>
<p:tagLst xmlns:p="http://schemas.openxmlformats.org/presentationml/2006/main">
  <p:tag name="MH" val="20171106223247"/>
  <p:tag name="MH_LIBRARY" val="GRAPHIC"/>
  <p:tag name="MH_TYPE" val="Other"/>
  <p:tag name="MH_ORDER" val="4"/>
</p:tagLst>
</file>

<file path=ppt/tags/tag156.xml><?xml version="1.0" encoding="utf-8"?>
<p:tagLst xmlns:p="http://schemas.openxmlformats.org/presentationml/2006/main">
  <p:tag name="MH_TYPE" val="#NeiR#"/>
  <p:tag name="MH_NUMBER" val="4"/>
  <p:tag name="MH_CATEGORY" val="#YinZJG#"/>
  <p:tag name="MH_LAYOUT" val="TitleSubTitleText"/>
  <p:tag name="MH" val="20171106223247"/>
  <p:tag name="MH_LIBRARY" val="GRAPHIC"/>
</p:tagLst>
</file>

<file path=ppt/tags/tag157.xml><?xml version="1.0" encoding="utf-8"?>
<p:tagLst xmlns:p="http://schemas.openxmlformats.org/presentationml/2006/main">
  <p:tag name="MH" val="20150813092733"/>
  <p:tag name="MH_LIBRARY" val="GRAPHIC"/>
  <p:tag name="MH_TYPE" val="Text"/>
  <p:tag name="MH_ORDER" val="5"/>
</p:tagLst>
</file>

<file path=ppt/tags/tag158.xml><?xml version="1.0" encoding="utf-8"?>
<p:tagLst xmlns:p="http://schemas.openxmlformats.org/presentationml/2006/main">
  <p:tag name="MH" val="20150813092733"/>
  <p:tag name="MH_LIBRARY" val="GRAPHIC"/>
  <p:tag name="MH_TYPE" val="Text"/>
  <p:tag name="MH_ORDER" val="3"/>
</p:tagLst>
</file>

<file path=ppt/tags/tag159.xml><?xml version="1.0" encoding="utf-8"?>
<p:tagLst xmlns:p="http://schemas.openxmlformats.org/presentationml/2006/main">
  <p:tag name="MH" val="20150813092733"/>
  <p:tag name="MH_LIBRARY" val="GRAPHIC"/>
  <p:tag name="MH_TYPE" val="Text"/>
  <p:tag name="MH_ORDER" val="1"/>
</p:tagLst>
</file>

<file path=ppt/tags/tag160.xml><?xml version="1.0" encoding="utf-8"?>
<p:tagLst xmlns:p="http://schemas.openxmlformats.org/presentationml/2006/main">
  <p:tag name="MH" val="20150813092733"/>
  <p:tag name="MH_LIBRARY" val="GRAPHIC"/>
  <p:tag name="MH_TYPE" val="Text"/>
  <p:tag name="MH_ORDER" val="6"/>
</p:tagLst>
</file>

<file path=ppt/tags/tag161.xml><?xml version="1.0" encoding="utf-8"?>
<p:tagLst xmlns:p="http://schemas.openxmlformats.org/presentationml/2006/main">
  <p:tag name="MH" val="20150813092733"/>
  <p:tag name="MH_LIBRARY" val="GRAPHIC"/>
  <p:tag name="MH_TYPE" val="Text"/>
  <p:tag name="MH_ORDER" val="4"/>
</p:tagLst>
</file>

<file path=ppt/tags/tag162.xml><?xml version="1.0" encoding="utf-8"?>
<p:tagLst xmlns:p="http://schemas.openxmlformats.org/presentationml/2006/main">
  <p:tag name="MH" val="20150813092733"/>
  <p:tag name="MH_LIBRARY" val="GRAPHIC"/>
  <p:tag name="MH_TYPE" val="Text"/>
  <p:tag name="MH_ORDER" val="2"/>
</p:tagLst>
</file>

<file path=ppt/theme/theme1.xml><?xml version="1.0" encoding="utf-8"?>
<a:theme xmlns:a="http://schemas.openxmlformats.org/drawingml/2006/main" name="Office 主题">
  <a:themeElements>
    <a:clrScheme name="Office">
      <a:dk1>
        <a:srgbClr val="000000"/>
      </a:dk1>
      <a:lt1>
        <a:srgbClr val="FFFFFF"/>
      </a:lt1>
      <a:dk2>
        <a:srgbClr val="778495"/>
      </a:dk2>
      <a:lt2>
        <a:srgbClr val="F0F0F0"/>
      </a:lt2>
      <a:accent1>
        <a:srgbClr val="BF70E2"/>
      </a:accent1>
      <a:accent2>
        <a:srgbClr val="C47BF1"/>
      </a:accent2>
      <a:accent3>
        <a:srgbClr val="9F79FF"/>
      </a:accent3>
      <a:accent4>
        <a:srgbClr val="C850DC"/>
      </a:accent4>
      <a:accent5>
        <a:srgbClr val="DD62FE"/>
      </a:accent5>
      <a:accent6>
        <a:srgbClr val="8F049E"/>
      </a:accent6>
      <a:hlink>
        <a:srgbClr val="BF70E2"/>
      </a:hlink>
      <a:folHlink>
        <a:srgbClr val="BFBFBF"/>
      </a:folHlink>
    </a:clrScheme>
    <a:fontScheme name="pgwv2l3p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自定义设计方案">
  <a:themeElements>
    <a:clrScheme name="Office">
      <a:dk1>
        <a:srgbClr val="000000"/>
      </a:dk1>
      <a:lt1>
        <a:srgbClr val="FFFFFF"/>
      </a:lt1>
      <a:dk2>
        <a:srgbClr val="778495"/>
      </a:dk2>
      <a:lt2>
        <a:srgbClr val="F0F0F0"/>
      </a:lt2>
      <a:accent1>
        <a:srgbClr val="BF70E2"/>
      </a:accent1>
      <a:accent2>
        <a:srgbClr val="C47BF1"/>
      </a:accent2>
      <a:accent3>
        <a:srgbClr val="9F79FF"/>
      </a:accent3>
      <a:accent4>
        <a:srgbClr val="C850DC"/>
      </a:accent4>
      <a:accent5>
        <a:srgbClr val="DD62FE"/>
      </a:accent5>
      <a:accent6>
        <a:srgbClr val="8F049E"/>
      </a:accent6>
      <a:hlink>
        <a:srgbClr val="BF70E2"/>
      </a:hlink>
      <a:folHlink>
        <a:srgbClr val="BFBFBF"/>
      </a:folHlink>
    </a:clrScheme>
    <a:fontScheme name="pgwv2l3p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BF70E2"/>
    </a:accent1>
    <a:accent2>
      <a:srgbClr val="C47BF1"/>
    </a:accent2>
    <a:accent3>
      <a:srgbClr val="9F79FF"/>
    </a:accent3>
    <a:accent4>
      <a:srgbClr val="C850DC"/>
    </a:accent4>
    <a:accent5>
      <a:srgbClr val="DD62FE"/>
    </a:accent5>
    <a:accent6>
      <a:srgbClr val="8F049E"/>
    </a:accent6>
    <a:hlink>
      <a:srgbClr val="BF70E2"/>
    </a:hlink>
    <a:folHlink>
      <a:srgbClr val="BFBFBF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BF70E2"/>
    </a:accent1>
    <a:accent2>
      <a:srgbClr val="C47BF1"/>
    </a:accent2>
    <a:accent3>
      <a:srgbClr val="9F79FF"/>
    </a:accent3>
    <a:accent4>
      <a:srgbClr val="C850DC"/>
    </a:accent4>
    <a:accent5>
      <a:srgbClr val="DD62FE"/>
    </a:accent5>
    <a:accent6>
      <a:srgbClr val="8F049E"/>
    </a:accent6>
    <a:hlink>
      <a:srgbClr val="BF70E2"/>
    </a:hlink>
    <a:folHlink>
      <a:srgbClr val="BFBFBF"/>
    </a:folHlink>
  </a:clrScheme>
</a:themeOverride>
</file>

<file path=ppt/theme/themeOverride3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BF70E2"/>
    </a:accent1>
    <a:accent2>
      <a:srgbClr val="C47BF1"/>
    </a:accent2>
    <a:accent3>
      <a:srgbClr val="9F79FF"/>
    </a:accent3>
    <a:accent4>
      <a:srgbClr val="C850DC"/>
    </a:accent4>
    <a:accent5>
      <a:srgbClr val="DD62FE"/>
    </a:accent5>
    <a:accent6>
      <a:srgbClr val="8F049E"/>
    </a:accent6>
    <a:hlink>
      <a:srgbClr val="BF70E2"/>
    </a:hlink>
    <a:folHlink>
      <a:srgbClr val="BFBFBF"/>
    </a:folHlink>
  </a:clrScheme>
</a:themeOverride>
</file>

<file path=ppt/theme/themeOverride4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BF70E2"/>
    </a:accent1>
    <a:accent2>
      <a:srgbClr val="C47BF1"/>
    </a:accent2>
    <a:accent3>
      <a:srgbClr val="9F79FF"/>
    </a:accent3>
    <a:accent4>
      <a:srgbClr val="C850DC"/>
    </a:accent4>
    <a:accent5>
      <a:srgbClr val="DD62FE"/>
    </a:accent5>
    <a:accent6>
      <a:srgbClr val="8F049E"/>
    </a:accent6>
    <a:hlink>
      <a:srgbClr val="BF70E2"/>
    </a:hlink>
    <a:folHlink>
      <a:srgbClr val="BFBFBF"/>
    </a:folHlink>
  </a:clrScheme>
</a:themeOverride>
</file>

<file path=ppt/theme/themeOverride5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BF70E2"/>
    </a:accent1>
    <a:accent2>
      <a:srgbClr val="C47BF1"/>
    </a:accent2>
    <a:accent3>
      <a:srgbClr val="9F79FF"/>
    </a:accent3>
    <a:accent4>
      <a:srgbClr val="C850DC"/>
    </a:accent4>
    <a:accent5>
      <a:srgbClr val="DD62FE"/>
    </a:accent5>
    <a:accent6>
      <a:srgbClr val="8F049E"/>
    </a:accent6>
    <a:hlink>
      <a:srgbClr val="BF70E2"/>
    </a:hlink>
    <a:folHlink>
      <a:srgbClr val="BFBFBF"/>
    </a:folHlink>
  </a:clrScheme>
</a:themeOverride>
</file>

<file path=ppt/theme/themeOverride6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BF70E2"/>
    </a:accent1>
    <a:accent2>
      <a:srgbClr val="C47BF1"/>
    </a:accent2>
    <a:accent3>
      <a:srgbClr val="9F79FF"/>
    </a:accent3>
    <a:accent4>
      <a:srgbClr val="C850DC"/>
    </a:accent4>
    <a:accent5>
      <a:srgbClr val="DD62FE"/>
    </a:accent5>
    <a:accent6>
      <a:srgbClr val="8F049E"/>
    </a:accent6>
    <a:hlink>
      <a:srgbClr val="BF70E2"/>
    </a:hlink>
    <a:folHlink>
      <a:srgbClr val="BFBFBF"/>
    </a:folHlink>
  </a:clrScheme>
</a:themeOverride>
</file>

<file path=ppt/theme/themeOverride7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BF70E2"/>
    </a:accent1>
    <a:accent2>
      <a:srgbClr val="C47BF1"/>
    </a:accent2>
    <a:accent3>
      <a:srgbClr val="9F79FF"/>
    </a:accent3>
    <a:accent4>
      <a:srgbClr val="C850DC"/>
    </a:accent4>
    <a:accent5>
      <a:srgbClr val="DD62FE"/>
    </a:accent5>
    <a:accent6>
      <a:srgbClr val="8F049E"/>
    </a:accent6>
    <a:hlink>
      <a:srgbClr val="BF70E2"/>
    </a:hlink>
    <a:folHlink>
      <a:srgbClr val="BFBFBF"/>
    </a:folHlink>
  </a:clrScheme>
</a:themeOverride>
</file>

<file path=ppt/theme/themeOverride8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BF70E2"/>
    </a:accent1>
    <a:accent2>
      <a:srgbClr val="C47BF1"/>
    </a:accent2>
    <a:accent3>
      <a:srgbClr val="9F79FF"/>
    </a:accent3>
    <a:accent4>
      <a:srgbClr val="C850DC"/>
    </a:accent4>
    <a:accent5>
      <a:srgbClr val="DD62FE"/>
    </a:accent5>
    <a:accent6>
      <a:srgbClr val="8F049E"/>
    </a:accent6>
    <a:hlink>
      <a:srgbClr val="BF70E2"/>
    </a:hlink>
    <a:folHlink>
      <a:srgbClr val="BFBFBF"/>
    </a:folHlink>
  </a:clrScheme>
</a:themeOverride>
</file>

<file path=ppt/theme/themeOverride9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BF70E2"/>
    </a:accent1>
    <a:accent2>
      <a:srgbClr val="C47BF1"/>
    </a:accent2>
    <a:accent3>
      <a:srgbClr val="9F79FF"/>
    </a:accent3>
    <a:accent4>
      <a:srgbClr val="C850DC"/>
    </a:accent4>
    <a:accent5>
      <a:srgbClr val="DD62FE"/>
    </a:accent5>
    <a:accent6>
      <a:srgbClr val="8F049E"/>
    </a:accent6>
    <a:hlink>
      <a:srgbClr val="BF70E2"/>
    </a:hlink>
    <a:folHlink>
      <a:srgbClr val="BFBFBF"/>
    </a:folHlink>
  </a:clrScheme>
</a:themeOverride>
</file>

<file path=ppt/theme/themeOverride10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BF70E2"/>
    </a:accent1>
    <a:accent2>
      <a:srgbClr val="C47BF1"/>
    </a:accent2>
    <a:accent3>
      <a:srgbClr val="9F79FF"/>
    </a:accent3>
    <a:accent4>
      <a:srgbClr val="C850DC"/>
    </a:accent4>
    <a:accent5>
      <a:srgbClr val="DD62FE"/>
    </a:accent5>
    <a:accent6>
      <a:srgbClr val="8F049E"/>
    </a:accent6>
    <a:hlink>
      <a:srgbClr val="BF70E2"/>
    </a:hlink>
    <a:folHlink>
      <a:srgbClr val="BFBFBF"/>
    </a:folHlink>
  </a:clrScheme>
</a:themeOverride>
</file>

<file path=ppt/theme/themeOverride1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BF70E2"/>
    </a:accent1>
    <a:accent2>
      <a:srgbClr val="C47BF1"/>
    </a:accent2>
    <a:accent3>
      <a:srgbClr val="9F79FF"/>
    </a:accent3>
    <a:accent4>
      <a:srgbClr val="C850DC"/>
    </a:accent4>
    <a:accent5>
      <a:srgbClr val="DD62FE"/>
    </a:accent5>
    <a:accent6>
      <a:srgbClr val="8F049E"/>
    </a:accent6>
    <a:hlink>
      <a:srgbClr val="BF70E2"/>
    </a:hlink>
    <a:folHlink>
      <a:srgbClr val="BFBFBF"/>
    </a:folHlink>
  </a:clrScheme>
</a:themeOverride>
</file>

<file path=ppt/theme/themeOverride1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BF70E2"/>
    </a:accent1>
    <a:accent2>
      <a:srgbClr val="C47BF1"/>
    </a:accent2>
    <a:accent3>
      <a:srgbClr val="9F79FF"/>
    </a:accent3>
    <a:accent4>
      <a:srgbClr val="C850DC"/>
    </a:accent4>
    <a:accent5>
      <a:srgbClr val="DD62FE"/>
    </a:accent5>
    <a:accent6>
      <a:srgbClr val="8F049E"/>
    </a:accent6>
    <a:hlink>
      <a:srgbClr val="BF70E2"/>
    </a:hlink>
    <a:folHlink>
      <a:srgbClr val="BFBFBF"/>
    </a:folHlink>
  </a:clrScheme>
</a:themeOverride>
</file>

<file path=ppt/theme/themeOverride13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BF70E2"/>
    </a:accent1>
    <a:accent2>
      <a:srgbClr val="C47BF1"/>
    </a:accent2>
    <a:accent3>
      <a:srgbClr val="9F79FF"/>
    </a:accent3>
    <a:accent4>
      <a:srgbClr val="C850DC"/>
    </a:accent4>
    <a:accent5>
      <a:srgbClr val="DD62FE"/>
    </a:accent5>
    <a:accent6>
      <a:srgbClr val="8F049E"/>
    </a:accent6>
    <a:hlink>
      <a:srgbClr val="BF70E2"/>
    </a:hlink>
    <a:folHlink>
      <a:srgbClr val="BFBFBF"/>
    </a:folHlink>
  </a:clrScheme>
</a:themeOverride>
</file>

<file path=ppt/theme/themeOverride14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BF70E2"/>
    </a:accent1>
    <a:accent2>
      <a:srgbClr val="C47BF1"/>
    </a:accent2>
    <a:accent3>
      <a:srgbClr val="9F79FF"/>
    </a:accent3>
    <a:accent4>
      <a:srgbClr val="C850DC"/>
    </a:accent4>
    <a:accent5>
      <a:srgbClr val="DD62FE"/>
    </a:accent5>
    <a:accent6>
      <a:srgbClr val="8F049E"/>
    </a:accent6>
    <a:hlink>
      <a:srgbClr val="BF70E2"/>
    </a:hlink>
    <a:folHlink>
      <a:srgbClr val="BFBFBF"/>
    </a:folHlink>
  </a:clrScheme>
</a:themeOverride>
</file>

<file path=ppt/theme/themeOverride15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BF70E2"/>
    </a:accent1>
    <a:accent2>
      <a:srgbClr val="C47BF1"/>
    </a:accent2>
    <a:accent3>
      <a:srgbClr val="9F79FF"/>
    </a:accent3>
    <a:accent4>
      <a:srgbClr val="C850DC"/>
    </a:accent4>
    <a:accent5>
      <a:srgbClr val="DD62FE"/>
    </a:accent5>
    <a:accent6>
      <a:srgbClr val="8F049E"/>
    </a:accent6>
    <a:hlink>
      <a:srgbClr val="BF70E2"/>
    </a:hlink>
    <a:folHlink>
      <a:srgbClr val="BFBFBF"/>
    </a:folHlink>
  </a:clrScheme>
</a:themeOverride>
</file>

<file path=ppt/theme/themeOverride16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BF70E2"/>
    </a:accent1>
    <a:accent2>
      <a:srgbClr val="C47BF1"/>
    </a:accent2>
    <a:accent3>
      <a:srgbClr val="9F79FF"/>
    </a:accent3>
    <a:accent4>
      <a:srgbClr val="C850DC"/>
    </a:accent4>
    <a:accent5>
      <a:srgbClr val="DD62FE"/>
    </a:accent5>
    <a:accent6>
      <a:srgbClr val="8F049E"/>
    </a:accent6>
    <a:hlink>
      <a:srgbClr val="BF70E2"/>
    </a:hlink>
    <a:folHlink>
      <a:srgbClr val="BFBFBF"/>
    </a:folHlink>
  </a:clrScheme>
</a:themeOverride>
</file>

<file path=ppt/theme/themeOverride17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BF70E2"/>
    </a:accent1>
    <a:accent2>
      <a:srgbClr val="C47BF1"/>
    </a:accent2>
    <a:accent3>
      <a:srgbClr val="9F79FF"/>
    </a:accent3>
    <a:accent4>
      <a:srgbClr val="C850DC"/>
    </a:accent4>
    <a:accent5>
      <a:srgbClr val="DD62FE"/>
    </a:accent5>
    <a:accent6>
      <a:srgbClr val="8F049E"/>
    </a:accent6>
    <a:hlink>
      <a:srgbClr val="BF70E2"/>
    </a:hlink>
    <a:folHlink>
      <a:srgbClr val="BFBFBF"/>
    </a:folHlink>
  </a:clrScheme>
</a:themeOverride>
</file>

<file path=ppt/theme/themeOverride18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BF70E2"/>
    </a:accent1>
    <a:accent2>
      <a:srgbClr val="C47BF1"/>
    </a:accent2>
    <a:accent3>
      <a:srgbClr val="9F79FF"/>
    </a:accent3>
    <a:accent4>
      <a:srgbClr val="C850DC"/>
    </a:accent4>
    <a:accent5>
      <a:srgbClr val="DD62FE"/>
    </a:accent5>
    <a:accent6>
      <a:srgbClr val="8F049E"/>
    </a:accent6>
    <a:hlink>
      <a:srgbClr val="BF70E2"/>
    </a:hlink>
    <a:folHlink>
      <a:srgbClr val="BFBFBF"/>
    </a:folHlink>
  </a:clrScheme>
</a:themeOverride>
</file>

<file path=ppt/theme/themeOverride19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BF70E2"/>
    </a:accent1>
    <a:accent2>
      <a:srgbClr val="C47BF1"/>
    </a:accent2>
    <a:accent3>
      <a:srgbClr val="9F79FF"/>
    </a:accent3>
    <a:accent4>
      <a:srgbClr val="C850DC"/>
    </a:accent4>
    <a:accent5>
      <a:srgbClr val="DD62FE"/>
    </a:accent5>
    <a:accent6>
      <a:srgbClr val="8F049E"/>
    </a:accent6>
    <a:hlink>
      <a:srgbClr val="BF70E2"/>
    </a:hlink>
    <a:folHlink>
      <a:srgbClr val="BFBFBF"/>
    </a:folHlink>
  </a:clrScheme>
</a:themeOverride>
</file>

<file path=ppt/theme/themeOverride20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BF70E2"/>
    </a:accent1>
    <a:accent2>
      <a:srgbClr val="C47BF1"/>
    </a:accent2>
    <a:accent3>
      <a:srgbClr val="9F79FF"/>
    </a:accent3>
    <a:accent4>
      <a:srgbClr val="C850DC"/>
    </a:accent4>
    <a:accent5>
      <a:srgbClr val="DD62FE"/>
    </a:accent5>
    <a:accent6>
      <a:srgbClr val="8F049E"/>
    </a:accent6>
    <a:hlink>
      <a:srgbClr val="BF70E2"/>
    </a:hlink>
    <a:folHlink>
      <a:srgbClr val="BFBFBF"/>
    </a:folHlink>
  </a:clrScheme>
</a:themeOverride>
</file>

<file path=ppt/theme/themeOverride2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BF70E2"/>
    </a:accent1>
    <a:accent2>
      <a:srgbClr val="C47BF1"/>
    </a:accent2>
    <a:accent3>
      <a:srgbClr val="9F79FF"/>
    </a:accent3>
    <a:accent4>
      <a:srgbClr val="C850DC"/>
    </a:accent4>
    <a:accent5>
      <a:srgbClr val="DD62FE"/>
    </a:accent5>
    <a:accent6>
      <a:srgbClr val="8F049E"/>
    </a:accent6>
    <a:hlink>
      <a:srgbClr val="BF70E2"/>
    </a:hlink>
    <a:folHlink>
      <a:srgbClr val="BFBFB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3196</Words>
  <Application>WPS 演示</Application>
  <PresentationFormat>宽屏</PresentationFormat>
  <Paragraphs>481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25</vt:i4>
      </vt:variant>
    </vt:vector>
  </HeadingPairs>
  <TitlesOfParts>
    <vt:vector size="41" baseType="lpstr">
      <vt:lpstr>Arial</vt:lpstr>
      <vt:lpstr>宋体</vt:lpstr>
      <vt:lpstr>Wingdings</vt:lpstr>
      <vt:lpstr>微软雅黑</vt:lpstr>
      <vt:lpstr>Calibri</vt:lpstr>
      <vt:lpstr>Times New Roman</vt:lpstr>
      <vt:lpstr>Arial Narrow</vt:lpstr>
      <vt:lpstr>等线</vt:lpstr>
      <vt:lpstr>Arial Unicode MS</vt:lpstr>
      <vt:lpstr>Helvetica Neue Light</vt:lpstr>
      <vt:lpstr>Lato Light</vt:lpstr>
      <vt:lpstr>MS PGothic</vt:lpstr>
      <vt:lpstr>Gulim</vt:lpstr>
      <vt:lpstr>Segoe Print</vt:lpstr>
      <vt:lpstr>Office 主题</vt:lpstr>
      <vt:lpstr>自定义设计方案</vt:lpstr>
      <vt:lpstr>PowerPoint 演示文稿</vt:lpstr>
      <vt:lpstr>PowerPoint 演示文稿</vt:lpstr>
      <vt:lpstr>PowerPoint 演示文稿</vt:lpstr>
      <vt:lpstr>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演示文稿9</dc:title>
  <dc:creator>Administrator</dc:creator>
  <cp:lastModifiedBy>Administrator</cp:lastModifiedBy>
  <cp:revision>8</cp:revision>
  <dcterms:created xsi:type="dcterms:W3CDTF">2017-11-16T06:09:00Z</dcterms:created>
  <dcterms:modified xsi:type="dcterms:W3CDTF">2017-12-17T12:48:14Z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2052-10.1.0.7023</vt:lpwstr>
  </property>
  <property fmtid="{D5CDD505-2E9C-101B-9397-08002B2CF9AE}" pid="3" name="KSORubyTemplateID">
    <vt:lpwstr>2</vt:lpwstr>
  </property>
</Properties>
</file>