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2.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836" r:id="rId2"/>
    <p:sldId id="1079" r:id="rId3"/>
    <p:sldId id="963" r:id="rId4"/>
    <p:sldId id="1085" r:id="rId5"/>
    <p:sldId id="1087" r:id="rId6"/>
    <p:sldId id="1084" r:id="rId7"/>
    <p:sldId id="1093" r:id="rId8"/>
    <p:sldId id="1095" r:id="rId9"/>
    <p:sldId id="1076" r:id="rId10"/>
    <p:sldId id="1081" r:id="rId11"/>
    <p:sldId id="1080" r:id="rId12"/>
    <p:sldId id="1082" r:id="rId13"/>
    <p:sldId id="1086" r:id="rId14"/>
    <p:sldId id="1077" r:id="rId15"/>
    <p:sldId id="1083" r:id="rId16"/>
    <p:sldId id="1089" r:id="rId17"/>
    <p:sldId id="1092" r:id="rId18"/>
    <p:sldId id="1096" r:id="rId19"/>
    <p:sldId id="1078" r:id="rId20"/>
    <p:sldId id="1094" r:id="rId21"/>
    <p:sldId id="1088" r:id="rId22"/>
    <p:sldId id="1090" r:id="rId23"/>
    <p:sldId id="1097" r:id="rId24"/>
    <p:sldId id="1091" r:id="rId25"/>
    <p:sldId id="1075" r:id="rId26"/>
  </p:sldIdLst>
  <p:sldSz cx="9144000" cy="5143500" type="screen16x9"/>
  <p:notesSz cx="6858000" cy="9144000"/>
  <p:custDataLst>
    <p:tags r:id="rId28"/>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354" autoAdjust="0"/>
  </p:normalViewPr>
  <p:slideViewPr>
    <p:cSldViewPr>
      <p:cViewPr varScale="1">
        <p:scale>
          <a:sx n="153" d="100"/>
          <a:sy n="153" d="100"/>
        </p:scale>
        <p:origin x="366" y="120"/>
      </p:cViewPr>
      <p:guideLst>
        <p:guide orient="horz" pos="1620"/>
        <p:guide pos="2880"/>
      </p:guideLst>
    </p:cSldViewPr>
  </p:slideViewPr>
  <p:notesTextViewPr>
    <p:cViewPr>
      <p:scale>
        <a:sx n="1" d="1"/>
        <a:sy n="1" d="1"/>
      </p:scale>
      <p:origin x="0" y="0"/>
    </p:cViewPr>
  </p:notesTextViewPr>
  <p:sorterViewPr>
    <p:cViewPr>
      <p:scale>
        <a:sx n="66" d="100"/>
        <a:sy n="66"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82A5992-9D73-4015-9385-ABE035416B29}" type="datetimeFigureOut">
              <a:rPr lang="zh-CN" altLang="en-US" smtClean="0"/>
              <a:pPr/>
              <a:t>2017/10/6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795A699-AB68-4A20-99FB-6F69DC266D45}" type="slidenum">
              <a:rPr lang="zh-CN" altLang="en-US" smtClean="0"/>
              <a:pPr/>
              <a:t>‹#›</a:t>
            </a:fld>
            <a:endParaRPr lang="zh-CN" altLang="en-US"/>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mn-ea"/>
        <a:cs typeface="+mn-cs"/>
      </a:defRPr>
    </a:lvl1pPr>
    <a:lvl2pPr marL="457140" algn="l" defTabSz="914282" rtl="0" eaLnBrk="1" latinLnBrk="0" hangingPunct="1">
      <a:defRPr sz="1200" kern="1200">
        <a:solidFill>
          <a:schemeClr val="tx1"/>
        </a:solidFill>
        <a:latin typeface="+mn-lt"/>
        <a:ea typeface="+mn-ea"/>
        <a:cs typeface="+mn-cs"/>
      </a:defRPr>
    </a:lvl2pPr>
    <a:lvl3pPr marL="914282" algn="l" defTabSz="914282" rtl="0" eaLnBrk="1" latinLnBrk="0" hangingPunct="1">
      <a:defRPr sz="1200" kern="1200">
        <a:solidFill>
          <a:schemeClr val="tx1"/>
        </a:solidFill>
        <a:latin typeface="+mn-lt"/>
        <a:ea typeface="+mn-ea"/>
        <a:cs typeface="+mn-cs"/>
      </a:defRPr>
    </a:lvl3pPr>
    <a:lvl4pPr marL="1371422" algn="l" defTabSz="914282" rtl="0" eaLnBrk="1" latinLnBrk="0" hangingPunct="1">
      <a:defRPr sz="1200" kern="1200">
        <a:solidFill>
          <a:schemeClr val="tx1"/>
        </a:solidFill>
        <a:latin typeface="+mn-lt"/>
        <a:ea typeface="+mn-ea"/>
        <a:cs typeface="+mn-cs"/>
      </a:defRPr>
    </a:lvl4pPr>
    <a:lvl5pPr marL="1828563" algn="l" defTabSz="914282" rtl="0" eaLnBrk="1" latinLnBrk="0" hangingPunct="1">
      <a:defRPr sz="1200" kern="1200">
        <a:solidFill>
          <a:schemeClr val="tx1"/>
        </a:solidFill>
        <a:latin typeface="+mn-lt"/>
        <a:ea typeface="+mn-ea"/>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a:t>
            </a:fld>
            <a:endParaRPr lang="zh-CN" altLang="en-US"/>
          </a:p>
        </p:txBody>
      </p:sp>
    </p:spTree>
    <p:extLst>
      <p:ext uri="{BB962C8B-B14F-4D97-AF65-F5344CB8AC3E}">
        <p14:creationId xmlns:p14="http://schemas.microsoft.com/office/powerpoint/2010/main" val="2348985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42618654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1497818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5</a:t>
            </a:fld>
            <a:endParaRPr lang="zh-CN" altLang="en-US"/>
          </a:p>
        </p:txBody>
      </p:sp>
    </p:spTree>
    <p:extLst>
      <p:ext uri="{BB962C8B-B14F-4D97-AF65-F5344CB8AC3E}">
        <p14:creationId xmlns:p14="http://schemas.microsoft.com/office/powerpoint/2010/main" val="3769852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F12646-107E-4EAD-9573-39087FBC2611}" type="slidenum">
              <a:rPr lang="zh-CN" altLang="en-US" smtClean="0"/>
              <a:pPr/>
              <a:t>8</a:t>
            </a:fld>
            <a:endParaRPr lang="zh-CN" altLang="en-US"/>
          </a:p>
        </p:txBody>
      </p:sp>
    </p:spTree>
    <p:extLst>
      <p:ext uri="{BB962C8B-B14F-4D97-AF65-F5344CB8AC3E}">
        <p14:creationId xmlns:p14="http://schemas.microsoft.com/office/powerpoint/2010/main" val="2378067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4978182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50932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5" name="幻灯片图像占位符 1"/>
          <p:cNvSpPr>
            <a:spLocks noGrp="1" noRot="1" noChangeAspect="1" noChangeArrowheads="1"/>
          </p:cNvSpPr>
          <p:nvPr>
            <p:ph type="sldImg" idx="4294967295"/>
          </p:nvPr>
        </p:nvSpPr>
        <p:spPr>
          <a:ln>
            <a:miter lim="800000"/>
          </a:ln>
        </p:spPr>
      </p:sp>
      <p:sp>
        <p:nvSpPr>
          <p:cNvPr id="52226" name="备注占位符 2"/>
          <p:cNvSpPr>
            <a:spLocks noGrp="1" noChangeArrowheads="1"/>
          </p:cNvSpPr>
          <p:nvPr>
            <p:ph type="body" idx="4294967295"/>
          </p:nvPr>
        </p:nvSpPr>
        <p:spPr/>
        <p:txBody>
          <a:bodyPr/>
          <a:lstStyle/>
          <a:p>
            <a:endParaRPr lang="zh-CN" altLang="en-US" smtClean="0"/>
          </a:p>
        </p:txBody>
      </p:sp>
      <p:sp>
        <p:nvSpPr>
          <p:cNvPr id="52227" name="灯片编号占位符 3"/>
          <p:cNvSpPr>
            <a:spLocks noGrp="1" noChangeArrowheads="1"/>
          </p:cNvSpPr>
          <p:nvPr>
            <p:ph type="sldNum" sz="quarter" idx="5"/>
          </p:nvPr>
        </p:nvSpPr>
        <p:spPr bwMode="auto">
          <a:noFill/>
          <a:ln>
            <a:miter lim="800000"/>
            <a:headEnd/>
            <a:tailEnd/>
          </a:ln>
        </p:spPr>
        <p:txBody>
          <a:bodyPr/>
          <a:lstStyle/>
          <a:p>
            <a:fld id="{C2750914-AA36-4A11-A1CC-501608487A4B}" type="slidenum">
              <a:rPr lang="zh-CN" altLang="en-US"/>
              <a:pPr/>
              <a:t>11</a:t>
            </a:fld>
            <a:endParaRPr lang="zh-CN" altLang="en-US"/>
          </a:p>
        </p:txBody>
      </p:sp>
    </p:spTree>
    <p:extLst>
      <p:ext uri="{BB962C8B-B14F-4D97-AF65-F5344CB8AC3E}">
        <p14:creationId xmlns:p14="http://schemas.microsoft.com/office/powerpoint/2010/main" val="17646749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21355986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smtClean="0"/>
          </a:p>
        </p:txBody>
      </p:sp>
      <p:sp>
        <p:nvSpPr>
          <p:cNvPr id="297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6C7CD00-621C-4FE4-9D74-59864CEBCDD4}" type="slidenum">
              <a:rPr lang="zh-CN" altLang="en-US"/>
              <a:pPr/>
              <a:t>13</a:t>
            </a:fld>
            <a:endParaRPr lang="zh-CN" altLang="en-US"/>
          </a:p>
        </p:txBody>
      </p:sp>
    </p:spTree>
    <p:extLst>
      <p:ext uri="{BB962C8B-B14F-4D97-AF65-F5344CB8AC3E}">
        <p14:creationId xmlns:p14="http://schemas.microsoft.com/office/powerpoint/2010/main" val="17864745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14978182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2"/>
          <p:cNvSpPr>
            <a:spLocks noGrp="1" noRot="1" noChangeAspect="1" noChangeArrowheads="1" noTextEdit="1"/>
          </p:cNvSpPr>
          <p:nvPr>
            <p:ph type="sldImg"/>
          </p:nvPr>
        </p:nvSpPr>
        <p:spPr/>
      </p:sp>
      <p:sp>
        <p:nvSpPr>
          <p:cNvPr id="70658" name="Rectangle 3"/>
          <p:cNvSpPr>
            <a:spLocks noGrp="1" noChangeArrowheads="1"/>
          </p:cNvSpPr>
          <p:nvPr>
            <p:ph type="body" idx="1"/>
          </p:nvPr>
        </p:nvSpPr>
        <p:spPr>
          <a:noFill/>
        </p:spPr>
        <p:txBody>
          <a:bodyPr/>
          <a:lstStyle/>
          <a:p>
            <a:endParaRPr lang="zh-CN" altLang="en-US" smtClean="0"/>
          </a:p>
        </p:txBody>
      </p:sp>
    </p:spTree>
    <p:extLst>
      <p:ext uri="{BB962C8B-B14F-4D97-AF65-F5344CB8AC3E}">
        <p14:creationId xmlns:p14="http://schemas.microsoft.com/office/powerpoint/2010/main" val="323607227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432CAF-49F6-421F-9490-E47DD0DF80AB}" type="slidenum">
              <a:rPr lang="zh-CN" altLang="en-US" smtClean="0"/>
              <a:pPr/>
              <a:t>17</a:t>
            </a:fld>
            <a:endParaRPr lang="zh-CN" altLang="en-US"/>
          </a:p>
        </p:txBody>
      </p:sp>
    </p:spTree>
    <p:extLst>
      <p:ext uri="{BB962C8B-B14F-4D97-AF65-F5344CB8AC3E}">
        <p14:creationId xmlns:p14="http://schemas.microsoft.com/office/powerpoint/2010/main" val="3705551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6F12646-107E-4EAD-9573-39087FBC2611}" type="slidenum">
              <a:rPr lang="zh-CN" altLang="en-US" smtClean="0"/>
              <a:pPr/>
              <a:t>18</a:t>
            </a:fld>
            <a:endParaRPr lang="zh-CN" altLang="en-US"/>
          </a:p>
        </p:txBody>
      </p:sp>
    </p:spTree>
    <p:extLst>
      <p:ext uri="{BB962C8B-B14F-4D97-AF65-F5344CB8AC3E}">
        <p14:creationId xmlns:p14="http://schemas.microsoft.com/office/powerpoint/2010/main" val="365830682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9781823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3ADE9D-3568-4C27-8D47-57A7CA452ACD}" type="slidenum">
              <a:rPr lang="zh-CN" altLang="en-US" smtClean="0"/>
              <a:pPr/>
              <a:t>20</a:t>
            </a:fld>
            <a:endParaRPr lang="zh-CN" altLang="en-US"/>
          </a:p>
        </p:txBody>
      </p:sp>
    </p:spTree>
    <p:extLst>
      <p:ext uri="{BB962C8B-B14F-4D97-AF65-F5344CB8AC3E}">
        <p14:creationId xmlns:p14="http://schemas.microsoft.com/office/powerpoint/2010/main" val="40848884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pPr/>
              <a:t>23</a:t>
            </a:fld>
            <a:endParaRPr lang="zh-CN" altLang="en-US"/>
          </a:p>
        </p:txBody>
      </p:sp>
    </p:spTree>
    <p:extLst>
      <p:ext uri="{BB962C8B-B14F-4D97-AF65-F5344CB8AC3E}">
        <p14:creationId xmlns:p14="http://schemas.microsoft.com/office/powerpoint/2010/main" val="278373108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12731546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25</a:t>
            </a:fld>
            <a:endParaRPr lang="zh-CN" altLang="en-US"/>
          </a:p>
        </p:txBody>
      </p:sp>
    </p:spTree>
    <p:extLst>
      <p:ext uri="{BB962C8B-B14F-4D97-AF65-F5344CB8AC3E}">
        <p14:creationId xmlns:p14="http://schemas.microsoft.com/office/powerpoint/2010/main" val="4865541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bg>
      <p:bgPr>
        <a:solidFill>
          <a:schemeClr val="bg1">
            <a:lumMod val="95000"/>
          </a:schemeClr>
        </a:solidFill>
        <a:effectLst/>
      </p:bgPr>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5" name="文本框 12"/>
          <p:cNvSpPr txBox="1">
            <a:spLocks noChangeArrowheads="1"/>
          </p:cNvSpPr>
          <p:nvPr userDrawn="1"/>
        </p:nvSpPr>
        <p:spPr bwMode="auto">
          <a:xfrm>
            <a:off x="255630" y="370296"/>
            <a:ext cx="1796090" cy="250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sz="1200" dirty="0">
                <a:solidFill>
                  <a:schemeClr val="accent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39588"/>
            <a:ext cx="912897"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467544" y="432889"/>
            <a:ext cx="892058"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Work review</a:t>
            </a:r>
            <a:endParaRPr lang="zh-CN" altLang="en-US" sz="1050" dirty="0">
              <a:solidFill>
                <a:schemeClr val="tx1">
                  <a:lumMod val="50000"/>
                  <a:lumOff val="50000"/>
                </a:schemeClr>
              </a:solidFill>
              <a:cs typeface="+mn-ea"/>
              <a:sym typeface="+mn-lt"/>
            </a:endParaRPr>
          </a:p>
        </p:txBody>
      </p:sp>
      <p:sp>
        <p:nvSpPr>
          <p:cNvPr id="10" name="流程图: 延期 9"/>
          <p:cNvSpPr/>
          <p:nvPr userDrawn="1"/>
        </p:nvSpPr>
        <p:spPr>
          <a:xfrm>
            <a:off x="0" y="267494"/>
            <a:ext cx="395536" cy="360040"/>
          </a:xfrm>
          <a:prstGeom prst="flowChartDelay">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39588"/>
            <a:ext cx="912897"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467544" y="432889"/>
            <a:ext cx="1012283"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Self-evaluation</a:t>
            </a:r>
            <a:endParaRPr lang="zh-CN" altLang="en-US" sz="1050" dirty="0">
              <a:solidFill>
                <a:schemeClr val="tx1">
                  <a:lumMod val="50000"/>
                  <a:lumOff val="50000"/>
                </a:schemeClr>
              </a:solidFill>
              <a:cs typeface="+mn-ea"/>
              <a:sym typeface="+mn-lt"/>
            </a:endParaRPr>
          </a:p>
        </p:txBody>
      </p:sp>
      <p:sp>
        <p:nvSpPr>
          <p:cNvPr id="7" name="流程图: 延期 6"/>
          <p:cNvSpPr/>
          <p:nvPr userDrawn="1"/>
        </p:nvSpPr>
        <p:spPr>
          <a:xfrm>
            <a:off x="0" y="267494"/>
            <a:ext cx="395536" cy="360040"/>
          </a:xfrm>
          <a:prstGeom prst="flowChartDelay">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39588"/>
            <a:ext cx="912897"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467544" y="432889"/>
            <a:ext cx="1126097"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Work experience</a:t>
            </a:r>
            <a:endParaRPr lang="zh-CN" altLang="en-US" sz="1050" dirty="0">
              <a:solidFill>
                <a:schemeClr val="tx1">
                  <a:lumMod val="50000"/>
                  <a:lumOff val="50000"/>
                </a:schemeClr>
              </a:solidFill>
              <a:cs typeface="+mn-ea"/>
              <a:sym typeface="+mn-lt"/>
            </a:endParaRPr>
          </a:p>
        </p:txBody>
      </p:sp>
      <p:sp>
        <p:nvSpPr>
          <p:cNvPr id="7" name="流程图: 延期 6"/>
          <p:cNvSpPr/>
          <p:nvPr userDrawn="1"/>
        </p:nvSpPr>
        <p:spPr>
          <a:xfrm>
            <a:off x="0" y="267494"/>
            <a:ext cx="395536" cy="360040"/>
          </a:xfrm>
          <a:prstGeom prst="flowChartDelay">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2017/10/6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467544" y="239588"/>
            <a:ext cx="1451506" cy="312819"/>
          </a:xfrm>
          <a:prstGeom prst="rect">
            <a:avLst/>
          </a:prstGeom>
          <a:noFill/>
        </p:spPr>
        <p:txBody>
          <a:bodyPr wrap="none" lIns="96434" tIns="48217" rIns="96434" bIns="48217" rtlCol="0">
            <a:spAutoFit/>
          </a:bodyPr>
          <a:lstStyle/>
          <a:p>
            <a:pPr defTabSz="964278"/>
            <a:r>
              <a:rPr lang="zh-CN" altLang="en-US" sz="14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endPar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endParaRPr>
          </a:p>
        </p:txBody>
      </p:sp>
      <p:sp>
        <p:nvSpPr>
          <p:cNvPr id="15" name="文本框 38"/>
          <p:cNvSpPr txBox="1"/>
          <p:nvPr userDrawn="1"/>
        </p:nvSpPr>
        <p:spPr>
          <a:xfrm>
            <a:off x="467544" y="432889"/>
            <a:ext cx="1584556" cy="258958"/>
          </a:xfrm>
          <a:prstGeom prst="rect">
            <a:avLst/>
          </a:prstGeom>
          <a:noFill/>
        </p:spPr>
        <p:txBody>
          <a:bodyPr wrap="none" lIns="96434" tIns="48217" rIns="96434" bIns="48217" rtlCol="0">
            <a:spAutoFit/>
          </a:bodyPr>
          <a:lstStyle/>
          <a:p>
            <a:pPr defTabSz="964278"/>
            <a:r>
              <a:rPr lang="en-US" altLang="zh-CN" sz="1050" dirty="0" smtClean="0">
                <a:solidFill>
                  <a:schemeClr val="tx1">
                    <a:lumMod val="50000"/>
                    <a:lumOff val="50000"/>
                  </a:schemeClr>
                </a:solidFill>
                <a:cs typeface="+mn-ea"/>
                <a:sym typeface="+mn-lt"/>
              </a:rPr>
              <a:t>Job planning and Outlook</a:t>
            </a:r>
            <a:endParaRPr lang="zh-CN" altLang="en-US" sz="1050" dirty="0">
              <a:solidFill>
                <a:schemeClr val="tx1">
                  <a:lumMod val="50000"/>
                  <a:lumOff val="50000"/>
                </a:schemeClr>
              </a:solidFill>
              <a:cs typeface="+mn-ea"/>
              <a:sym typeface="+mn-lt"/>
            </a:endParaRPr>
          </a:p>
        </p:txBody>
      </p:sp>
      <p:sp>
        <p:nvSpPr>
          <p:cNvPr id="7" name="流程图: 延期 6"/>
          <p:cNvSpPr/>
          <p:nvPr userDrawn="1"/>
        </p:nvSpPr>
        <p:spPr>
          <a:xfrm>
            <a:off x="0" y="267494"/>
            <a:ext cx="395536" cy="360040"/>
          </a:xfrm>
          <a:prstGeom prst="flowChartDelay">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3213560"/>
      </p:ext>
    </p:extLst>
  </p:cSld>
  <p:clrMapOvr>
    <a:masterClrMapping/>
  </p:clrMapOvr>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标题和内容">
    <p:bg>
      <p:bgPr>
        <a:gradFill flip="none" rotWithShape="1">
          <a:gsLst>
            <a:gs pos="26000">
              <a:srgbClr val="EBECF0"/>
            </a:gs>
            <a:gs pos="0">
              <a:srgbClr val="D7D9E1"/>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4" name="Rectangle 9"/>
          <p:cNvSpPr/>
          <p:nvPr userDrawn="1"/>
        </p:nvSpPr>
        <p:spPr>
          <a:xfrm>
            <a:off x="8500361" y="241918"/>
            <a:ext cx="365983" cy="2153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dirty="0"/>
          </a:p>
        </p:txBody>
      </p:sp>
      <p:sp>
        <p:nvSpPr>
          <p:cNvPr id="6" name="Isosceles Triangle 10"/>
          <p:cNvSpPr/>
          <p:nvPr userDrawn="1"/>
        </p:nvSpPr>
        <p:spPr>
          <a:xfrm rot="10610802">
            <a:off x="8504736" y="316259"/>
            <a:ext cx="366581" cy="196391"/>
          </a:xfrm>
          <a:prstGeom prst="triangl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lIns="91420" tIns="45709" rIns="91420" bIns="45709" rtlCol="0" anchor="ctr"/>
          <a:lstStyle/>
          <a:p>
            <a:pPr algn="ctr"/>
            <a:endParaRPr lang="en-US"/>
          </a:p>
        </p:txBody>
      </p:sp>
      <p:sp>
        <p:nvSpPr>
          <p:cNvPr id="7" name="Slide Number Placeholder 5"/>
          <p:cNvSpPr txBox="1">
            <a:spLocks/>
          </p:cNvSpPr>
          <p:nvPr userDrawn="1"/>
        </p:nvSpPr>
        <p:spPr>
          <a:xfrm>
            <a:off x="8519485" y="204940"/>
            <a:ext cx="337081" cy="350586"/>
          </a:xfrm>
          <a:prstGeom prst="rect">
            <a:avLst/>
          </a:prstGeom>
        </p:spPr>
        <p:txBody>
          <a:bodyPr vert="horz" lIns="0" tIns="0" rIns="0" bIns="45709" rtlCol="0" anchor="ctr"/>
          <a:lstStyle>
            <a:defPPr>
              <a:defRPr lang="en-US"/>
            </a:defPPr>
            <a:lvl1pPr marL="0" algn="ctr" defTabSz="457200" rtl="0" eaLnBrk="1" latinLnBrk="0" hangingPunct="1">
              <a:defRPr sz="1200" kern="1200">
                <a:solidFill>
                  <a:schemeClr val="bg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fld id="{314FFB07-917D-5348-AE2D-F9A4E0AD1751}" type="slidenum">
              <a:rPr lang="en-US" sz="1000" smtClean="0"/>
              <a:pPr/>
              <a:t>‹#›</a:t>
            </a:fld>
            <a:endParaRPr lang="en-US" sz="1000" dirty="0"/>
          </a:p>
        </p:txBody>
      </p:sp>
      <p:grpSp>
        <p:nvGrpSpPr>
          <p:cNvPr id="2" name="Group 5"/>
          <p:cNvGrpSpPr/>
          <p:nvPr userDrawn="1"/>
        </p:nvGrpSpPr>
        <p:grpSpPr>
          <a:xfrm>
            <a:off x="347419" y="4731991"/>
            <a:ext cx="224082" cy="221156"/>
            <a:chOff x="4328868" y="5502988"/>
            <a:chExt cx="500307" cy="493774"/>
          </a:xfrm>
        </p:grpSpPr>
        <p:sp>
          <p:nvSpPr>
            <p:cNvPr id="9" name="Freeform 7">
              <a:hlinkClick r:id="" action="ppaction://hlinkshowjump?jump=previousslide"/>
            </p:cNvPr>
            <p:cNvSpPr>
              <a:spLocks/>
            </p:cNvSpPr>
            <p:nvPr userDrawn="1"/>
          </p:nvSpPr>
          <p:spPr bwMode="auto">
            <a:xfrm>
              <a:off x="4520555"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0" name="Freeform 8">
              <a:hlinkClick r:id="" action="ppaction://hlinkshowjump?jump=previous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grpSp>
        <p:nvGrpSpPr>
          <p:cNvPr id="3" name="Group 9"/>
          <p:cNvGrpSpPr/>
          <p:nvPr userDrawn="1"/>
        </p:nvGrpSpPr>
        <p:grpSpPr>
          <a:xfrm flipH="1">
            <a:off x="933709" y="4731991"/>
            <a:ext cx="224082" cy="221156"/>
            <a:chOff x="4328868" y="5502988"/>
            <a:chExt cx="500307" cy="493774"/>
          </a:xfrm>
        </p:grpSpPr>
        <p:sp>
          <p:nvSpPr>
            <p:cNvPr id="12" name="Freeform 10">
              <a:hlinkClick r:id="" action="ppaction://hlinkshowjump?jump=nextslide"/>
            </p:cNvPr>
            <p:cNvSpPr>
              <a:spLocks/>
            </p:cNvSpPr>
            <p:nvPr userDrawn="1"/>
          </p:nvSpPr>
          <p:spPr bwMode="auto">
            <a:xfrm>
              <a:off x="4520556" y="5649754"/>
              <a:ext cx="116933" cy="200242"/>
            </a:xfrm>
            <a:custGeom>
              <a:avLst/>
              <a:gdLst>
                <a:gd name="T0" fmla="*/ 417 w 425"/>
                <a:gd name="T1" fmla="*/ 77 h 728"/>
                <a:gd name="T2" fmla="*/ 131 w 425"/>
                <a:gd name="T3" fmla="*/ 364 h 728"/>
                <a:gd name="T4" fmla="*/ 417 w 425"/>
                <a:gd name="T5" fmla="*/ 650 h 728"/>
                <a:gd name="T6" fmla="*/ 425 w 425"/>
                <a:gd name="T7" fmla="*/ 667 h 728"/>
                <a:gd name="T8" fmla="*/ 417 w 425"/>
                <a:gd name="T9" fmla="*/ 684 h 728"/>
                <a:gd name="T10" fmla="*/ 381 w 425"/>
                <a:gd name="T11" fmla="*/ 720 h 728"/>
                <a:gd name="T12" fmla="*/ 364 w 425"/>
                <a:gd name="T13" fmla="*/ 728 h 728"/>
                <a:gd name="T14" fmla="*/ 347 w 425"/>
                <a:gd name="T15" fmla="*/ 720 h 728"/>
                <a:gd name="T16" fmla="*/ 8 w 425"/>
                <a:gd name="T17" fmla="*/ 381 h 728"/>
                <a:gd name="T18" fmla="*/ 0 w 425"/>
                <a:gd name="T19" fmla="*/ 364 h 728"/>
                <a:gd name="T20" fmla="*/ 8 w 425"/>
                <a:gd name="T21" fmla="*/ 347 h 728"/>
                <a:gd name="T22" fmla="*/ 347 w 425"/>
                <a:gd name="T23" fmla="*/ 7 h 728"/>
                <a:gd name="T24" fmla="*/ 364 w 425"/>
                <a:gd name="T25" fmla="*/ 0 h 728"/>
                <a:gd name="T26" fmla="*/ 381 w 425"/>
                <a:gd name="T27" fmla="*/ 7 h 728"/>
                <a:gd name="T28" fmla="*/ 417 w 425"/>
                <a:gd name="T29" fmla="*/ 44 h 728"/>
                <a:gd name="T30" fmla="*/ 425 w 425"/>
                <a:gd name="T31" fmla="*/ 60 h 728"/>
                <a:gd name="T32" fmla="*/ 417 w 425"/>
                <a:gd name="T33" fmla="*/ 77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5" h="728">
                  <a:moveTo>
                    <a:pt x="417" y="77"/>
                  </a:moveTo>
                  <a:cubicBezTo>
                    <a:pt x="131" y="364"/>
                    <a:pt x="131" y="364"/>
                    <a:pt x="131" y="364"/>
                  </a:cubicBezTo>
                  <a:cubicBezTo>
                    <a:pt x="417" y="650"/>
                    <a:pt x="417" y="650"/>
                    <a:pt x="417" y="650"/>
                  </a:cubicBezTo>
                  <a:cubicBezTo>
                    <a:pt x="422" y="655"/>
                    <a:pt x="425" y="661"/>
                    <a:pt x="425" y="667"/>
                  </a:cubicBezTo>
                  <a:cubicBezTo>
                    <a:pt x="425" y="673"/>
                    <a:pt x="422" y="680"/>
                    <a:pt x="417" y="684"/>
                  </a:cubicBezTo>
                  <a:cubicBezTo>
                    <a:pt x="381" y="720"/>
                    <a:pt x="381" y="720"/>
                    <a:pt x="381" y="720"/>
                  </a:cubicBezTo>
                  <a:cubicBezTo>
                    <a:pt x="377" y="725"/>
                    <a:pt x="370" y="728"/>
                    <a:pt x="364" y="728"/>
                  </a:cubicBezTo>
                  <a:cubicBezTo>
                    <a:pt x="358" y="728"/>
                    <a:pt x="352" y="725"/>
                    <a:pt x="347" y="720"/>
                  </a:cubicBezTo>
                  <a:cubicBezTo>
                    <a:pt x="8" y="381"/>
                    <a:pt x="8" y="381"/>
                    <a:pt x="8" y="381"/>
                  </a:cubicBezTo>
                  <a:cubicBezTo>
                    <a:pt x="3" y="376"/>
                    <a:pt x="0" y="369"/>
                    <a:pt x="0" y="364"/>
                  </a:cubicBezTo>
                  <a:cubicBezTo>
                    <a:pt x="0" y="358"/>
                    <a:pt x="3" y="351"/>
                    <a:pt x="8" y="347"/>
                  </a:cubicBezTo>
                  <a:cubicBezTo>
                    <a:pt x="347" y="7"/>
                    <a:pt x="347" y="7"/>
                    <a:pt x="347" y="7"/>
                  </a:cubicBezTo>
                  <a:cubicBezTo>
                    <a:pt x="352" y="3"/>
                    <a:pt x="358" y="0"/>
                    <a:pt x="364" y="0"/>
                  </a:cubicBezTo>
                  <a:cubicBezTo>
                    <a:pt x="370" y="0"/>
                    <a:pt x="377" y="3"/>
                    <a:pt x="381" y="7"/>
                  </a:cubicBezTo>
                  <a:cubicBezTo>
                    <a:pt x="417" y="44"/>
                    <a:pt x="417" y="44"/>
                    <a:pt x="417" y="44"/>
                  </a:cubicBezTo>
                  <a:cubicBezTo>
                    <a:pt x="422" y="48"/>
                    <a:pt x="425" y="54"/>
                    <a:pt x="425" y="60"/>
                  </a:cubicBezTo>
                  <a:cubicBezTo>
                    <a:pt x="425" y="66"/>
                    <a:pt x="422" y="73"/>
                    <a:pt x="417" y="77"/>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sp>
          <p:nvSpPr>
            <p:cNvPr id="13" name="Freeform 11">
              <a:hlinkClick r:id="" action="ppaction://hlinkshowjump?jump=nextslide"/>
            </p:cNvPr>
            <p:cNvSpPr>
              <a:spLocks noEditPoints="1"/>
            </p:cNvSpPr>
            <p:nvPr userDrawn="1"/>
          </p:nvSpPr>
          <p:spPr bwMode="auto">
            <a:xfrm>
              <a:off x="4328868" y="5502988"/>
              <a:ext cx="500307" cy="493774"/>
            </a:xfrm>
            <a:custGeom>
              <a:avLst/>
              <a:gdLst>
                <a:gd name="T0" fmla="*/ 2355 w 2753"/>
                <a:gd name="T1" fmla="*/ 114 h 2716"/>
                <a:gd name="T2" fmla="*/ 2639 w 2753"/>
                <a:gd name="T3" fmla="*/ 399 h 2716"/>
                <a:gd name="T4" fmla="*/ 2639 w 2753"/>
                <a:gd name="T5" fmla="*/ 2317 h 2716"/>
                <a:gd name="T6" fmla="*/ 2355 w 2753"/>
                <a:gd name="T7" fmla="*/ 2602 h 2716"/>
                <a:gd name="T8" fmla="*/ 398 w 2753"/>
                <a:gd name="T9" fmla="*/ 2602 h 2716"/>
                <a:gd name="T10" fmla="*/ 113 w 2753"/>
                <a:gd name="T11" fmla="*/ 2317 h 2716"/>
                <a:gd name="T12" fmla="*/ 113 w 2753"/>
                <a:gd name="T13" fmla="*/ 399 h 2716"/>
                <a:gd name="T14" fmla="*/ 398 w 2753"/>
                <a:gd name="T15" fmla="*/ 114 h 2716"/>
                <a:gd name="T16" fmla="*/ 2355 w 2753"/>
                <a:gd name="T17" fmla="*/ 114 h 2716"/>
                <a:gd name="T18" fmla="*/ 2355 w 2753"/>
                <a:gd name="T19" fmla="*/ 0 h 2716"/>
                <a:gd name="T20" fmla="*/ 398 w 2753"/>
                <a:gd name="T21" fmla="*/ 0 h 2716"/>
                <a:gd name="T22" fmla="*/ 0 w 2753"/>
                <a:gd name="T23" fmla="*/ 399 h 2716"/>
                <a:gd name="T24" fmla="*/ 0 w 2753"/>
                <a:gd name="T25" fmla="*/ 2317 h 2716"/>
                <a:gd name="T26" fmla="*/ 398 w 2753"/>
                <a:gd name="T27" fmla="*/ 2716 h 2716"/>
                <a:gd name="T28" fmla="*/ 2355 w 2753"/>
                <a:gd name="T29" fmla="*/ 2716 h 2716"/>
                <a:gd name="T30" fmla="*/ 2753 w 2753"/>
                <a:gd name="T31" fmla="*/ 2317 h 2716"/>
                <a:gd name="T32" fmla="*/ 2753 w 2753"/>
                <a:gd name="T33" fmla="*/ 399 h 2716"/>
                <a:gd name="T34" fmla="*/ 2355 w 2753"/>
                <a:gd name="T35" fmla="*/ 0 h 27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53" h="2716">
                  <a:moveTo>
                    <a:pt x="2355" y="114"/>
                  </a:moveTo>
                  <a:cubicBezTo>
                    <a:pt x="2512" y="114"/>
                    <a:pt x="2639" y="242"/>
                    <a:pt x="2639" y="399"/>
                  </a:cubicBezTo>
                  <a:cubicBezTo>
                    <a:pt x="2639" y="2317"/>
                    <a:pt x="2639" y="2317"/>
                    <a:pt x="2639" y="2317"/>
                  </a:cubicBezTo>
                  <a:cubicBezTo>
                    <a:pt x="2639" y="2474"/>
                    <a:pt x="2512" y="2602"/>
                    <a:pt x="2355" y="2602"/>
                  </a:cubicBezTo>
                  <a:cubicBezTo>
                    <a:pt x="398" y="2602"/>
                    <a:pt x="398" y="2602"/>
                    <a:pt x="398" y="2602"/>
                  </a:cubicBezTo>
                  <a:cubicBezTo>
                    <a:pt x="241" y="2602"/>
                    <a:pt x="113" y="2474"/>
                    <a:pt x="113" y="2317"/>
                  </a:cubicBezTo>
                  <a:cubicBezTo>
                    <a:pt x="113" y="399"/>
                    <a:pt x="113" y="399"/>
                    <a:pt x="113" y="399"/>
                  </a:cubicBezTo>
                  <a:cubicBezTo>
                    <a:pt x="113" y="242"/>
                    <a:pt x="241" y="114"/>
                    <a:pt x="398" y="114"/>
                  </a:cubicBezTo>
                  <a:cubicBezTo>
                    <a:pt x="2355" y="114"/>
                    <a:pt x="2355" y="114"/>
                    <a:pt x="2355" y="114"/>
                  </a:cubicBezTo>
                  <a:moveTo>
                    <a:pt x="2355" y="0"/>
                  </a:moveTo>
                  <a:cubicBezTo>
                    <a:pt x="398" y="0"/>
                    <a:pt x="398" y="0"/>
                    <a:pt x="398" y="0"/>
                  </a:cubicBezTo>
                  <a:cubicBezTo>
                    <a:pt x="178" y="0"/>
                    <a:pt x="0" y="179"/>
                    <a:pt x="0" y="399"/>
                  </a:cubicBezTo>
                  <a:cubicBezTo>
                    <a:pt x="0" y="2317"/>
                    <a:pt x="0" y="2317"/>
                    <a:pt x="0" y="2317"/>
                  </a:cubicBezTo>
                  <a:cubicBezTo>
                    <a:pt x="0" y="2538"/>
                    <a:pt x="178" y="2716"/>
                    <a:pt x="398" y="2716"/>
                  </a:cubicBezTo>
                  <a:cubicBezTo>
                    <a:pt x="2355" y="2716"/>
                    <a:pt x="2355" y="2716"/>
                    <a:pt x="2355" y="2716"/>
                  </a:cubicBezTo>
                  <a:cubicBezTo>
                    <a:pt x="2575" y="2716"/>
                    <a:pt x="2753" y="2538"/>
                    <a:pt x="2753" y="2317"/>
                  </a:cubicBezTo>
                  <a:cubicBezTo>
                    <a:pt x="2753" y="399"/>
                    <a:pt x="2753" y="399"/>
                    <a:pt x="2753" y="399"/>
                  </a:cubicBezTo>
                  <a:cubicBezTo>
                    <a:pt x="2753" y="179"/>
                    <a:pt x="2575" y="0"/>
                    <a:pt x="2355" y="0"/>
                  </a:cubicBezTo>
                  <a:close/>
                </a:path>
              </a:pathLst>
            </a:custGeom>
            <a:solidFill>
              <a:schemeClr val="tx1">
                <a:lumMod val="50000"/>
                <a:lumOff val="50000"/>
              </a:schemeClr>
            </a:solidFill>
            <a:ln>
              <a:noFill/>
            </a:ln>
          </p:spPr>
          <p:txBody>
            <a:bodyPr vert="horz" wrap="square" lIns="91440" tIns="45720" rIns="91440" bIns="45720" numCol="1" anchor="t" anchorCtr="0" compatLnSpc="1">
              <a:prstTxWarp prst="textNoShape">
                <a:avLst/>
              </a:prstTxWarp>
            </a:bodyPr>
            <a:lstStyle/>
            <a:p>
              <a:endParaRPr lang="id-ID"/>
            </a:p>
          </p:txBody>
        </p:sp>
      </p:grpSp>
      <p:cxnSp>
        <p:nvCxnSpPr>
          <p:cNvPr id="14" name="Straight Connector 3"/>
          <p:cNvCxnSpPr/>
          <p:nvPr userDrawn="1"/>
        </p:nvCxnSpPr>
        <p:spPr>
          <a:xfrm>
            <a:off x="552709" y="4845350"/>
            <a:ext cx="381000" cy="0"/>
          </a:xfrm>
          <a:prstGeom prst="line">
            <a:avLst/>
          </a:prstGeom>
          <a:ln w="12700">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pic>
        <p:nvPicPr>
          <p:cNvPr id="15" name="Picture 3" descr="C:\Users\Administrator\Desktop\微立体创业计划\005.png"/>
          <p:cNvPicPr>
            <a:picLocks noChangeAspect="1" noChangeArrowheads="1"/>
          </p:cNvPicPr>
          <p:nvPr userDrawn="1"/>
        </p:nvPicPr>
        <p:blipFill>
          <a:blip r:embed="rId2" cstate="print">
            <a:duotone>
              <a:schemeClr val="accent1">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95536" y="210344"/>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pic>
        <p:nvPicPr>
          <p:cNvPr id="16" name="Picture 4" descr="C:\Users\Administrator\Desktop\微立体创业计划\004.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547935" y="219716"/>
            <a:ext cx="609601" cy="609601"/>
          </a:xfrm>
          <a:prstGeom prst="rect">
            <a:avLst/>
          </a:prstGeom>
          <a:noFill/>
          <a:effectLst>
            <a:outerShdw blurRad="127000" dist="63500" dir="3000000" sx="104000" sy="104000" algn="tl" rotWithShape="0">
              <a:prstClr val="black">
                <a:alpha val="34000"/>
              </a:prstClr>
            </a:outerShdw>
          </a:effectLst>
          <a:extLst>
            <a:ext uri="{909E8E84-426E-40DD-AFC4-6F175D3DCCD1}">
              <a14:hiddenFill xmlns:a14="http://schemas.microsoft.com/office/drawing/2010/main">
                <a:solidFill>
                  <a:srgbClr val="FFFFFF"/>
                </a:solidFill>
              </a14:hiddenFill>
            </a:ext>
          </a:extLst>
        </p:spPr>
      </p:pic>
      <p:sp>
        <p:nvSpPr>
          <p:cNvPr id="17" name="矩形 3"/>
          <p:cNvSpPr>
            <a:spLocks noChangeArrowheads="1"/>
          </p:cNvSpPr>
          <p:nvPr userDrawn="1"/>
        </p:nvSpPr>
        <p:spPr bwMode="auto">
          <a:xfrm>
            <a:off x="1187624" y="612722"/>
            <a:ext cx="2587892" cy="2308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p>
            <a:r>
              <a:rPr lang="en-US" altLang="zh-CN" sz="1050" b="0" dirty="0" smtClean="0">
                <a:solidFill>
                  <a:schemeClr val="tx1">
                    <a:lumMod val="85000"/>
                    <a:lumOff val="15000"/>
                  </a:schemeClr>
                </a:solidFill>
                <a:latin typeface="微软雅黑" pitchFamily="34" charset="-122"/>
                <a:ea typeface="微软雅黑" pitchFamily="34" charset="-122"/>
                <a:sym typeface="Arial" pitchFamily="34" charset="0"/>
              </a:rPr>
              <a:t>Click here to add the title text content</a:t>
            </a:r>
            <a:endParaRPr lang="zh-CN" altLang="en-US" sz="1050" b="0" dirty="0">
              <a:solidFill>
                <a:schemeClr val="tx1">
                  <a:lumMod val="85000"/>
                  <a:lumOff val="15000"/>
                </a:schemeClr>
              </a:solidFill>
              <a:latin typeface="微软雅黑" pitchFamily="34" charset="-122"/>
              <a:ea typeface="微软雅黑" pitchFamily="34" charset="-122"/>
              <a:sym typeface="Arial" pitchFamily="34" charset="0"/>
            </a:endParaRPr>
          </a:p>
        </p:txBody>
      </p:sp>
      <p:sp>
        <p:nvSpPr>
          <p:cNvPr id="18" name="标题 1"/>
          <p:cNvSpPr>
            <a:spLocks noGrp="1"/>
          </p:cNvSpPr>
          <p:nvPr>
            <p:ph type="title"/>
          </p:nvPr>
        </p:nvSpPr>
        <p:spPr>
          <a:xfrm>
            <a:off x="1184649" y="250504"/>
            <a:ext cx="3216269" cy="377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lIns="68582" tIns="34292" rIns="68582" bIns="34292">
            <a:spAutoFit/>
          </a:bodyPr>
          <a:lstStyle>
            <a:lvl1pPr>
              <a:defRPr lang="zh-CN" altLang="en-US" sz="2000" b="0">
                <a:solidFill>
                  <a:schemeClr val="tx1">
                    <a:lumMod val="85000"/>
                    <a:lumOff val="15000"/>
                  </a:schemeClr>
                </a:solidFill>
                <a:latin typeface="微软雅黑" pitchFamily="34" charset="-122"/>
                <a:cs typeface="+mn-cs"/>
              </a:defRPr>
            </a:lvl1pPr>
          </a:lstStyle>
          <a:p>
            <a:pPr lvl="0" algn="l"/>
            <a:r>
              <a:rPr lang="zh-CN" altLang="en-US" dirty="0" smtClean="0"/>
              <a:t>单击此处编辑母版标题样式</a:t>
            </a:r>
            <a:endParaRPr lang="zh-CN" altLang="en-US" dirty="0"/>
          </a:p>
        </p:txBody>
      </p:sp>
    </p:spTree>
    <p:extLst>
      <p:ext uri="{BB962C8B-B14F-4D97-AF65-F5344CB8AC3E}">
        <p14:creationId xmlns:p14="http://schemas.microsoft.com/office/powerpoint/2010/main" val="1609210182"/>
      </p:ext>
    </p:extLst>
  </p:cSld>
  <p:clrMapOvr>
    <a:masterClrMapping/>
  </p:clrMapOvr>
  <mc:AlternateContent xmlns:mc="http://schemas.openxmlformats.org/markup-compatibility/2006" xmlns:p14="http://schemas.microsoft.com/office/powerpoint/2010/main">
    <mc:Choice Requires="p14">
      <p:transition spd="med" p14:dur="700" advClick="0" advTm="0">
        <p:fade/>
      </p:transition>
    </mc:Choice>
    <mc:Fallback xmlns="">
      <p:transition spd="med" advClick="0"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14:presetBounceEnd="50000">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14:bounceEnd="50000">
                                          <p:cBhvr additive="base">
                                            <p:cTn id="7" dur="1200" fill="hold"/>
                                            <p:tgtEl>
                                              <p:spTgt spid="15"/>
                                            </p:tgtEl>
                                            <p:attrNameLst>
                                              <p:attrName>ppt_x</p:attrName>
                                            </p:attrNameLst>
                                          </p:cBhvr>
                                          <p:tavLst>
                                            <p:tav tm="0">
                                              <p:val>
                                                <p:strVal val="0-#ppt_w/2"/>
                                              </p:val>
                                            </p:tav>
                                            <p:tav tm="100000">
                                              <p:val>
                                                <p:strVal val="#ppt_x"/>
                                              </p:val>
                                            </p:tav>
                                          </p:tavLst>
                                        </p:anim>
                                        <p:anim calcmode="lin" valueType="num" p14:bounceEnd="50000">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14:presetBounceEnd="50000">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14:bounceEnd="50000">
                                          <p:cBhvr additive="base">
                                            <p:cTn id="11" dur="1200" fill="hold"/>
                                            <p:tgtEl>
                                              <p:spTgt spid="16"/>
                                            </p:tgtEl>
                                            <p:attrNameLst>
                                              <p:attrName>ppt_x</p:attrName>
                                            </p:attrNameLst>
                                          </p:cBhvr>
                                          <p:tavLst>
                                            <p:tav tm="0">
                                              <p:val>
                                                <p:strVal val="#ppt_x"/>
                                              </p:val>
                                            </p:tav>
                                            <p:tav tm="100000">
                                              <p:val>
                                                <p:strVal val="#ppt_x"/>
                                              </p:val>
                                            </p:tav>
                                          </p:tavLst>
                                        </p:anim>
                                        <p:anim calcmode="lin" valueType="num" p14:bounceEnd="50000">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2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1200" fill="hold"/>
                                            <p:tgtEl>
                                              <p:spTgt spid="15"/>
                                            </p:tgtEl>
                                            <p:attrNameLst>
                                              <p:attrName>ppt_x</p:attrName>
                                            </p:attrNameLst>
                                          </p:cBhvr>
                                          <p:tavLst>
                                            <p:tav tm="0">
                                              <p:val>
                                                <p:strVal val="0-#ppt_w/2"/>
                                              </p:val>
                                            </p:tav>
                                            <p:tav tm="100000">
                                              <p:val>
                                                <p:strVal val="#ppt_x"/>
                                              </p:val>
                                            </p:tav>
                                          </p:tavLst>
                                        </p:anim>
                                        <p:anim calcmode="lin" valueType="num">
                                          <p:cBhvr additive="base">
                                            <p:cTn id="8" dur="1200" fill="hold"/>
                                            <p:tgtEl>
                                              <p:spTgt spid="1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additive="base">
                                            <p:cTn id="11" dur="1200" fill="hold"/>
                                            <p:tgtEl>
                                              <p:spTgt spid="16"/>
                                            </p:tgtEl>
                                            <p:attrNameLst>
                                              <p:attrName>ppt_x</p:attrName>
                                            </p:attrNameLst>
                                          </p:cBhvr>
                                          <p:tavLst>
                                            <p:tav tm="0">
                                              <p:val>
                                                <p:strVal val="#ppt_x"/>
                                              </p:val>
                                            </p:tav>
                                            <p:tav tm="100000">
                                              <p:val>
                                                <p:strVal val="#ppt_x"/>
                                              </p:val>
                                            </p:tav>
                                          </p:tavLst>
                                        </p:anim>
                                        <p:anim calcmode="lin" valueType="num">
                                          <p:cBhvr additive="base">
                                            <p:cTn id="12" dur="1200" fill="hold"/>
                                            <p:tgtEl>
                                              <p:spTgt spid="16"/>
                                            </p:tgtEl>
                                            <p:attrNameLst>
                                              <p:attrName>ppt_y</p:attrName>
                                            </p:attrNameLst>
                                          </p:cBhvr>
                                          <p:tavLst>
                                            <p:tav tm="0">
                                              <p:val>
                                                <p:strVal val="0-#ppt_h/2"/>
                                              </p:val>
                                            </p:tav>
                                            <p:tav tm="100000">
                                              <p:val>
                                                <p:strVal val="#ppt_y"/>
                                              </p:val>
                                            </p:tav>
                                          </p:tavLst>
                                        </p:anim>
                                      </p:childTnLst>
                                    </p:cTn>
                                  </p:par>
                                </p:childTnLst>
                              </p:cTn>
                            </p:par>
                            <p:par>
                              <p:cTn id="13" fill="hold">
                                <p:stCondLst>
                                  <p:cond delay="1200"/>
                                </p:stCondLst>
                                <p:childTnLst>
                                  <p:par>
                                    <p:cTn id="14" presetID="22" presetClass="entr" presetSubtype="8" fill="hold" grpId="0" nodeType="after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Lst>
      </p:timing>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4" name="Date Placeholder 3"/>
          <p:cNvSpPr>
            <a:spLocks noGrp="1"/>
          </p:cNvSpPr>
          <p:nvPr>
            <p:ph type="dt" sz="half" idx="10"/>
          </p:nvPr>
        </p:nvSpPr>
        <p:spPr/>
        <p:txBody>
          <a:bodyPr/>
          <a:lstStyle/>
          <a:p>
            <a:fld id="{F61BD0C8-D35A-439E-96FB-C8D4A6430554}" type="datetimeFigureOut">
              <a:rPr lang="zh-CN" altLang="en-US" smtClean="0"/>
              <a:pPr/>
              <a:t>2017/10/6</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670F15A6-E82C-4E1E-834E-C415C51F7DF3}" type="slidenum">
              <a:rPr lang="zh-CN" altLang="en-US" smtClean="0"/>
              <a:pPr/>
              <a:t>‹#›</a:t>
            </a:fld>
            <a:endParaRPr lang="zh-CN" altLang="en-US"/>
          </a:p>
        </p:txBody>
      </p:sp>
    </p:spTree>
    <p:extLst>
      <p:ext uri="{BB962C8B-B14F-4D97-AF65-F5344CB8AC3E}">
        <p14:creationId xmlns:p14="http://schemas.microsoft.com/office/powerpoint/2010/main" val="41645999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spTree>
    <p:extLst>
      <p:ext uri="{BB962C8B-B14F-4D97-AF65-F5344CB8AC3E}">
        <p14:creationId xmlns:p14="http://schemas.microsoft.com/office/powerpoint/2010/main" val="3120363978"/>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
  <p:cSld name="6_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C8EB618-3004-49F5-BD56-B4A0C0CD2654}" type="datetimeFigureOut">
              <a:rPr lang="zh-CN" altLang="en-US" smtClean="0"/>
              <a:pPr/>
              <a:t>2017/10/6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9DA58E-532F-41E9-A14C-57F0126E1521}" type="slidenum">
              <a:rPr lang="zh-CN" altLang="en-US" smtClean="0"/>
              <a:pPr/>
              <a:t>‹#›</a:t>
            </a:fld>
            <a:endParaRPr lang="zh-CN" altLang="en-US"/>
          </a:p>
        </p:txBody>
      </p:sp>
    </p:spTree>
    <p:extLst>
      <p:ext uri="{BB962C8B-B14F-4D97-AF65-F5344CB8AC3E}">
        <p14:creationId xmlns:p14="http://schemas.microsoft.com/office/powerpoint/2010/main" val="3460593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340305"/>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879292079"/>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9340305"/>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defRPr>
            </a:lvl1pPr>
          </a:lstStyle>
          <a:p>
            <a:fld id="{02854A03-91AF-448A-9954-517C0577E5F0}" type="datetimeFigureOut">
              <a:rPr lang="zh-CN" altLang="en-US" smtClean="0"/>
              <a:pPr/>
              <a:t>2017/10/6</a:t>
            </a:fld>
            <a:endParaRPr lang="zh-CN" altLang="en-US"/>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defRPr>
            </a:lvl1pPr>
          </a:lstStyle>
          <a:p>
            <a:fld id="{2EEFC946-6D13-4F8C-9740-992A906A613E}" type="slidenum">
              <a:rPr lang="zh-CN" altLang="en-US" smtClean="0"/>
              <a:pPr/>
              <a:t>‹#›</a:t>
            </a:fld>
            <a:endParaRPr lang="zh-CN" altLang="en-US"/>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70" r:id="rId2"/>
    <p:sldLayoutId id="2147483671" r:id="rId3"/>
    <p:sldLayoutId id="2147483672" r:id="rId4"/>
    <p:sldLayoutId id="2147483673" r:id="rId5"/>
    <p:sldLayoutId id="2147483663" r:id="rId6"/>
    <p:sldLayoutId id="2147483665" r:id="rId7"/>
    <p:sldLayoutId id="2147483668" r:id="rId8"/>
    <p:sldLayoutId id="2147483674" r:id="rId9"/>
    <p:sldLayoutId id="2147483675" r:id="rId10"/>
    <p:sldLayoutId id="2147483676" r:id="rId11"/>
    <p:sldLayoutId id="2147483677" r:id="rId12"/>
    <p:sldLayoutId id="2147483678" r:id="rId13"/>
    <p:sldLayoutId id="2147483679" r:id="rId14"/>
  </p:sldLayoutIdLst>
  <p:transition/>
  <p:timing>
    <p:tnLst>
      <p:par>
        <p:cTn id="1" dur="indefinite" restart="never" nodeType="tmRoot"/>
      </p:par>
    </p:tnLst>
  </p:timing>
  <p:txStyles>
    <p:titleStyle>
      <a:lvl1pPr algn="ctr" defTabSz="914282" rtl="0" eaLnBrk="1" latinLnBrk="0" hangingPunct="1">
        <a:spcBef>
          <a:spcPct val="0"/>
        </a:spcBef>
        <a:buNone/>
        <a:defRPr sz="4400" kern="1200">
          <a:solidFill>
            <a:schemeClr val="tx1"/>
          </a:solidFill>
          <a:latin typeface="+mj-lt"/>
          <a:ea typeface="+mj-ea"/>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audio" Target="file:///E:\&#21315;&#22270;&#32593;\&#12304;&#38899;&#20048;&#32032;&#26448;&#24211;&#12305;\&#31616;&#21333;&#30340;&#31036;&#29289;%20simple%20gifts.mp3" TargetMode="Externa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1.pn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xml"/><Relationship Id="rId1" Type="http://schemas.openxmlformats.org/officeDocument/2006/relationships/tags" Target="../tags/tag2.xml"/><Relationship Id="rId6" Type="http://schemas.openxmlformats.org/officeDocument/2006/relationships/image" Target="../media/image19.jpeg"/><Relationship Id="rId5" Type="http://schemas.openxmlformats.org/officeDocument/2006/relationships/image" Target="../media/image18.jpeg"/><Relationship Id="rId4" Type="http://schemas.openxmlformats.org/officeDocument/2006/relationships/image" Target="../media/image1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image" Target="../media/image21.jpeg"/><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image" Target="../media/image20.png"/><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tags" Target="../tags/tag8.xml"/><Relationship Id="rId11" Type="http://schemas.openxmlformats.org/officeDocument/2006/relationships/notesSlide" Target="../notesSlides/notesSlide16.xml"/><Relationship Id="rId5" Type="http://schemas.openxmlformats.org/officeDocument/2006/relationships/tags" Target="../tags/tag7.xml"/><Relationship Id="rId10" Type="http://schemas.openxmlformats.org/officeDocument/2006/relationships/slideLayout" Target="../slideLayouts/slideLayout1.xml"/><Relationship Id="rId4" Type="http://schemas.openxmlformats.org/officeDocument/2006/relationships/tags" Target="../tags/tag6.xml"/><Relationship Id="rId9" Type="http://schemas.openxmlformats.org/officeDocument/2006/relationships/tags" Target="../tags/tag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015618fa4e34276.jpg"/>
          <p:cNvPicPr>
            <a:picLocks noChangeAspect="1" noChangeArrowheads="1"/>
          </p:cNvPicPr>
          <p:nvPr/>
        </p:nvPicPr>
        <p:blipFill>
          <a:blip r:embed="rId4" cstate="print"/>
          <a:srcRect/>
          <a:stretch>
            <a:fillRect/>
          </a:stretch>
        </p:blipFill>
        <p:spPr bwMode="auto">
          <a:xfrm>
            <a:off x="0" y="-4762"/>
            <a:ext cx="9144000" cy="5148262"/>
          </a:xfrm>
          <a:prstGeom prst="rect">
            <a:avLst/>
          </a:prstGeom>
          <a:noFill/>
        </p:spPr>
      </p:pic>
      <p:sp>
        <p:nvSpPr>
          <p:cNvPr id="20" name="矩形 259"/>
          <p:cNvSpPr>
            <a:spLocks noChangeArrowheads="1"/>
          </p:cNvSpPr>
          <p:nvPr/>
        </p:nvSpPr>
        <p:spPr bwMode="auto">
          <a:xfrm>
            <a:off x="3995936" y="3116686"/>
            <a:ext cx="4352484"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000" dirty="0" smtClean="0">
                <a:solidFill>
                  <a:schemeClr val="tx1">
                    <a:lumMod val="75000"/>
                    <a:lumOff val="25000"/>
                  </a:schemeClr>
                </a:solidFill>
                <a:latin typeface="Arial" panose="020B0604020202020204" pitchFamily="34" charset="0"/>
                <a:cs typeface="Arial" panose="020B0604020202020204" pitchFamily="34" charset="0"/>
              </a:rPr>
              <a:t>BUSINESS FINANCING </a:t>
            </a:r>
            <a:r>
              <a:rPr lang="en-US" altLang="zh-CN" sz="2000" dirty="0" smtClean="0">
                <a:solidFill>
                  <a:schemeClr val="tx1">
                    <a:lumMod val="75000"/>
                    <a:lumOff val="25000"/>
                  </a:schemeClr>
                </a:solidFill>
                <a:latin typeface="Arial" panose="020B0604020202020204" pitchFamily="34" charset="0"/>
                <a:cs typeface="Arial" panose="020B0604020202020204" pitchFamily="34" charset="0"/>
              </a:rPr>
              <a:t>PPT</a:t>
            </a:r>
            <a:endParaRPr lang="en-US" altLang="zh-CN" sz="2000" dirty="0" smtClean="0">
              <a:solidFill>
                <a:schemeClr val="tx1">
                  <a:lumMod val="75000"/>
                  <a:lumOff val="25000"/>
                </a:schemeClr>
              </a:solidFill>
              <a:latin typeface="Arial" panose="020B0604020202020204" pitchFamily="34" charset="0"/>
              <a:cs typeface="Arial" panose="020B0604020202020204" pitchFamily="34" charset="0"/>
            </a:endParaRPr>
          </a:p>
        </p:txBody>
      </p:sp>
      <p:sp>
        <p:nvSpPr>
          <p:cNvPr id="21" name="矩形 259"/>
          <p:cNvSpPr>
            <a:spLocks noChangeArrowheads="1"/>
          </p:cNvSpPr>
          <p:nvPr/>
        </p:nvSpPr>
        <p:spPr bwMode="auto">
          <a:xfrm>
            <a:off x="4102548" y="2420762"/>
            <a:ext cx="4789932"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dirty="0" smtClean="0">
                <a:solidFill>
                  <a:schemeClr val="tx1">
                    <a:lumMod val="75000"/>
                    <a:lumOff val="25000"/>
                  </a:schemeClr>
                </a:solidFill>
                <a:latin typeface="Arial" panose="020B0604020202020204" pitchFamily="34" charset="0"/>
                <a:cs typeface="Arial" panose="020B0604020202020204" pitchFamily="34" charset="0"/>
              </a:rPr>
              <a:t>招商加盟</a:t>
            </a:r>
            <a:r>
              <a:rPr lang="en-US" altLang="zh-CN" sz="4000" b="1" dirty="0" smtClean="0">
                <a:solidFill>
                  <a:schemeClr val="tx1">
                    <a:lumMod val="75000"/>
                    <a:lumOff val="25000"/>
                  </a:schemeClr>
                </a:solidFill>
                <a:latin typeface="Arial" panose="020B0604020202020204" pitchFamily="34" charset="0"/>
                <a:cs typeface="Arial" panose="020B0604020202020204" pitchFamily="34" charset="0"/>
              </a:rPr>
              <a:t>PPT</a:t>
            </a:r>
            <a:r>
              <a:rPr lang="zh-CN" altLang="en-US" sz="4000" b="1" dirty="0" smtClean="0">
                <a:solidFill>
                  <a:schemeClr val="tx1">
                    <a:lumMod val="75000"/>
                    <a:lumOff val="25000"/>
                  </a:schemeClr>
                </a:solidFill>
                <a:latin typeface="Arial" panose="020B0604020202020204" pitchFamily="34" charset="0"/>
                <a:cs typeface="Arial" panose="020B0604020202020204" pitchFamily="34" charset="0"/>
              </a:rPr>
              <a:t>模版</a:t>
            </a:r>
            <a:endParaRPr lang="en-US" altLang="zh-CN" sz="40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矩形 259"/>
          <p:cNvSpPr>
            <a:spLocks noChangeArrowheads="1"/>
          </p:cNvSpPr>
          <p:nvPr/>
        </p:nvSpPr>
        <p:spPr bwMode="auto">
          <a:xfrm>
            <a:off x="5220072" y="1275606"/>
            <a:ext cx="1800200"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4800" b="1" dirty="0" smtClean="0">
                <a:solidFill>
                  <a:schemeClr val="accent1"/>
                </a:solidFill>
                <a:cs typeface="Arial" panose="020B0604020202020204" pitchFamily="34" charset="0"/>
              </a:rPr>
              <a:t>LOGO</a:t>
            </a:r>
            <a:endParaRPr lang="en-US" altLang="zh-CN" sz="4800" b="1" dirty="0">
              <a:solidFill>
                <a:schemeClr val="accent1"/>
              </a:solidFill>
              <a:cs typeface="Arial" panose="020B0604020202020204" pitchFamily="34" charset="0"/>
            </a:endParaRPr>
          </a:p>
        </p:txBody>
      </p:sp>
      <p:pic>
        <p:nvPicPr>
          <p:cNvPr id="7" name="简单的礼物 simple gifts.mp3">
            <a:hlinkClick r:id="" action="ppaction://media"/>
          </p:cNvPr>
          <p:cNvPicPr>
            <a:picLocks noRot="1" noChangeAspect="1"/>
          </p:cNvPicPr>
          <p:nvPr>
            <a:audioFile r:link="rId1"/>
          </p:nvPr>
        </p:nvPicPr>
        <p:blipFill>
          <a:blip r:embed="rId5" cstate="print"/>
          <a:stretch>
            <a:fillRect/>
          </a:stretch>
        </p:blipFill>
        <p:spPr>
          <a:xfrm>
            <a:off x="-304800" y="0"/>
            <a:ext cx="304800" cy="304800"/>
          </a:xfrm>
          <a:prstGeom prst="rect">
            <a:avLst/>
          </a:prstGeom>
        </p:spPr>
      </p:pic>
    </p:spTree>
    <p:extLst>
      <p:ext uri="{BB962C8B-B14F-4D97-AF65-F5344CB8AC3E}">
        <p14:creationId xmlns:p14="http://schemas.microsoft.com/office/powerpoint/2010/main" val="155701020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50" presetClass="entr" presetSubtype="0" decel="10000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000" fill="hold"/>
                                        <p:tgtEl>
                                          <p:spTgt spid="1026"/>
                                        </p:tgtEl>
                                        <p:attrNameLst>
                                          <p:attrName>ppt_w</p:attrName>
                                        </p:attrNameLst>
                                      </p:cBhvr>
                                      <p:tavLst>
                                        <p:tav tm="0">
                                          <p:val>
                                            <p:strVal val="#ppt_w+.3"/>
                                          </p:val>
                                        </p:tav>
                                        <p:tav tm="100000">
                                          <p:val>
                                            <p:strVal val="#ppt_w"/>
                                          </p:val>
                                        </p:tav>
                                      </p:tavLst>
                                    </p:anim>
                                    <p:anim calcmode="lin" valueType="num">
                                      <p:cBhvr>
                                        <p:cTn id="12" dur="1000" fill="hold"/>
                                        <p:tgtEl>
                                          <p:spTgt spid="1026"/>
                                        </p:tgtEl>
                                        <p:attrNameLst>
                                          <p:attrName>ppt_h</p:attrName>
                                        </p:attrNameLst>
                                      </p:cBhvr>
                                      <p:tavLst>
                                        <p:tav tm="0">
                                          <p:val>
                                            <p:strVal val="#ppt_h"/>
                                          </p:val>
                                        </p:tav>
                                        <p:tav tm="100000">
                                          <p:val>
                                            <p:strVal val="#ppt_h"/>
                                          </p:val>
                                        </p:tav>
                                      </p:tavLst>
                                    </p:anim>
                                    <p:animEffect transition="in" filter="fade">
                                      <p:cBhvr>
                                        <p:cTn id="13" dur="1000"/>
                                        <p:tgtEl>
                                          <p:spTgt spid="1026"/>
                                        </p:tgtEl>
                                      </p:cBhvr>
                                    </p:animEffect>
                                  </p:childTnLst>
                                </p:cTn>
                              </p:par>
                            </p:childTnLst>
                          </p:cTn>
                        </p:par>
                      </p:childTnLst>
                    </p:cTn>
                  </p:par>
                  <p:par>
                    <p:cTn id="14" fill="hold">
                      <p:stCondLst>
                        <p:cond delay="indefinite"/>
                      </p:stCondLst>
                      <p:childTnLst>
                        <p:par>
                          <p:cTn id="15" fill="hold">
                            <p:stCondLst>
                              <p:cond delay="0"/>
                            </p:stCondLst>
                            <p:childTnLst>
                              <p:par>
                                <p:cTn id="16" presetID="41" presetClass="entr" presetSubtype="0" fill="hold" grpId="0" nodeType="clickEffect">
                                  <p:stCondLst>
                                    <p:cond delay="0"/>
                                  </p:stCondLst>
                                  <p:iterate type="lt">
                                    <p:tmPct val="10000"/>
                                  </p:iterate>
                                  <p:childTnLst>
                                    <p:set>
                                      <p:cBhvr>
                                        <p:cTn id="17" dur="1" fill="hold">
                                          <p:stCondLst>
                                            <p:cond delay="0"/>
                                          </p:stCondLst>
                                        </p:cTn>
                                        <p:tgtEl>
                                          <p:spTgt spid="22"/>
                                        </p:tgtEl>
                                        <p:attrNameLst>
                                          <p:attrName>style.visibility</p:attrName>
                                        </p:attrNameLst>
                                      </p:cBhvr>
                                      <p:to>
                                        <p:strVal val="visible"/>
                                      </p:to>
                                    </p:set>
                                    <p:anim calcmode="lin" valueType="num">
                                      <p:cBhvr>
                                        <p:cTn id="18"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2"/>
                                        </p:tgtEl>
                                        <p:attrNameLst>
                                          <p:attrName>ppt_y</p:attrName>
                                        </p:attrNameLst>
                                      </p:cBhvr>
                                      <p:tavLst>
                                        <p:tav tm="0">
                                          <p:val>
                                            <p:strVal val="#ppt_y"/>
                                          </p:val>
                                        </p:tav>
                                        <p:tav tm="100000">
                                          <p:val>
                                            <p:strVal val="#ppt_y"/>
                                          </p:val>
                                        </p:tav>
                                      </p:tavLst>
                                    </p:anim>
                                    <p:anim calcmode="lin" valueType="num">
                                      <p:cBhvr>
                                        <p:cTn id="20"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2"/>
                                        </p:tgtEl>
                                      </p:cBhvr>
                                    </p:animEffect>
                                  </p:childTnLst>
                                </p:cTn>
                              </p:par>
                            </p:childTnLst>
                          </p:cTn>
                        </p:par>
                        <p:par>
                          <p:cTn id="23" fill="hold">
                            <p:stCondLst>
                              <p:cond delay="650"/>
                            </p:stCondLst>
                            <p:childTnLst>
                              <p:par>
                                <p:cTn id="24" presetID="26" presetClass="emph" presetSubtype="0" fill="hold" grpId="1" nodeType="afterEffect">
                                  <p:stCondLst>
                                    <p:cond delay="0"/>
                                  </p:stCondLst>
                                  <p:iterate type="lt">
                                    <p:tmPct val="0"/>
                                  </p:iterate>
                                  <p:childTnLst>
                                    <p:animEffect transition="out" filter="fade">
                                      <p:cBhvr>
                                        <p:cTn id="25" dur="500" tmFilter="0, 0; .2, .5; .8, .5; 1, 0"/>
                                        <p:tgtEl>
                                          <p:spTgt spid="22"/>
                                        </p:tgtEl>
                                      </p:cBhvr>
                                    </p:animEffect>
                                    <p:animScale>
                                      <p:cBhvr>
                                        <p:cTn id="26" dur="250" autoRev="1" fill="hold"/>
                                        <p:tgtEl>
                                          <p:spTgt spid="22"/>
                                        </p:tgtEl>
                                      </p:cBhvr>
                                      <p:by x="105000" y="105000"/>
                                    </p:animScale>
                                  </p:childTnLst>
                                </p:cTn>
                              </p:par>
                            </p:childTnLst>
                          </p:cTn>
                        </p:par>
                      </p:childTnLst>
                    </p:cTn>
                  </p:par>
                  <p:par>
                    <p:cTn id="27" fill="hold">
                      <p:stCondLst>
                        <p:cond delay="indefinite"/>
                      </p:stCondLst>
                      <p:childTnLst>
                        <p:par>
                          <p:cTn id="28" fill="hold">
                            <p:stCondLst>
                              <p:cond delay="0"/>
                            </p:stCondLst>
                            <p:childTnLst>
                              <p:par>
                                <p:cTn id="29" presetID="41" presetClass="entr" presetSubtype="0" fill="hold" grpId="0" nodeType="clickEffect">
                                  <p:stCondLst>
                                    <p:cond delay="0"/>
                                  </p:stCondLst>
                                  <p:iterate type="lt">
                                    <p:tmPct val="10000"/>
                                  </p:iterate>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1"/>
                                        </p:tgtEl>
                                        <p:attrNameLst>
                                          <p:attrName>ppt_y</p:attrName>
                                        </p:attrNameLst>
                                      </p:cBhvr>
                                      <p:tavLst>
                                        <p:tav tm="0">
                                          <p:val>
                                            <p:strVal val="#ppt_y"/>
                                          </p:val>
                                        </p:tav>
                                        <p:tav tm="100000">
                                          <p:val>
                                            <p:strVal val="#ppt_y"/>
                                          </p:val>
                                        </p:tav>
                                      </p:tavLst>
                                    </p:anim>
                                    <p:anim calcmode="lin" valueType="num">
                                      <p:cBhvr>
                                        <p:cTn id="33"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1"/>
                                        </p:tgtEl>
                                      </p:cBhvr>
                                    </p:animEffect>
                                  </p:childTnLst>
                                </p:cTn>
                              </p:par>
                            </p:childTnLst>
                          </p:cTn>
                        </p:par>
                        <p:par>
                          <p:cTn id="36" fill="hold">
                            <p:stCondLst>
                              <p:cond delay="900"/>
                            </p:stCondLst>
                            <p:childTnLst>
                              <p:par>
                                <p:cTn id="37" presetID="26" presetClass="emph" presetSubtype="0" fill="hold" grpId="1" nodeType="afterEffect">
                                  <p:stCondLst>
                                    <p:cond delay="0"/>
                                  </p:stCondLst>
                                  <p:iterate type="lt">
                                    <p:tmPct val="0"/>
                                  </p:iterate>
                                  <p:childTnLst>
                                    <p:animEffect transition="out" filter="fade">
                                      <p:cBhvr>
                                        <p:cTn id="38" dur="500" tmFilter="0, 0; .2, .5; .8, .5; 1, 0"/>
                                        <p:tgtEl>
                                          <p:spTgt spid="21"/>
                                        </p:tgtEl>
                                      </p:cBhvr>
                                    </p:animEffect>
                                    <p:animScale>
                                      <p:cBhvr>
                                        <p:cTn id="39" dur="250" autoRev="1" fill="hold"/>
                                        <p:tgtEl>
                                          <p:spTgt spid="21"/>
                                        </p:tgtEl>
                                      </p:cBhvr>
                                      <p:by x="105000" y="105000"/>
                                    </p:animScale>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grpId="0" nodeType="clickEffect">
                                  <p:stCondLst>
                                    <p:cond delay="0"/>
                                  </p:stCondLst>
                                  <p:iterate type="lt">
                                    <p:tmPct val="10000"/>
                                  </p:iterate>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20"/>
                                        </p:tgtEl>
                                        <p:attrNameLst>
                                          <p:attrName>ppt_y</p:attrName>
                                        </p:attrNameLst>
                                      </p:cBhvr>
                                      <p:tavLst>
                                        <p:tav tm="0">
                                          <p:val>
                                            <p:strVal val="#ppt_y"/>
                                          </p:val>
                                        </p:tav>
                                        <p:tav tm="100000">
                                          <p:val>
                                            <p:strVal val="#ppt_y"/>
                                          </p:val>
                                        </p:tav>
                                      </p:tavLst>
                                    </p:anim>
                                    <p:anim calcmode="lin" valueType="num">
                                      <p:cBhvr>
                                        <p:cTn id="46"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20"/>
                                        </p:tgtEl>
                                      </p:cBhvr>
                                    </p:animEffect>
                                  </p:childTnLst>
                                </p:cTn>
                              </p:par>
                            </p:childTnLst>
                          </p:cTn>
                        </p:par>
                        <p:par>
                          <p:cTn id="49" fill="hold">
                            <p:stCondLst>
                              <p:cond delay="1450"/>
                            </p:stCondLst>
                            <p:childTnLst>
                              <p:par>
                                <p:cTn id="50" presetID="26" presetClass="emph" presetSubtype="0" fill="hold" grpId="1" nodeType="afterEffect">
                                  <p:stCondLst>
                                    <p:cond delay="0"/>
                                  </p:stCondLst>
                                  <p:iterate type="lt">
                                    <p:tmPct val="0"/>
                                  </p:iterate>
                                  <p:childTnLst>
                                    <p:animEffect transition="out" filter="fade">
                                      <p:cBhvr>
                                        <p:cTn id="51" dur="500" tmFilter="0, 0; .2, .5; .8, .5; 1, 0"/>
                                        <p:tgtEl>
                                          <p:spTgt spid="20"/>
                                        </p:tgtEl>
                                      </p:cBhvr>
                                    </p:animEffect>
                                    <p:animScale>
                                      <p:cBhvr>
                                        <p:cTn id="52" dur="25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53" repeatCount="indefinite" fill="hold" display="0">
                  <p:stCondLst>
                    <p:cond delay="indefinite"/>
                  </p:stCondLst>
                  <p:endCondLst>
                    <p:cond evt="onPrev" delay="0">
                      <p:tgtEl>
                        <p:sldTgt/>
                      </p:tgtEl>
                    </p:cond>
                    <p:cond evt="onStopAudio" delay="0">
                      <p:tgtEl>
                        <p:sldTgt/>
                      </p:tgtEl>
                    </p:cond>
                  </p:endCondLst>
                </p:cTn>
                <p:tgtEl>
                  <p:spTgt spid="7"/>
                </p:tgtEl>
              </p:cMediaNode>
            </p:audio>
          </p:childTnLst>
        </p:cTn>
      </p:par>
    </p:tnLst>
    <p:bldLst>
      <p:bldP spid="20" grpId="0"/>
      <p:bldP spid="20" grpId="1"/>
      <p:bldP spid="21" grpId="0"/>
      <p:bldP spid="21" grpId="1"/>
      <p:bldP spid="22" grpId="0"/>
      <p:bldP spid="22"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65" y="319"/>
            <a:ext cx="9142620" cy="5142865"/>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grpSp>
        <p:nvGrpSpPr>
          <p:cNvPr id="3" name="组合 2"/>
          <p:cNvGrpSpPr/>
          <p:nvPr/>
        </p:nvGrpSpPr>
        <p:grpSpPr>
          <a:xfrm>
            <a:off x="220055" y="77147"/>
            <a:ext cx="1996775" cy="1996885"/>
            <a:chOff x="1899616" y="1875374"/>
            <a:chExt cx="4573375" cy="4573375"/>
          </a:xfrm>
        </p:grpSpPr>
        <p:sp>
          <p:nvSpPr>
            <p:cNvPr id="7" name="椭圆 6"/>
            <p:cNvSpPr/>
            <p:nvPr/>
          </p:nvSpPr>
          <p:spPr>
            <a:xfrm>
              <a:off x="1899616" y="1875374"/>
              <a:ext cx="4573375" cy="4573375"/>
            </a:xfrm>
            <a:prstGeom prst="ellipse">
              <a:avLst/>
            </a:prstGeom>
            <a:noFill/>
            <a:ln w="101600">
              <a:solidFill>
                <a:srgbClr val="212E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sp>
          <p:nvSpPr>
            <p:cNvPr id="5" name="椭圆 4"/>
            <p:cNvSpPr/>
            <p:nvPr/>
          </p:nvSpPr>
          <p:spPr>
            <a:xfrm>
              <a:off x="2256431" y="2232189"/>
              <a:ext cx="3859744" cy="385974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grpSp>
      <p:sp>
        <p:nvSpPr>
          <p:cNvPr id="6" name="矩形 5"/>
          <p:cNvSpPr/>
          <p:nvPr/>
        </p:nvSpPr>
        <p:spPr>
          <a:xfrm>
            <a:off x="4572000" y="319"/>
            <a:ext cx="4571184" cy="5142865"/>
          </a:xfrm>
          <a:prstGeom prst="rec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dirty="0">
              <a:latin typeface="方正兰亭纤黑_GBK" panose="02000000000000000000" pitchFamily="2" charset="-122"/>
              <a:ea typeface="方正兰亭纤黑_GBK" panose="02000000000000000000" pitchFamily="2" charset="-122"/>
            </a:endParaRPr>
          </a:p>
        </p:txBody>
      </p:sp>
      <p:sp>
        <p:nvSpPr>
          <p:cNvPr id="39" name="椭圆 38"/>
          <p:cNvSpPr/>
          <p:nvPr/>
        </p:nvSpPr>
        <p:spPr>
          <a:xfrm>
            <a:off x="4669905" y="1225951"/>
            <a:ext cx="590444" cy="59047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solidFill>
                  <a:prstClr val="white"/>
                </a:solidFill>
                <a:latin typeface="Arial" panose="020B0604020202020204" pitchFamily="34" charset="0"/>
                <a:cs typeface="Arial" panose="020B0604020202020204" pitchFamily="34" charset="0"/>
              </a:rPr>
              <a:t>01</a:t>
            </a:r>
            <a:endParaRPr lang="zh-CN" altLang="en-US" sz="2000" dirty="0">
              <a:solidFill>
                <a:prstClr val="white"/>
              </a:solidFill>
              <a:latin typeface="Arial" panose="020B0604020202020204" pitchFamily="34" charset="0"/>
              <a:cs typeface="Arial" panose="020B0604020202020204" pitchFamily="34" charset="0"/>
            </a:endParaRPr>
          </a:p>
        </p:txBody>
      </p:sp>
      <p:sp>
        <p:nvSpPr>
          <p:cNvPr id="40" name="TextBox 23"/>
          <p:cNvSpPr txBox="1"/>
          <p:nvPr/>
        </p:nvSpPr>
        <p:spPr>
          <a:xfrm>
            <a:off x="5568639" y="1511746"/>
            <a:ext cx="1603419" cy="227240"/>
          </a:xfrm>
          <a:prstGeom prst="rect">
            <a:avLst/>
          </a:prstGeom>
          <a:noFill/>
        </p:spPr>
        <p:txBody>
          <a:bodyPr wrap="square" lIns="65023" tIns="32511" rIns="65023" bIns="32511" rtlCol="0">
            <a:spAutoFit/>
          </a:bodyPr>
          <a:lstStyle/>
          <a:p>
            <a:pPr>
              <a:lnSpc>
                <a:spcPct val="150000"/>
              </a:lnSpc>
            </a:pPr>
            <a:r>
              <a:rPr lang="en-US" altLang="zh-CN" sz="70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70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8640" y="1333924"/>
            <a:ext cx="1747143" cy="342656"/>
          </a:xfrm>
          <a:prstGeom prst="rect">
            <a:avLst/>
          </a:prstGeom>
          <a:noFill/>
        </p:spPr>
        <p:txBody>
          <a:bodyPr wrap="none" lIns="65023" tIns="32511" rIns="65023" bIns="32511" rtlCol="0">
            <a:spAutoFit/>
          </a:bodyPr>
          <a:lstStyle/>
          <a:p>
            <a:r>
              <a:rPr lang="zh-CN" altLang="en-US" dirty="0">
                <a:solidFill>
                  <a:srgbClr val="FFFFFF"/>
                </a:solidFill>
                <a:ea typeface="微软雅黑" panose="020B0503020204020204" pitchFamily="34" charset="-122"/>
              </a:rPr>
              <a:t>请替换文字内容</a:t>
            </a:r>
          </a:p>
        </p:txBody>
      </p:sp>
      <p:sp>
        <p:nvSpPr>
          <p:cNvPr id="42" name="椭圆 41"/>
          <p:cNvSpPr/>
          <p:nvPr/>
        </p:nvSpPr>
        <p:spPr>
          <a:xfrm>
            <a:off x="4669905" y="2074032"/>
            <a:ext cx="590444" cy="5904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solidFill>
                  <a:prstClr val="white"/>
                </a:solidFill>
                <a:latin typeface="Arial" panose="020B0604020202020204" pitchFamily="34" charset="0"/>
                <a:cs typeface="Arial" panose="020B0604020202020204" pitchFamily="34" charset="0"/>
              </a:rPr>
              <a:t>02</a:t>
            </a:r>
            <a:endParaRPr lang="zh-CN" altLang="en-US" sz="2000" dirty="0">
              <a:solidFill>
                <a:prstClr val="white"/>
              </a:solidFill>
              <a:latin typeface="Arial" panose="020B0604020202020204" pitchFamily="34" charset="0"/>
              <a:cs typeface="Arial" panose="020B0604020202020204" pitchFamily="34" charset="0"/>
            </a:endParaRPr>
          </a:p>
        </p:txBody>
      </p:sp>
      <p:sp>
        <p:nvSpPr>
          <p:cNvPr id="43" name="TextBox 23"/>
          <p:cNvSpPr txBox="1"/>
          <p:nvPr/>
        </p:nvSpPr>
        <p:spPr>
          <a:xfrm>
            <a:off x="5568639" y="2359827"/>
            <a:ext cx="1603419" cy="227240"/>
          </a:xfrm>
          <a:prstGeom prst="rect">
            <a:avLst/>
          </a:prstGeom>
          <a:noFill/>
        </p:spPr>
        <p:txBody>
          <a:bodyPr wrap="square" lIns="65023" tIns="32511" rIns="65023" bIns="32511" rtlCol="0">
            <a:spAutoFit/>
          </a:bodyPr>
          <a:lstStyle/>
          <a:p>
            <a:pPr>
              <a:lnSpc>
                <a:spcPct val="150000"/>
              </a:lnSpc>
            </a:pPr>
            <a:r>
              <a:rPr lang="en-US" altLang="zh-CN" sz="70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70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4" name="TextBox 24"/>
          <p:cNvSpPr txBox="1"/>
          <p:nvPr/>
        </p:nvSpPr>
        <p:spPr>
          <a:xfrm>
            <a:off x="5568640" y="2182005"/>
            <a:ext cx="1747143" cy="342656"/>
          </a:xfrm>
          <a:prstGeom prst="rect">
            <a:avLst/>
          </a:prstGeom>
          <a:noFill/>
        </p:spPr>
        <p:txBody>
          <a:bodyPr wrap="none" lIns="65023" tIns="32511" rIns="65023" bIns="32511" rtlCol="0">
            <a:spAutoFit/>
          </a:bodyPr>
          <a:lstStyle/>
          <a:p>
            <a:r>
              <a:rPr lang="zh-CN" altLang="en-US" dirty="0">
                <a:solidFill>
                  <a:srgbClr val="FFFFFF"/>
                </a:solidFill>
                <a:ea typeface="微软雅黑" panose="020B0503020204020204" pitchFamily="34" charset="-122"/>
              </a:rPr>
              <a:t>请替换文字内容</a:t>
            </a:r>
          </a:p>
        </p:txBody>
      </p:sp>
      <p:sp>
        <p:nvSpPr>
          <p:cNvPr id="45" name="椭圆 44"/>
          <p:cNvSpPr/>
          <p:nvPr/>
        </p:nvSpPr>
        <p:spPr>
          <a:xfrm>
            <a:off x="4669905" y="2915046"/>
            <a:ext cx="590444" cy="59047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solidFill>
                  <a:prstClr val="white"/>
                </a:solidFill>
                <a:latin typeface="Arial" panose="020B0604020202020204" pitchFamily="34" charset="0"/>
                <a:cs typeface="Arial" panose="020B0604020202020204" pitchFamily="34" charset="0"/>
              </a:rPr>
              <a:t>03</a:t>
            </a:r>
            <a:endParaRPr lang="zh-CN" altLang="en-US" sz="2000" dirty="0">
              <a:solidFill>
                <a:prstClr val="white"/>
              </a:solidFill>
              <a:latin typeface="Arial" panose="020B0604020202020204" pitchFamily="34" charset="0"/>
              <a:cs typeface="Arial" panose="020B0604020202020204" pitchFamily="34" charset="0"/>
            </a:endParaRPr>
          </a:p>
        </p:txBody>
      </p:sp>
      <p:sp>
        <p:nvSpPr>
          <p:cNvPr id="46" name="TextBox 23"/>
          <p:cNvSpPr txBox="1"/>
          <p:nvPr/>
        </p:nvSpPr>
        <p:spPr>
          <a:xfrm>
            <a:off x="5568639" y="3200841"/>
            <a:ext cx="1603419" cy="227240"/>
          </a:xfrm>
          <a:prstGeom prst="rect">
            <a:avLst/>
          </a:prstGeom>
          <a:noFill/>
        </p:spPr>
        <p:txBody>
          <a:bodyPr wrap="square" lIns="65023" tIns="32511" rIns="65023" bIns="32511" rtlCol="0">
            <a:spAutoFit/>
          </a:bodyPr>
          <a:lstStyle/>
          <a:p>
            <a:pPr>
              <a:lnSpc>
                <a:spcPct val="150000"/>
              </a:lnSpc>
            </a:pPr>
            <a:r>
              <a:rPr lang="en-US" altLang="zh-CN" sz="70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70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5568640" y="3023019"/>
            <a:ext cx="1747143" cy="342656"/>
          </a:xfrm>
          <a:prstGeom prst="rect">
            <a:avLst/>
          </a:prstGeom>
          <a:noFill/>
        </p:spPr>
        <p:txBody>
          <a:bodyPr wrap="none" lIns="65023" tIns="32511" rIns="65023" bIns="32511" rtlCol="0">
            <a:spAutoFit/>
          </a:bodyPr>
          <a:lstStyle/>
          <a:p>
            <a:r>
              <a:rPr lang="zh-CN" altLang="en-US" dirty="0">
                <a:solidFill>
                  <a:srgbClr val="FFFFFF"/>
                </a:solidFill>
                <a:ea typeface="微软雅黑" panose="020B0503020204020204" pitchFamily="34" charset="-122"/>
              </a:rPr>
              <a:t>请替换文字内容</a:t>
            </a:r>
          </a:p>
        </p:txBody>
      </p:sp>
      <p:sp>
        <p:nvSpPr>
          <p:cNvPr id="48" name="椭圆 47"/>
          <p:cNvSpPr/>
          <p:nvPr/>
        </p:nvSpPr>
        <p:spPr>
          <a:xfrm>
            <a:off x="4669905" y="3791396"/>
            <a:ext cx="590444" cy="59047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000" dirty="0">
                <a:solidFill>
                  <a:prstClr val="white"/>
                </a:solidFill>
                <a:latin typeface="Arial" panose="020B0604020202020204" pitchFamily="34" charset="0"/>
                <a:cs typeface="Arial" panose="020B0604020202020204" pitchFamily="34" charset="0"/>
              </a:rPr>
              <a:t>04</a:t>
            </a:r>
            <a:endParaRPr lang="zh-CN" altLang="en-US" sz="2000" dirty="0">
              <a:solidFill>
                <a:prstClr val="white"/>
              </a:solidFill>
              <a:latin typeface="Arial" panose="020B0604020202020204" pitchFamily="34" charset="0"/>
              <a:cs typeface="Arial" panose="020B0604020202020204" pitchFamily="34" charset="0"/>
            </a:endParaRPr>
          </a:p>
        </p:txBody>
      </p:sp>
      <p:sp>
        <p:nvSpPr>
          <p:cNvPr id="49" name="TextBox 23"/>
          <p:cNvSpPr txBox="1"/>
          <p:nvPr/>
        </p:nvSpPr>
        <p:spPr>
          <a:xfrm>
            <a:off x="5568639" y="4077191"/>
            <a:ext cx="1603419" cy="227240"/>
          </a:xfrm>
          <a:prstGeom prst="rect">
            <a:avLst/>
          </a:prstGeom>
          <a:noFill/>
        </p:spPr>
        <p:txBody>
          <a:bodyPr wrap="square" lIns="65023" tIns="32511" rIns="65023" bIns="32511" rtlCol="0">
            <a:spAutoFit/>
          </a:bodyPr>
          <a:lstStyle/>
          <a:p>
            <a:pPr>
              <a:lnSpc>
                <a:spcPct val="150000"/>
              </a:lnSpc>
            </a:pPr>
            <a:r>
              <a:rPr lang="en-US" altLang="zh-CN" sz="70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70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50" name="TextBox 24"/>
          <p:cNvSpPr txBox="1"/>
          <p:nvPr/>
        </p:nvSpPr>
        <p:spPr>
          <a:xfrm>
            <a:off x="5568640" y="3899369"/>
            <a:ext cx="1747143" cy="342656"/>
          </a:xfrm>
          <a:prstGeom prst="rect">
            <a:avLst/>
          </a:prstGeom>
          <a:noFill/>
        </p:spPr>
        <p:txBody>
          <a:bodyPr wrap="none" lIns="65023" tIns="32511" rIns="65023" bIns="32511" rtlCol="0">
            <a:spAutoFit/>
          </a:bodyPr>
          <a:lstStyle/>
          <a:p>
            <a:r>
              <a:rPr lang="zh-CN" altLang="en-US" dirty="0">
                <a:solidFill>
                  <a:srgbClr val="FFFFFF"/>
                </a:solidFill>
                <a:ea typeface="微软雅黑" panose="020B0503020204020204" pitchFamily="34" charset="-122"/>
              </a:rPr>
              <a:t>请替换文字内容</a:t>
            </a:r>
          </a:p>
        </p:txBody>
      </p:sp>
      <p:sp>
        <p:nvSpPr>
          <p:cNvPr id="51" name="矩形 50"/>
          <p:cNvSpPr/>
          <p:nvPr/>
        </p:nvSpPr>
        <p:spPr>
          <a:xfrm>
            <a:off x="766693" y="1097582"/>
            <a:ext cx="933702" cy="547121"/>
          </a:xfrm>
          <a:prstGeom prst="rect">
            <a:avLst/>
          </a:prstGeom>
          <a:effectLst/>
        </p:spPr>
        <p:txBody>
          <a:bodyPr vert="horz" wrap="none" lIns="65023" tIns="32511" rIns="65023" bIns="32511">
            <a:spAutoFit/>
          </a:bodyPr>
          <a:lstStyle/>
          <a:p>
            <a:r>
              <a:rPr lang="zh-CN" altLang="en-US" sz="3100" dirty="0">
                <a:solidFill>
                  <a:schemeClr val="bg1"/>
                </a:solidFill>
                <a:ea typeface="微软雅黑" panose="020B0503020204020204" pitchFamily="34" charset="-122"/>
              </a:rPr>
              <a:t>目录</a:t>
            </a:r>
          </a:p>
        </p:txBody>
      </p:sp>
      <p:sp>
        <p:nvSpPr>
          <p:cNvPr id="52" name="矩形 51"/>
          <p:cNvSpPr/>
          <p:nvPr/>
        </p:nvSpPr>
        <p:spPr>
          <a:xfrm>
            <a:off x="476051" y="656915"/>
            <a:ext cx="1514987" cy="547121"/>
          </a:xfrm>
          <a:prstGeom prst="rect">
            <a:avLst/>
          </a:prstGeom>
          <a:effectLst/>
        </p:spPr>
        <p:txBody>
          <a:bodyPr vert="horz" wrap="none" lIns="65023" tIns="32511" rIns="65023" bIns="32511">
            <a:spAutoFit/>
          </a:bodyPr>
          <a:lstStyle/>
          <a:p>
            <a:r>
              <a:rPr lang="en-US" altLang="zh-CN" sz="31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31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79222266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 calcmode="lin" valueType="num">
                                      <p:cBhvr>
                                        <p:cTn id="20"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2"/>
                                        </p:tgtEl>
                                        <p:attrNameLst>
                                          <p:attrName>ppt_y</p:attrName>
                                        </p:attrNameLst>
                                      </p:cBhvr>
                                      <p:tavLst>
                                        <p:tav tm="0">
                                          <p:val>
                                            <p:strVal val="#ppt_y"/>
                                          </p:val>
                                        </p:tav>
                                        <p:tav tm="100000">
                                          <p:val>
                                            <p:strVal val="#ppt_y"/>
                                          </p:val>
                                        </p:tav>
                                      </p:tavLst>
                                    </p:anim>
                                    <p:anim calcmode="lin" valueType="num">
                                      <p:cBhvr>
                                        <p:cTn id="27"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2"/>
                                        </p:tgtEl>
                                      </p:cBhvr>
                                    </p:animEffect>
                                  </p:childTnLst>
                                </p:cTn>
                              </p:par>
                            </p:childTnLst>
                          </p:cTn>
                        </p:par>
                        <p:par>
                          <p:cTn id="30" fill="hold">
                            <p:stCondLst>
                              <p:cond delay="2400"/>
                            </p:stCondLst>
                            <p:childTnLst>
                              <p:par>
                                <p:cTn id="31" presetID="23" presetClass="entr" presetSubtype="32"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strVal val="4*#ppt_w"/>
                                          </p:val>
                                        </p:tav>
                                        <p:tav tm="100000">
                                          <p:val>
                                            <p:strVal val="#ppt_w"/>
                                          </p:val>
                                        </p:tav>
                                      </p:tavLst>
                                    </p:anim>
                                    <p:anim calcmode="lin" valueType="num">
                                      <p:cBhvr>
                                        <p:cTn id="34" dur="500" fill="hold"/>
                                        <p:tgtEl>
                                          <p:spTgt spid="51"/>
                                        </p:tgtEl>
                                        <p:attrNameLst>
                                          <p:attrName>ppt_h</p:attrName>
                                        </p:attrNameLst>
                                      </p:cBhvr>
                                      <p:tavLst>
                                        <p:tav tm="0">
                                          <p:val>
                                            <p:strVal val="4*#ppt_h"/>
                                          </p:val>
                                        </p:tav>
                                        <p:tav tm="100000">
                                          <p:val>
                                            <p:strVal val="#ppt_h"/>
                                          </p:val>
                                        </p:tav>
                                      </p:tavLst>
                                    </p:anim>
                                  </p:childTnLst>
                                </p:cTn>
                              </p:par>
                            </p:childTnLst>
                          </p:cTn>
                        </p:par>
                        <p:par>
                          <p:cTn id="35" fill="hold">
                            <p:stCondLst>
                              <p:cond delay="2900"/>
                            </p:stCondLst>
                            <p:childTnLst>
                              <p:par>
                                <p:cTn id="36" presetID="23" presetClass="entr" presetSubtype="16"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childTnLst>
                                </p:cTn>
                              </p:par>
                            </p:childTnLst>
                          </p:cTn>
                        </p:par>
                        <p:par>
                          <p:cTn id="40" fill="hold">
                            <p:stCondLst>
                              <p:cond delay="3400"/>
                            </p:stCondLst>
                            <p:childTnLst>
                              <p:par>
                                <p:cTn id="41" presetID="12" presetClass="entr" presetSubtype="1"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p:tgtEl>
                                          <p:spTgt spid="41"/>
                                        </p:tgtEl>
                                        <p:attrNameLst>
                                          <p:attrName>ppt_y</p:attrName>
                                        </p:attrNameLst>
                                      </p:cBhvr>
                                      <p:tavLst>
                                        <p:tav tm="0">
                                          <p:val>
                                            <p:strVal val="#ppt_y-#ppt_h*1.125000"/>
                                          </p:val>
                                        </p:tav>
                                        <p:tav tm="100000">
                                          <p:val>
                                            <p:strVal val="#ppt_y"/>
                                          </p:val>
                                        </p:tav>
                                      </p:tavLst>
                                    </p:anim>
                                    <p:animEffect transition="in" filter="wipe(down)">
                                      <p:cBhvr>
                                        <p:cTn id="44" dur="500"/>
                                        <p:tgtEl>
                                          <p:spTgt spid="41"/>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ppt_y</p:attrName>
                                        </p:attrNameLst>
                                      </p:cBhvr>
                                      <p:tavLst>
                                        <p:tav tm="0">
                                          <p:val>
                                            <p:strVal val="#ppt_y+#ppt_h*1.125000"/>
                                          </p:val>
                                        </p:tav>
                                        <p:tav tm="100000">
                                          <p:val>
                                            <p:strVal val="#ppt_y"/>
                                          </p:val>
                                        </p:tav>
                                      </p:tavLst>
                                    </p:anim>
                                    <p:animEffect transition="in" filter="wipe(up)">
                                      <p:cBhvr>
                                        <p:cTn id="48" dur="500"/>
                                        <p:tgtEl>
                                          <p:spTgt spid="40"/>
                                        </p:tgtEl>
                                      </p:cBhvr>
                                    </p:animEffect>
                                  </p:childTnLst>
                                </p:cTn>
                              </p:par>
                            </p:childTnLst>
                          </p:cTn>
                        </p:par>
                        <p:par>
                          <p:cTn id="49" fill="hold">
                            <p:stCondLst>
                              <p:cond delay="3900"/>
                            </p:stCondLst>
                            <p:childTnLst>
                              <p:par>
                                <p:cTn id="50" presetID="2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childTnLst>
                                </p:cTn>
                              </p:par>
                            </p:childTnLst>
                          </p:cTn>
                        </p:par>
                        <p:par>
                          <p:cTn id="54" fill="hold">
                            <p:stCondLst>
                              <p:cond delay="4400"/>
                            </p:stCondLst>
                            <p:childTnLst>
                              <p:par>
                                <p:cTn id="55" presetID="12" presetClass="entr" presetSubtype="1"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ppt_y</p:attrName>
                                        </p:attrNameLst>
                                      </p:cBhvr>
                                      <p:tavLst>
                                        <p:tav tm="0">
                                          <p:val>
                                            <p:strVal val="#ppt_y-#ppt_h*1.125000"/>
                                          </p:val>
                                        </p:tav>
                                        <p:tav tm="100000">
                                          <p:val>
                                            <p:strVal val="#ppt_y"/>
                                          </p:val>
                                        </p:tav>
                                      </p:tavLst>
                                    </p:anim>
                                    <p:animEffect transition="in" filter="wipe(down)">
                                      <p:cBhvr>
                                        <p:cTn id="58" dur="500"/>
                                        <p:tgtEl>
                                          <p:spTgt spid="44"/>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p:tgtEl>
                                          <p:spTgt spid="43"/>
                                        </p:tgtEl>
                                        <p:attrNameLst>
                                          <p:attrName>ppt_y</p:attrName>
                                        </p:attrNameLst>
                                      </p:cBhvr>
                                      <p:tavLst>
                                        <p:tav tm="0">
                                          <p:val>
                                            <p:strVal val="#ppt_y+#ppt_h*1.125000"/>
                                          </p:val>
                                        </p:tav>
                                        <p:tav tm="100000">
                                          <p:val>
                                            <p:strVal val="#ppt_y"/>
                                          </p:val>
                                        </p:tav>
                                      </p:tavLst>
                                    </p:anim>
                                    <p:animEffect transition="in" filter="wipe(up)">
                                      <p:cBhvr>
                                        <p:cTn id="62" dur="500"/>
                                        <p:tgtEl>
                                          <p:spTgt spid="43"/>
                                        </p:tgtEl>
                                      </p:cBhvr>
                                    </p:animEffect>
                                  </p:childTnLst>
                                </p:cTn>
                              </p:par>
                            </p:childTnLst>
                          </p:cTn>
                        </p:par>
                        <p:par>
                          <p:cTn id="63" fill="hold">
                            <p:stCondLst>
                              <p:cond delay="4900"/>
                            </p:stCondLst>
                            <p:childTnLst>
                              <p:par>
                                <p:cTn id="64" presetID="23" presetClass="entr" presetSubtype="16"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500" fill="hold"/>
                                        <p:tgtEl>
                                          <p:spTgt spid="45"/>
                                        </p:tgtEl>
                                        <p:attrNameLst>
                                          <p:attrName>ppt_w</p:attrName>
                                        </p:attrNameLst>
                                      </p:cBhvr>
                                      <p:tavLst>
                                        <p:tav tm="0">
                                          <p:val>
                                            <p:fltVal val="0"/>
                                          </p:val>
                                        </p:tav>
                                        <p:tav tm="100000">
                                          <p:val>
                                            <p:strVal val="#ppt_w"/>
                                          </p:val>
                                        </p:tav>
                                      </p:tavLst>
                                    </p:anim>
                                    <p:anim calcmode="lin" valueType="num">
                                      <p:cBhvr>
                                        <p:cTn id="67" dur="500" fill="hold"/>
                                        <p:tgtEl>
                                          <p:spTgt spid="45"/>
                                        </p:tgtEl>
                                        <p:attrNameLst>
                                          <p:attrName>ppt_h</p:attrName>
                                        </p:attrNameLst>
                                      </p:cBhvr>
                                      <p:tavLst>
                                        <p:tav tm="0">
                                          <p:val>
                                            <p:fltVal val="0"/>
                                          </p:val>
                                        </p:tav>
                                        <p:tav tm="100000">
                                          <p:val>
                                            <p:strVal val="#ppt_h"/>
                                          </p:val>
                                        </p:tav>
                                      </p:tavLst>
                                    </p:anim>
                                  </p:childTnLst>
                                </p:cTn>
                              </p:par>
                            </p:childTnLst>
                          </p:cTn>
                        </p:par>
                        <p:par>
                          <p:cTn id="68" fill="hold">
                            <p:stCondLst>
                              <p:cond delay="5400"/>
                            </p:stCondLst>
                            <p:childTnLst>
                              <p:par>
                                <p:cTn id="69" presetID="1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p:tgtEl>
                                          <p:spTgt spid="47"/>
                                        </p:tgtEl>
                                        <p:attrNameLst>
                                          <p:attrName>ppt_y</p:attrName>
                                        </p:attrNameLst>
                                      </p:cBhvr>
                                      <p:tavLst>
                                        <p:tav tm="0">
                                          <p:val>
                                            <p:strVal val="#ppt_y-#ppt_h*1.125000"/>
                                          </p:val>
                                        </p:tav>
                                        <p:tav tm="100000">
                                          <p:val>
                                            <p:strVal val="#ppt_y"/>
                                          </p:val>
                                        </p:tav>
                                      </p:tavLst>
                                    </p:anim>
                                    <p:animEffect transition="in" filter="wipe(down)">
                                      <p:cBhvr>
                                        <p:cTn id="72" dur="500"/>
                                        <p:tgtEl>
                                          <p:spTgt spid="4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up)">
                                      <p:cBhvr>
                                        <p:cTn id="76" dur="500"/>
                                        <p:tgtEl>
                                          <p:spTgt spid="46"/>
                                        </p:tgtEl>
                                      </p:cBhvr>
                                    </p:animEffect>
                                  </p:childTnLst>
                                </p:cTn>
                              </p:par>
                            </p:childTnLst>
                          </p:cTn>
                        </p:par>
                        <p:par>
                          <p:cTn id="77" fill="hold">
                            <p:stCondLst>
                              <p:cond delay="5900"/>
                            </p:stCondLst>
                            <p:childTnLst>
                              <p:par>
                                <p:cTn id="78" presetID="23" presetClass="entr" presetSubtype="16"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 calcmode="lin" valueType="num">
                                      <p:cBhvr>
                                        <p:cTn id="80" dur="500" fill="hold"/>
                                        <p:tgtEl>
                                          <p:spTgt spid="48"/>
                                        </p:tgtEl>
                                        <p:attrNameLst>
                                          <p:attrName>ppt_w</p:attrName>
                                        </p:attrNameLst>
                                      </p:cBhvr>
                                      <p:tavLst>
                                        <p:tav tm="0">
                                          <p:val>
                                            <p:fltVal val="0"/>
                                          </p:val>
                                        </p:tav>
                                        <p:tav tm="100000">
                                          <p:val>
                                            <p:strVal val="#ppt_w"/>
                                          </p:val>
                                        </p:tav>
                                      </p:tavLst>
                                    </p:anim>
                                    <p:anim calcmode="lin" valueType="num">
                                      <p:cBhvr>
                                        <p:cTn id="81" dur="500" fill="hold"/>
                                        <p:tgtEl>
                                          <p:spTgt spid="48"/>
                                        </p:tgtEl>
                                        <p:attrNameLst>
                                          <p:attrName>ppt_h</p:attrName>
                                        </p:attrNameLst>
                                      </p:cBhvr>
                                      <p:tavLst>
                                        <p:tav tm="0">
                                          <p:val>
                                            <p:fltVal val="0"/>
                                          </p:val>
                                        </p:tav>
                                        <p:tav tm="100000">
                                          <p:val>
                                            <p:strVal val="#ppt_h"/>
                                          </p:val>
                                        </p:tav>
                                      </p:tavLst>
                                    </p:anim>
                                  </p:childTnLst>
                                </p:cTn>
                              </p:par>
                            </p:childTnLst>
                          </p:cTn>
                        </p:par>
                        <p:par>
                          <p:cTn id="82" fill="hold">
                            <p:stCondLst>
                              <p:cond delay="6400"/>
                            </p:stCondLst>
                            <p:childTnLst>
                              <p:par>
                                <p:cTn id="83" presetID="12" presetClass="entr" presetSubtype="1"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500"/>
                                        <p:tgtEl>
                                          <p:spTgt spid="50"/>
                                        </p:tgtEl>
                                        <p:attrNameLst>
                                          <p:attrName>ppt_y</p:attrName>
                                        </p:attrNameLst>
                                      </p:cBhvr>
                                      <p:tavLst>
                                        <p:tav tm="0">
                                          <p:val>
                                            <p:strVal val="#ppt_y-#ppt_h*1.125000"/>
                                          </p:val>
                                        </p:tav>
                                        <p:tav tm="100000">
                                          <p:val>
                                            <p:strVal val="#ppt_y"/>
                                          </p:val>
                                        </p:tav>
                                      </p:tavLst>
                                    </p:anim>
                                    <p:animEffect transition="in" filter="wipe(down)">
                                      <p:cBhvr>
                                        <p:cTn id="86" dur="500"/>
                                        <p:tgtEl>
                                          <p:spTgt spid="50"/>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p:tgtEl>
                                          <p:spTgt spid="49"/>
                                        </p:tgtEl>
                                        <p:attrNameLst>
                                          <p:attrName>ppt_y</p:attrName>
                                        </p:attrNameLst>
                                      </p:cBhvr>
                                      <p:tavLst>
                                        <p:tav tm="0">
                                          <p:val>
                                            <p:strVal val="#ppt_y+#ppt_h*1.125000"/>
                                          </p:val>
                                        </p:tav>
                                        <p:tav tm="100000">
                                          <p:val>
                                            <p:strVal val="#ppt_y"/>
                                          </p:val>
                                        </p:tav>
                                      </p:tavLst>
                                    </p:anim>
                                    <p:animEffect transition="in" filter="wipe(up)">
                                      <p:cBhvr>
                                        <p:cTn id="9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9" grpId="0" animBg="1"/>
      <p:bldP spid="40" grpId="0"/>
      <p:bldP spid="41" grpId="0"/>
      <p:bldP spid="42" grpId="0" animBg="1"/>
      <p:bldP spid="43" grpId="0"/>
      <p:bldP spid="44" grpId="0"/>
      <p:bldP spid="45" grpId="0" animBg="1"/>
      <p:bldP spid="46" grpId="0"/>
      <p:bldP spid="47" grpId="0"/>
      <p:bldP spid="48" grpId="0" animBg="1"/>
      <p:bldP spid="49" grpId="0"/>
      <p:bldP spid="50" grpId="0"/>
      <p:bldP spid="51" grpId="0"/>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015618fa4e34276.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6" name="TextBox 48"/>
          <p:cNvSpPr txBox="1"/>
          <p:nvPr/>
        </p:nvSpPr>
        <p:spPr>
          <a:xfrm>
            <a:off x="5500104" y="3003798"/>
            <a:ext cx="2816312" cy="492443"/>
          </a:xfrm>
          <a:prstGeom prst="rect">
            <a:avLst/>
          </a:prstGeom>
          <a:noFill/>
        </p:spPr>
        <p:txBody>
          <a:bodyPr wrap="square" lIns="0" tIns="0" rIns="0" bIns="0" rtlCol="0">
            <a:spAutoFit/>
          </a:bodyPr>
          <a:lstStyle/>
          <a:p>
            <a:r>
              <a:rPr lang="zh-CN" altLang="en-US" sz="32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49"/>
          <p:cNvSpPr txBox="1"/>
          <p:nvPr/>
        </p:nvSpPr>
        <p:spPr>
          <a:xfrm>
            <a:off x="5500104" y="3583398"/>
            <a:ext cx="2389911" cy="276999"/>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28" name="矩形 259"/>
          <p:cNvSpPr>
            <a:spLocks noChangeArrowheads="1"/>
          </p:cNvSpPr>
          <p:nvPr/>
        </p:nvSpPr>
        <p:spPr bwMode="auto">
          <a:xfrm>
            <a:off x="3871123" y="2652032"/>
            <a:ext cx="1561914" cy="1575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01</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7650517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28"/>
                                        </p:tgtEl>
                                      </p:cBhvr>
                                    </p:animEffect>
                                    <p:animScale>
                                      <p:cBhvr>
                                        <p:cTn id="15" dur="250" autoRev="1" fill="hold"/>
                                        <p:tgtEl>
                                          <p:spTgt spid="28"/>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26"/>
                                        </p:tgtEl>
                                        <p:attrNameLst>
                                          <p:attrName>style.visibility</p:attrName>
                                        </p:attrNameLst>
                                      </p:cBhvr>
                                      <p:to>
                                        <p:strVal val="visible"/>
                                      </p:to>
                                    </p:set>
                                    <p:animEffect transition="in" filter="wipe(left)">
                                      <p:cBhvr>
                                        <p:cTn id="19" dur="200"/>
                                        <p:tgtEl>
                                          <p:spTgt spid="26"/>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26"/>
                                        </p:tgtEl>
                                      </p:cBhvr>
                                      <p:to x="80000" y="100000"/>
                                    </p:animScale>
                                    <p:anim by="(#ppt_w*0.10)" calcmode="lin" valueType="num">
                                      <p:cBhvr>
                                        <p:cTn id="22" dur="50" autoRev="1" fill="hold">
                                          <p:stCondLst>
                                            <p:cond delay="0"/>
                                          </p:stCondLst>
                                        </p:cTn>
                                        <p:tgtEl>
                                          <p:spTgt spid="26"/>
                                        </p:tgtEl>
                                        <p:attrNameLst>
                                          <p:attrName>ppt_x</p:attrName>
                                        </p:attrNameLst>
                                      </p:cBhvr>
                                    </p:anim>
                                    <p:anim by="(-#ppt_w*0.10)" calcmode="lin" valueType="num">
                                      <p:cBhvr>
                                        <p:cTn id="23" dur="50" autoRev="1" fill="hold">
                                          <p:stCondLst>
                                            <p:cond delay="0"/>
                                          </p:stCondLst>
                                        </p:cTn>
                                        <p:tgtEl>
                                          <p:spTgt spid="26"/>
                                        </p:tgtEl>
                                        <p:attrNameLst>
                                          <p:attrName>ppt_y</p:attrName>
                                        </p:attrNameLst>
                                      </p:cBhvr>
                                    </p:anim>
                                    <p:animRot by="-480000">
                                      <p:cBhvr>
                                        <p:cTn id="24" dur="50" autoRev="1" fill="hold">
                                          <p:stCondLst>
                                            <p:cond delay="0"/>
                                          </p:stCondLst>
                                        </p:cTn>
                                        <p:tgtEl>
                                          <p:spTgt spid="26"/>
                                        </p:tgtEl>
                                        <p:attrNameLst>
                                          <p:attrName>r</p:attrName>
                                        </p:attrNameLst>
                                      </p:cBhvr>
                                    </p:animRot>
                                  </p:childTnLst>
                                </p:cTn>
                              </p:par>
                            </p:childTnLst>
                          </p:cTn>
                        </p:par>
                        <p:par>
                          <p:cTn id="25" fill="hold">
                            <p:stCondLst>
                              <p:cond delay="155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27"/>
                                        </p:tgtEl>
                                        <p:attrNameLst>
                                          <p:attrName>style.visibility</p:attrName>
                                        </p:attrNameLst>
                                      </p:cBhvr>
                                      <p:to>
                                        <p:strVal val="visible"/>
                                      </p:to>
                                    </p:set>
                                    <p:animEffect transition="in" filter="wipe(left)">
                                      <p:cBhvr>
                                        <p:cTn id="28" dur="200"/>
                                        <p:tgtEl>
                                          <p:spTgt spid="27"/>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27"/>
                                        </p:tgtEl>
                                      </p:cBhvr>
                                      <p:to x="80000" y="100000"/>
                                    </p:animScale>
                                    <p:anim by="(#ppt_w*0.10)" calcmode="lin" valueType="num">
                                      <p:cBhvr>
                                        <p:cTn id="31" dur="50" autoRev="1" fill="hold">
                                          <p:stCondLst>
                                            <p:cond delay="0"/>
                                          </p:stCondLst>
                                        </p:cTn>
                                        <p:tgtEl>
                                          <p:spTgt spid="27"/>
                                        </p:tgtEl>
                                        <p:attrNameLst>
                                          <p:attrName>ppt_x</p:attrName>
                                        </p:attrNameLst>
                                      </p:cBhvr>
                                    </p:anim>
                                    <p:anim by="(-#ppt_w*0.10)" calcmode="lin" valueType="num">
                                      <p:cBhvr>
                                        <p:cTn id="32" dur="50" autoRev="1" fill="hold">
                                          <p:stCondLst>
                                            <p:cond delay="0"/>
                                          </p:stCondLst>
                                        </p:cTn>
                                        <p:tgtEl>
                                          <p:spTgt spid="27"/>
                                        </p:tgtEl>
                                        <p:attrNameLst>
                                          <p:attrName>ppt_y</p:attrName>
                                        </p:attrNameLst>
                                      </p:cBhvr>
                                    </p:anim>
                                    <p:animRot by="-480000">
                                      <p:cBhvr>
                                        <p:cTn id="33" dur="50" autoRev="1" fill="hold">
                                          <p:stCondLst>
                                            <p:cond delay="0"/>
                                          </p:stCondLst>
                                        </p:cTn>
                                        <p:tgtEl>
                                          <p:spTgt spid="27"/>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strVal val="#ppt_w+.3"/>
                                          </p:val>
                                        </p:tav>
                                        <p:tav tm="100000">
                                          <p:val>
                                            <p:strVal val="#ppt_w"/>
                                          </p:val>
                                        </p:tav>
                                      </p:tavLst>
                                    </p:anim>
                                    <p:anim calcmode="lin" valueType="num">
                                      <p:cBhvr>
                                        <p:cTn id="39" dur="1000" fill="hold"/>
                                        <p:tgtEl>
                                          <p:spTgt spid="6"/>
                                        </p:tgtEl>
                                        <p:attrNameLst>
                                          <p:attrName>ppt_h</p:attrName>
                                        </p:attrNameLst>
                                      </p:cBhvr>
                                      <p:tavLst>
                                        <p:tav tm="0">
                                          <p:val>
                                            <p:strVal val="#ppt_h"/>
                                          </p:val>
                                        </p:tav>
                                        <p:tav tm="100000">
                                          <p:val>
                                            <p:strVal val="#ppt_h"/>
                                          </p:val>
                                        </p:tav>
                                      </p:tavLst>
                                    </p:anim>
                                    <p:animEffect transition="in" filter="fade">
                                      <p:cBhvr>
                                        <p:cTn id="4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P spid="27" grpId="0"/>
      <p:bldP spid="27" grpId="1"/>
      <p:bldP spid="28" grpId="0"/>
      <p:bldP spid="28"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4"/>
          <p:cNvGrpSpPr/>
          <p:nvPr/>
        </p:nvGrpSpPr>
        <p:grpSpPr>
          <a:xfrm>
            <a:off x="2752423" y="1870124"/>
            <a:ext cx="1352157" cy="874032"/>
            <a:chOff x="2752422" y="1545638"/>
            <a:chExt cx="1352157" cy="874032"/>
          </a:xfrm>
        </p:grpSpPr>
        <p:sp>
          <p:nvSpPr>
            <p:cNvPr id="18" name="Freeform: Shape 2"/>
            <p:cNvSpPr>
              <a:spLocks/>
            </p:cNvSpPr>
            <p:nvPr/>
          </p:nvSpPr>
          <p:spPr bwMode="auto">
            <a:xfrm>
              <a:off x="3024681" y="2335617"/>
              <a:ext cx="581672" cy="8405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rgbClr val="53585F">
                <a:alpha val="26889"/>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2" name="Freeform: Shape 6"/>
            <p:cNvSpPr>
              <a:spLocks/>
            </p:cNvSpPr>
            <p:nvPr/>
          </p:nvSpPr>
          <p:spPr bwMode="auto">
            <a:xfrm>
              <a:off x="2752422" y="1545638"/>
              <a:ext cx="874030" cy="874032"/>
            </a:xfrm>
            <a:custGeom>
              <a:avLst/>
              <a:gdLst>
                <a:gd name="T0" fmla="+- 0 11026 981"/>
                <a:gd name="T1" fmla="*/ T0 w 20090"/>
                <a:gd name="T2" fmla="*/ 10297 h 20595"/>
                <a:gd name="T3" fmla="+- 0 11026 981"/>
                <a:gd name="T4" fmla="*/ T3 w 20090"/>
                <a:gd name="T5" fmla="*/ 10297 h 20595"/>
                <a:gd name="T6" fmla="+- 0 11026 981"/>
                <a:gd name="T7" fmla="*/ T6 w 20090"/>
                <a:gd name="T8" fmla="*/ 10297 h 20595"/>
                <a:gd name="T9" fmla="+- 0 11026 981"/>
                <a:gd name="T10" fmla="*/ T9 w 20090"/>
                <a:gd name="T11" fmla="*/ 10297 h 20595"/>
              </a:gdLst>
              <a:ahLst/>
              <a:cxnLst>
                <a:cxn ang="0">
                  <a:pos x="T1" y="T2"/>
                </a:cxn>
                <a:cxn ang="0">
                  <a:pos x="T4" y="T5"/>
                </a:cxn>
                <a:cxn ang="0">
                  <a:pos x="T7" y="T8"/>
                </a:cxn>
                <a:cxn ang="0">
                  <a:pos x="T10" y="T11"/>
                </a:cxn>
              </a:cxnLst>
              <a:rect l="0" t="0" r="r" b="b"/>
              <a:pathLst>
                <a:path w="20090" h="20595">
                  <a:moveTo>
                    <a:pt x="10048" y="0"/>
                  </a:moveTo>
                  <a:cubicBezTo>
                    <a:pt x="7476" y="0"/>
                    <a:pt x="4905" y="1002"/>
                    <a:pt x="2943" y="3012"/>
                  </a:cubicBezTo>
                  <a:cubicBezTo>
                    <a:pt x="-981" y="7034"/>
                    <a:pt x="-981" y="13557"/>
                    <a:pt x="2943" y="17578"/>
                  </a:cubicBezTo>
                  <a:cubicBezTo>
                    <a:pt x="6867" y="21599"/>
                    <a:pt x="13229" y="21599"/>
                    <a:pt x="17153" y="17578"/>
                  </a:cubicBezTo>
                  <a:cubicBezTo>
                    <a:pt x="19748" y="14919"/>
                    <a:pt x="20618" y="11168"/>
                    <a:pt x="19782" y="7768"/>
                  </a:cubicBezTo>
                  <a:cubicBezTo>
                    <a:pt x="18191" y="8614"/>
                    <a:pt x="16192" y="8372"/>
                    <a:pt x="14857" y="7004"/>
                  </a:cubicBezTo>
                  <a:cubicBezTo>
                    <a:pt x="13287" y="5395"/>
                    <a:pt x="13228" y="2841"/>
                    <a:pt x="14647" y="1140"/>
                  </a:cubicBezTo>
                  <a:cubicBezTo>
                    <a:pt x="13208" y="380"/>
                    <a:pt x="11629" y="0"/>
                    <a:pt x="10048" y="0"/>
                  </a:cubicBezTo>
                  <a:close/>
                </a:path>
              </a:pathLst>
            </a:custGeom>
            <a:solidFill>
              <a:schemeClr val="accent2"/>
            </a:solidFill>
            <a:ln>
              <a:noFill/>
            </a:ln>
            <a:effectLs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3" name="Freeform: Shape 7"/>
            <p:cNvSpPr>
              <a:spLocks/>
            </p:cNvSpPr>
            <p:nvPr/>
          </p:nvSpPr>
          <p:spPr bwMode="auto">
            <a:xfrm>
              <a:off x="3446773" y="1574874"/>
              <a:ext cx="657806" cy="2576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lnSpcReduction="10000"/>
            </a:bodyPr>
            <a:lstStyle/>
            <a:p>
              <a:r>
                <a:rPr lang="zh-CN" altLang="en-US" b="1" dirty="0">
                  <a:solidFill>
                    <a:schemeClr val="bg1">
                      <a:lumMod val="50000"/>
                    </a:schemeClr>
                  </a:solidFill>
                  <a:latin typeface="微软雅黑" pitchFamily="34" charset="-122"/>
                  <a:ea typeface="微软雅黑" pitchFamily="34" charset="-122"/>
                  <a:cs typeface="+mn-ea"/>
                  <a:sym typeface="+mn-lt"/>
                </a:rPr>
                <a:t>关键词</a:t>
              </a:r>
            </a:p>
          </p:txBody>
        </p:sp>
        <p:sp>
          <p:nvSpPr>
            <p:cNvPr id="24" name="Freeform: Shape 8"/>
            <p:cNvSpPr>
              <a:spLocks/>
            </p:cNvSpPr>
            <p:nvPr/>
          </p:nvSpPr>
          <p:spPr bwMode="auto">
            <a:xfrm>
              <a:off x="3090461" y="1856879"/>
              <a:ext cx="197951" cy="2521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399" y="13966"/>
                  </a:moveTo>
                  <a:cubicBezTo>
                    <a:pt x="13339" y="14096"/>
                    <a:pt x="13959" y="14194"/>
                    <a:pt x="13959" y="14876"/>
                  </a:cubicBezTo>
                  <a:cubicBezTo>
                    <a:pt x="13959" y="15655"/>
                    <a:pt x="13174" y="16143"/>
                    <a:pt x="11399" y="16338"/>
                  </a:cubicBezTo>
                  <a:cubicBezTo>
                    <a:pt x="11399" y="16338"/>
                    <a:pt x="11399" y="13966"/>
                    <a:pt x="11399" y="13966"/>
                  </a:cubicBezTo>
                  <a:close/>
                  <a:moveTo>
                    <a:pt x="9994" y="9452"/>
                  </a:moveTo>
                  <a:lnTo>
                    <a:pt x="9994" y="11660"/>
                  </a:lnTo>
                  <a:cubicBezTo>
                    <a:pt x="8342" y="11530"/>
                    <a:pt x="7516" y="11433"/>
                    <a:pt x="7516" y="10653"/>
                  </a:cubicBezTo>
                  <a:cubicBezTo>
                    <a:pt x="7516" y="10458"/>
                    <a:pt x="7599" y="10264"/>
                    <a:pt x="7847" y="10069"/>
                  </a:cubicBezTo>
                  <a:cubicBezTo>
                    <a:pt x="8302" y="9646"/>
                    <a:pt x="9003" y="9516"/>
                    <a:pt x="9994" y="9452"/>
                  </a:cubicBezTo>
                  <a:close/>
                  <a:moveTo>
                    <a:pt x="14910" y="10978"/>
                  </a:moveTo>
                  <a:lnTo>
                    <a:pt x="15157" y="11076"/>
                  </a:lnTo>
                  <a:lnTo>
                    <a:pt x="16643" y="8737"/>
                  </a:lnTo>
                  <a:lnTo>
                    <a:pt x="16437" y="8607"/>
                  </a:lnTo>
                  <a:cubicBezTo>
                    <a:pt x="16231" y="8737"/>
                    <a:pt x="16107" y="8802"/>
                    <a:pt x="15983" y="8802"/>
                  </a:cubicBezTo>
                  <a:cubicBezTo>
                    <a:pt x="15859" y="8802"/>
                    <a:pt x="15736" y="8802"/>
                    <a:pt x="15571" y="8704"/>
                  </a:cubicBezTo>
                  <a:cubicBezTo>
                    <a:pt x="13546" y="8087"/>
                    <a:pt x="12597" y="7795"/>
                    <a:pt x="11399" y="7795"/>
                  </a:cubicBezTo>
                  <a:lnTo>
                    <a:pt x="11399" y="7340"/>
                  </a:lnTo>
                  <a:cubicBezTo>
                    <a:pt x="11399" y="7113"/>
                    <a:pt x="11564" y="6950"/>
                    <a:pt x="12059" y="6853"/>
                  </a:cubicBezTo>
                  <a:lnTo>
                    <a:pt x="12059" y="6626"/>
                  </a:lnTo>
                  <a:lnTo>
                    <a:pt x="9458" y="6626"/>
                  </a:lnTo>
                  <a:lnTo>
                    <a:pt x="9458" y="6853"/>
                  </a:lnTo>
                  <a:cubicBezTo>
                    <a:pt x="9912" y="6950"/>
                    <a:pt x="9994" y="7145"/>
                    <a:pt x="9994" y="7340"/>
                  </a:cubicBezTo>
                  <a:lnTo>
                    <a:pt x="9994" y="7730"/>
                  </a:lnTo>
                  <a:cubicBezTo>
                    <a:pt x="6815" y="7827"/>
                    <a:pt x="4956" y="9029"/>
                    <a:pt x="4956" y="10913"/>
                  </a:cubicBezTo>
                  <a:cubicBezTo>
                    <a:pt x="4956" y="12830"/>
                    <a:pt x="6277" y="13512"/>
                    <a:pt x="9994" y="13772"/>
                  </a:cubicBezTo>
                  <a:lnTo>
                    <a:pt x="9994" y="16273"/>
                  </a:lnTo>
                  <a:cubicBezTo>
                    <a:pt x="7434" y="16078"/>
                    <a:pt x="6154" y="15298"/>
                    <a:pt x="6154" y="14616"/>
                  </a:cubicBezTo>
                  <a:lnTo>
                    <a:pt x="5905" y="14519"/>
                  </a:lnTo>
                  <a:lnTo>
                    <a:pt x="4543" y="16955"/>
                  </a:lnTo>
                  <a:lnTo>
                    <a:pt x="4749" y="17052"/>
                  </a:lnTo>
                  <a:cubicBezTo>
                    <a:pt x="4956" y="16955"/>
                    <a:pt x="5038" y="16922"/>
                    <a:pt x="5163" y="16922"/>
                  </a:cubicBezTo>
                  <a:cubicBezTo>
                    <a:pt x="5203" y="16922"/>
                    <a:pt x="5369" y="16922"/>
                    <a:pt x="5451" y="16987"/>
                  </a:cubicBezTo>
                  <a:cubicBezTo>
                    <a:pt x="7021" y="17604"/>
                    <a:pt x="8548" y="17962"/>
                    <a:pt x="9994" y="18027"/>
                  </a:cubicBezTo>
                  <a:lnTo>
                    <a:pt x="9994" y="18514"/>
                  </a:lnTo>
                  <a:cubicBezTo>
                    <a:pt x="9994" y="18774"/>
                    <a:pt x="9912" y="18936"/>
                    <a:pt x="9458" y="19033"/>
                  </a:cubicBezTo>
                  <a:lnTo>
                    <a:pt x="9458" y="19261"/>
                  </a:lnTo>
                  <a:lnTo>
                    <a:pt x="12059" y="19261"/>
                  </a:lnTo>
                  <a:lnTo>
                    <a:pt x="12059" y="19033"/>
                  </a:lnTo>
                  <a:cubicBezTo>
                    <a:pt x="11564" y="18936"/>
                    <a:pt x="11399" y="18806"/>
                    <a:pt x="11399" y="18514"/>
                  </a:cubicBezTo>
                  <a:lnTo>
                    <a:pt x="11399" y="18027"/>
                  </a:lnTo>
                  <a:cubicBezTo>
                    <a:pt x="14579" y="17897"/>
                    <a:pt x="16643" y="16630"/>
                    <a:pt x="16643" y="14746"/>
                  </a:cubicBezTo>
                  <a:cubicBezTo>
                    <a:pt x="16643" y="12927"/>
                    <a:pt x="14910" y="11985"/>
                    <a:pt x="11729" y="11758"/>
                  </a:cubicBezTo>
                  <a:lnTo>
                    <a:pt x="11399" y="11758"/>
                  </a:lnTo>
                  <a:lnTo>
                    <a:pt x="11399" y="9484"/>
                  </a:lnTo>
                  <a:cubicBezTo>
                    <a:pt x="12142" y="9516"/>
                    <a:pt x="12927" y="9679"/>
                    <a:pt x="13711" y="10004"/>
                  </a:cubicBezTo>
                  <a:cubicBezTo>
                    <a:pt x="14703" y="10426"/>
                    <a:pt x="14910" y="10621"/>
                    <a:pt x="14910" y="10978"/>
                  </a:cubicBezTo>
                  <a:close/>
                  <a:moveTo>
                    <a:pt x="21599" y="13089"/>
                  </a:moveTo>
                  <a:cubicBezTo>
                    <a:pt x="21599" y="17799"/>
                    <a:pt x="16768" y="21600"/>
                    <a:pt x="10820" y="21600"/>
                  </a:cubicBezTo>
                  <a:cubicBezTo>
                    <a:pt x="4832" y="21600"/>
                    <a:pt x="0" y="17799"/>
                    <a:pt x="0" y="13089"/>
                  </a:cubicBezTo>
                  <a:cubicBezTo>
                    <a:pt x="0" y="9581"/>
                    <a:pt x="2685" y="6593"/>
                    <a:pt x="6525" y="5294"/>
                  </a:cubicBezTo>
                  <a:lnTo>
                    <a:pt x="3841" y="649"/>
                  </a:lnTo>
                  <a:cubicBezTo>
                    <a:pt x="3841" y="194"/>
                    <a:pt x="4212" y="0"/>
                    <a:pt x="4749" y="0"/>
                  </a:cubicBezTo>
                  <a:lnTo>
                    <a:pt x="16850" y="0"/>
                  </a:lnTo>
                  <a:cubicBezTo>
                    <a:pt x="17388" y="0"/>
                    <a:pt x="17759" y="162"/>
                    <a:pt x="17759" y="649"/>
                  </a:cubicBezTo>
                  <a:lnTo>
                    <a:pt x="15075" y="5294"/>
                  </a:lnTo>
                  <a:cubicBezTo>
                    <a:pt x="18915" y="6593"/>
                    <a:pt x="21599" y="9581"/>
                    <a:pt x="21599" y="13089"/>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3" name="组合 36"/>
          <p:cNvGrpSpPr/>
          <p:nvPr/>
        </p:nvGrpSpPr>
        <p:grpSpPr>
          <a:xfrm>
            <a:off x="6805240" y="1870124"/>
            <a:ext cx="1352158" cy="874032"/>
            <a:chOff x="6805240" y="1545638"/>
            <a:chExt cx="1352158" cy="874032"/>
          </a:xfrm>
        </p:grpSpPr>
        <p:sp>
          <p:nvSpPr>
            <p:cNvPr id="19" name="Freeform: Shape 3"/>
            <p:cNvSpPr>
              <a:spLocks/>
            </p:cNvSpPr>
            <p:nvPr/>
          </p:nvSpPr>
          <p:spPr bwMode="auto">
            <a:xfrm>
              <a:off x="7118308" y="2335617"/>
              <a:ext cx="581062" cy="8405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rgbClr val="53585F">
                <a:alpha val="26889"/>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5" name="Freeform: Shape 9"/>
            <p:cNvSpPr>
              <a:spLocks/>
            </p:cNvSpPr>
            <p:nvPr/>
          </p:nvSpPr>
          <p:spPr bwMode="auto">
            <a:xfrm>
              <a:off x="6805240" y="1545638"/>
              <a:ext cx="873421" cy="874032"/>
            </a:xfrm>
            <a:custGeom>
              <a:avLst/>
              <a:gdLst>
                <a:gd name="T0" fmla="+- 0 11026 981"/>
                <a:gd name="T1" fmla="*/ T0 w 20090"/>
                <a:gd name="T2" fmla="*/ 10297 h 20595"/>
                <a:gd name="T3" fmla="+- 0 11026 981"/>
                <a:gd name="T4" fmla="*/ T3 w 20090"/>
                <a:gd name="T5" fmla="*/ 10297 h 20595"/>
                <a:gd name="T6" fmla="+- 0 11026 981"/>
                <a:gd name="T7" fmla="*/ T6 w 20090"/>
                <a:gd name="T8" fmla="*/ 10297 h 20595"/>
                <a:gd name="T9" fmla="+- 0 11026 981"/>
                <a:gd name="T10" fmla="*/ T9 w 20090"/>
                <a:gd name="T11" fmla="*/ 10297 h 20595"/>
              </a:gdLst>
              <a:ahLst/>
              <a:cxnLst>
                <a:cxn ang="0">
                  <a:pos x="T1" y="T2"/>
                </a:cxn>
                <a:cxn ang="0">
                  <a:pos x="T4" y="T5"/>
                </a:cxn>
                <a:cxn ang="0">
                  <a:pos x="T7" y="T8"/>
                </a:cxn>
                <a:cxn ang="0">
                  <a:pos x="T10" y="T11"/>
                </a:cxn>
              </a:cxnLst>
              <a:rect l="0" t="0" r="r" b="b"/>
              <a:pathLst>
                <a:path w="20090" h="20595">
                  <a:moveTo>
                    <a:pt x="10048" y="0"/>
                  </a:moveTo>
                  <a:cubicBezTo>
                    <a:pt x="7476" y="0"/>
                    <a:pt x="4905" y="1002"/>
                    <a:pt x="2943" y="3012"/>
                  </a:cubicBezTo>
                  <a:cubicBezTo>
                    <a:pt x="-981" y="7034"/>
                    <a:pt x="-981" y="13557"/>
                    <a:pt x="2943" y="17578"/>
                  </a:cubicBezTo>
                  <a:cubicBezTo>
                    <a:pt x="6867" y="21599"/>
                    <a:pt x="13229" y="21599"/>
                    <a:pt x="17153" y="17578"/>
                  </a:cubicBezTo>
                  <a:cubicBezTo>
                    <a:pt x="19748" y="14919"/>
                    <a:pt x="20618" y="11168"/>
                    <a:pt x="19782" y="7768"/>
                  </a:cubicBezTo>
                  <a:cubicBezTo>
                    <a:pt x="18191" y="8614"/>
                    <a:pt x="16192" y="8372"/>
                    <a:pt x="14857" y="7004"/>
                  </a:cubicBezTo>
                  <a:cubicBezTo>
                    <a:pt x="13287" y="5395"/>
                    <a:pt x="13228" y="2841"/>
                    <a:pt x="14647" y="1140"/>
                  </a:cubicBezTo>
                  <a:cubicBezTo>
                    <a:pt x="13208" y="380"/>
                    <a:pt x="11629" y="0"/>
                    <a:pt x="10048" y="0"/>
                  </a:cubicBezTo>
                  <a:close/>
                </a:path>
              </a:pathLst>
            </a:custGeom>
            <a:solidFill>
              <a:schemeClr val="accent4"/>
            </a:solidFill>
            <a:ln>
              <a:noFill/>
            </a:ln>
            <a:effectLs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6" name="Freeform: Shape 10"/>
            <p:cNvSpPr>
              <a:spLocks/>
            </p:cNvSpPr>
            <p:nvPr/>
          </p:nvSpPr>
          <p:spPr bwMode="auto">
            <a:xfrm>
              <a:off x="7499592" y="1574874"/>
              <a:ext cx="657806" cy="2576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lnSpcReduction="10000"/>
            </a:bodyPr>
            <a:lstStyle/>
            <a:p>
              <a:r>
                <a:rPr lang="zh-CN" altLang="en-US" b="1" dirty="0">
                  <a:solidFill>
                    <a:schemeClr val="bg1">
                      <a:lumMod val="50000"/>
                    </a:schemeClr>
                  </a:solidFill>
                  <a:latin typeface="微软雅黑" pitchFamily="34" charset="-122"/>
                  <a:ea typeface="微软雅黑" pitchFamily="34" charset="-122"/>
                  <a:cs typeface="+mn-ea"/>
                  <a:sym typeface="+mn-lt"/>
                </a:rPr>
                <a:t>关键词</a:t>
              </a:r>
            </a:p>
          </p:txBody>
        </p:sp>
        <p:sp>
          <p:nvSpPr>
            <p:cNvPr id="27" name="Freeform: Shape 11"/>
            <p:cNvSpPr>
              <a:spLocks/>
            </p:cNvSpPr>
            <p:nvPr/>
          </p:nvSpPr>
          <p:spPr bwMode="auto">
            <a:xfrm>
              <a:off x="7118308" y="1836170"/>
              <a:ext cx="247286" cy="292968"/>
            </a:xfrm>
            <a:custGeom>
              <a:avLst/>
              <a:gdLst>
                <a:gd name="T0" fmla="+- 0 10878 157"/>
                <a:gd name="T1" fmla="*/ T0 w 21443"/>
                <a:gd name="T2" fmla="+- 0 10790 113"/>
                <a:gd name="T3" fmla="*/ 10790 h 21354"/>
                <a:gd name="T4" fmla="+- 0 10878 157"/>
                <a:gd name="T5" fmla="*/ T4 w 21443"/>
                <a:gd name="T6" fmla="+- 0 10790 113"/>
                <a:gd name="T7" fmla="*/ 10790 h 21354"/>
                <a:gd name="T8" fmla="+- 0 10878 157"/>
                <a:gd name="T9" fmla="*/ T8 w 21443"/>
                <a:gd name="T10" fmla="+- 0 10790 113"/>
                <a:gd name="T11" fmla="*/ 10790 h 21354"/>
                <a:gd name="T12" fmla="+- 0 10878 157"/>
                <a:gd name="T13" fmla="*/ T12 w 21443"/>
                <a:gd name="T14" fmla="+- 0 10790 113"/>
                <a:gd name="T15" fmla="*/ 10790 h 21354"/>
              </a:gdLst>
              <a:ahLst/>
              <a:cxnLst>
                <a:cxn ang="0">
                  <a:pos x="T1" y="T3"/>
                </a:cxn>
                <a:cxn ang="0">
                  <a:pos x="T5" y="T7"/>
                </a:cxn>
                <a:cxn ang="0">
                  <a:pos x="T9" y="T11"/>
                </a:cxn>
                <a:cxn ang="0">
                  <a:pos x="T13" y="T15"/>
                </a:cxn>
              </a:cxnLst>
              <a:rect l="0" t="0" r="r" b="b"/>
              <a:pathLst>
                <a:path w="21443" h="21354">
                  <a:moveTo>
                    <a:pt x="14943" y="4112"/>
                  </a:moveTo>
                  <a:cubicBezTo>
                    <a:pt x="14943" y="4251"/>
                    <a:pt x="14910" y="4333"/>
                    <a:pt x="14877" y="4444"/>
                  </a:cubicBezTo>
                  <a:cubicBezTo>
                    <a:pt x="14844" y="4582"/>
                    <a:pt x="14877" y="4665"/>
                    <a:pt x="14812" y="4831"/>
                  </a:cubicBezTo>
                  <a:cubicBezTo>
                    <a:pt x="15402" y="4500"/>
                    <a:pt x="16026" y="4472"/>
                    <a:pt x="16814" y="4416"/>
                  </a:cubicBezTo>
                  <a:cubicBezTo>
                    <a:pt x="17602" y="4333"/>
                    <a:pt x="18521" y="4223"/>
                    <a:pt x="19506" y="3837"/>
                  </a:cubicBezTo>
                  <a:cubicBezTo>
                    <a:pt x="20425" y="3505"/>
                    <a:pt x="20885" y="3007"/>
                    <a:pt x="20917" y="2455"/>
                  </a:cubicBezTo>
                  <a:cubicBezTo>
                    <a:pt x="20917" y="1820"/>
                    <a:pt x="20360" y="1157"/>
                    <a:pt x="19539" y="770"/>
                  </a:cubicBezTo>
                  <a:cubicBezTo>
                    <a:pt x="19506" y="743"/>
                    <a:pt x="19440" y="715"/>
                    <a:pt x="19375" y="687"/>
                  </a:cubicBezTo>
                  <a:cubicBezTo>
                    <a:pt x="18587" y="356"/>
                    <a:pt x="17799" y="356"/>
                    <a:pt x="17208" y="743"/>
                  </a:cubicBezTo>
                  <a:cubicBezTo>
                    <a:pt x="15370" y="1930"/>
                    <a:pt x="15107" y="3284"/>
                    <a:pt x="14943" y="4112"/>
                  </a:cubicBezTo>
                  <a:close/>
                  <a:moveTo>
                    <a:pt x="14648" y="8863"/>
                  </a:moveTo>
                  <a:cubicBezTo>
                    <a:pt x="15173" y="8118"/>
                    <a:pt x="15008" y="7206"/>
                    <a:pt x="14385" y="6599"/>
                  </a:cubicBezTo>
                  <a:lnTo>
                    <a:pt x="13269" y="6018"/>
                  </a:lnTo>
                  <a:cubicBezTo>
                    <a:pt x="12284" y="5742"/>
                    <a:pt x="11168" y="6101"/>
                    <a:pt x="10610" y="6902"/>
                  </a:cubicBezTo>
                  <a:cubicBezTo>
                    <a:pt x="9986" y="7841"/>
                    <a:pt x="10347" y="9030"/>
                    <a:pt x="11463" y="9582"/>
                  </a:cubicBezTo>
                  <a:cubicBezTo>
                    <a:pt x="12580" y="10106"/>
                    <a:pt x="14024" y="9803"/>
                    <a:pt x="14648" y="8863"/>
                  </a:cubicBezTo>
                  <a:close/>
                  <a:moveTo>
                    <a:pt x="17208" y="11598"/>
                  </a:moveTo>
                  <a:lnTo>
                    <a:pt x="10839" y="20879"/>
                  </a:lnTo>
                  <a:cubicBezTo>
                    <a:pt x="10544" y="21321"/>
                    <a:pt x="9887" y="21487"/>
                    <a:pt x="9395" y="21238"/>
                  </a:cubicBezTo>
                  <a:lnTo>
                    <a:pt x="564" y="16929"/>
                  </a:lnTo>
                  <a:cubicBezTo>
                    <a:pt x="39" y="16680"/>
                    <a:pt x="-157" y="16128"/>
                    <a:pt x="138" y="15686"/>
                  </a:cubicBezTo>
                  <a:lnTo>
                    <a:pt x="6506" y="6405"/>
                  </a:lnTo>
                  <a:lnTo>
                    <a:pt x="11693" y="3670"/>
                  </a:lnTo>
                  <a:lnTo>
                    <a:pt x="14188" y="4858"/>
                  </a:lnTo>
                  <a:cubicBezTo>
                    <a:pt x="14352" y="4472"/>
                    <a:pt x="14319" y="4444"/>
                    <a:pt x="14418" y="4058"/>
                  </a:cubicBezTo>
                  <a:cubicBezTo>
                    <a:pt x="14648" y="3201"/>
                    <a:pt x="14877" y="1682"/>
                    <a:pt x="16913" y="384"/>
                  </a:cubicBezTo>
                  <a:cubicBezTo>
                    <a:pt x="17602" y="-113"/>
                    <a:pt x="18653" y="-113"/>
                    <a:pt x="19604" y="301"/>
                  </a:cubicBezTo>
                  <a:cubicBezTo>
                    <a:pt x="20129" y="494"/>
                    <a:pt x="20590" y="826"/>
                    <a:pt x="20917" y="1185"/>
                  </a:cubicBezTo>
                  <a:cubicBezTo>
                    <a:pt x="21246" y="1599"/>
                    <a:pt x="21410" y="2041"/>
                    <a:pt x="21442" y="2455"/>
                  </a:cubicBezTo>
                  <a:cubicBezTo>
                    <a:pt x="21410" y="2980"/>
                    <a:pt x="21115" y="3698"/>
                    <a:pt x="19735" y="4251"/>
                  </a:cubicBezTo>
                  <a:cubicBezTo>
                    <a:pt x="18653" y="4665"/>
                    <a:pt x="17733" y="4775"/>
                    <a:pt x="16880" y="4858"/>
                  </a:cubicBezTo>
                  <a:cubicBezTo>
                    <a:pt x="16125" y="4942"/>
                    <a:pt x="15533" y="4996"/>
                    <a:pt x="15041" y="5273"/>
                  </a:cubicBezTo>
                  <a:lnTo>
                    <a:pt x="17471" y="6460"/>
                  </a:lnTo>
                  <a:cubicBezTo>
                    <a:pt x="17471" y="6460"/>
                    <a:pt x="17208" y="11598"/>
                    <a:pt x="17208" y="11598"/>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4" name="组合 1"/>
          <p:cNvGrpSpPr/>
          <p:nvPr/>
        </p:nvGrpSpPr>
        <p:grpSpPr>
          <a:xfrm>
            <a:off x="726014" y="1870124"/>
            <a:ext cx="1352157" cy="874032"/>
            <a:chOff x="726013" y="1545638"/>
            <a:chExt cx="1352157" cy="874032"/>
          </a:xfrm>
        </p:grpSpPr>
        <p:sp>
          <p:nvSpPr>
            <p:cNvPr id="21" name="Freeform: Shape 5"/>
            <p:cNvSpPr>
              <a:spLocks/>
            </p:cNvSpPr>
            <p:nvPr/>
          </p:nvSpPr>
          <p:spPr bwMode="auto">
            <a:xfrm>
              <a:off x="1018371" y="2335617"/>
              <a:ext cx="581672" cy="8405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rgbClr val="53585F">
                <a:alpha val="26889"/>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8" name="Freeform: Shape 12"/>
            <p:cNvSpPr>
              <a:spLocks/>
            </p:cNvSpPr>
            <p:nvPr/>
          </p:nvSpPr>
          <p:spPr bwMode="auto">
            <a:xfrm>
              <a:off x="726013" y="1545638"/>
              <a:ext cx="874030" cy="874032"/>
            </a:xfrm>
            <a:custGeom>
              <a:avLst/>
              <a:gdLst>
                <a:gd name="T0" fmla="+- 0 11026 981"/>
                <a:gd name="T1" fmla="*/ T0 w 20090"/>
                <a:gd name="T2" fmla="*/ 10297 h 20595"/>
                <a:gd name="T3" fmla="+- 0 11026 981"/>
                <a:gd name="T4" fmla="*/ T3 w 20090"/>
                <a:gd name="T5" fmla="*/ 10297 h 20595"/>
                <a:gd name="T6" fmla="+- 0 11026 981"/>
                <a:gd name="T7" fmla="*/ T6 w 20090"/>
                <a:gd name="T8" fmla="*/ 10297 h 20595"/>
                <a:gd name="T9" fmla="+- 0 11026 981"/>
                <a:gd name="T10" fmla="*/ T9 w 20090"/>
                <a:gd name="T11" fmla="*/ 10297 h 20595"/>
              </a:gdLst>
              <a:ahLst/>
              <a:cxnLst>
                <a:cxn ang="0">
                  <a:pos x="T1" y="T2"/>
                </a:cxn>
                <a:cxn ang="0">
                  <a:pos x="T4" y="T5"/>
                </a:cxn>
                <a:cxn ang="0">
                  <a:pos x="T7" y="T8"/>
                </a:cxn>
                <a:cxn ang="0">
                  <a:pos x="T10" y="T11"/>
                </a:cxn>
              </a:cxnLst>
              <a:rect l="0" t="0" r="r" b="b"/>
              <a:pathLst>
                <a:path w="20090" h="20595">
                  <a:moveTo>
                    <a:pt x="10048" y="0"/>
                  </a:moveTo>
                  <a:cubicBezTo>
                    <a:pt x="7476" y="0"/>
                    <a:pt x="4905" y="1002"/>
                    <a:pt x="2943" y="3012"/>
                  </a:cubicBezTo>
                  <a:cubicBezTo>
                    <a:pt x="-981" y="7034"/>
                    <a:pt x="-981" y="13557"/>
                    <a:pt x="2943" y="17578"/>
                  </a:cubicBezTo>
                  <a:cubicBezTo>
                    <a:pt x="6867" y="21599"/>
                    <a:pt x="13229" y="21599"/>
                    <a:pt x="17153" y="17578"/>
                  </a:cubicBezTo>
                  <a:cubicBezTo>
                    <a:pt x="19748" y="14919"/>
                    <a:pt x="20618" y="11168"/>
                    <a:pt x="19782" y="7768"/>
                  </a:cubicBezTo>
                  <a:cubicBezTo>
                    <a:pt x="18191" y="8614"/>
                    <a:pt x="16192" y="8372"/>
                    <a:pt x="14857" y="7004"/>
                  </a:cubicBezTo>
                  <a:cubicBezTo>
                    <a:pt x="13287" y="5395"/>
                    <a:pt x="13228" y="2841"/>
                    <a:pt x="14647" y="1140"/>
                  </a:cubicBezTo>
                  <a:cubicBezTo>
                    <a:pt x="13208" y="380"/>
                    <a:pt x="11629" y="0"/>
                    <a:pt x="10048" y="0"/>
                  </a:cubicBezTo>
                  <a:close/>
                </a:path>
              </a:pathLst>
            </a:custGeom>
            <a:solidFill>
              <a:schemeClr val="accent1"/>
            </a:solidFill>
            <a:ln>
              <a:noFill/>
            </a:ln>
            <a:effectLs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9" name="Freeform: Shape 13"/>
            <p:cNvSpPr>
              <a:spLocks/>
            </p:cNvSpPr>
            <p:nvPr/>
          </p:nvSpPr>
          <p:spPr bwMode="auto">
            <a:xfrm>
              <a:off x="1420364" y="1574874"/>
              <a:ext cx="657806" cy="2576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lnSpcReduction="10000"/>
            </a:bodyPr>
            <a:lstStyle/>
            <a:p>
              <a:r>
                <a:rPr lang="zh-CN" altLang="en-US" b="1" dirty="0">
                  <a:solidFill>
                    <a:schemeClr val="bg1">
                      <a:lumMod val="50000"/>
                    </a:schemeClr>
                  </a:solidFill>
                  <a:latin typeface="微软雅黑" pitchFamily="34" charset="-122"/>
                  <a:ea typeface="微软雅黑" pitchFamily="34" charset="-122"/>
                  <a:cs typeface="+mn-ea"/>
                  <a:sym typeface="+mn-lt"/>
                </a:rPr>
                <a:t>关键词</a:t>
              </a:r>
            </a:p>
          </p:txBody>
        </p:sp>
        <p:sp>
          <p:nvSpPr>
            <p:cNvPr id="30" name="Freeform: Shape 14"/>
            <p:cNvSpPr>
              <a:spLocks/>
            </p:cNvSpPr>
            <p:nvPr/>
          </p:nvSpPr>
          <p:spPr bwMode="auto">
            <a:xfrm>
              <a:off x="1028726" y="1888551"/>
              <a:ext cx="268604" cy="18820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303"/>
                  </a:moveTo>
                  <a:lnTo>
                    <a:pt x="21599" y="19991"/>
                  </a:lnTo>
                  <a:lnTo>
                    <a:pt x="15324" y="10736"/>
                  </a:lnTo>
                  <a:cubicBezTo>
                    <a:pt x="15324" y="10736"/>
                    <a:pt x="21599" y="2303"/>
                    <a:pt x="21599" y="2303"/>
                  </a:cubicBezTo>
                  <a:close/>
                  <a:moveTo>
                    <a:pt x="20046" y="0"/>
                  </a:moveTo>
                  <a:lnTo>
                    <a:pt x="10784" y="12560"/>
                  </a:lnTo>
                  <a:lnTo>
                    <a:pt x="1523" y="0"/>
                  </a:lnTo>
                  <a:cubicBezTo>
                    <a:pt x="1523" y="0"/>
                    <a:pt x="20046" y="0"/>
                    <a:pt x="20046" y="0"/>
                  </a:cubicBezTo>
                  <a:close/>
                  <a:moveTo>
                    <a:pt x="20412" y="21600"/>
                  </a:moveTo>
                  <a:lnTo>
                    <a:pt x="1188" y="21600"/>
                  </a:lnTo>
                  <a:lnTo>
                    <a:pt x="7494" y="12430"/>
                  </a:lnTo>
                  <a:lnTo>
                    <a:pt x="10784" y="16862"/>
                  </a:lnTo>
                  <a:lnTo>
                    <a:pt x="14136" y="12342"/>
                  </a:lnTo>
                  <a:cubicBezTo>
                    <a:pt x="14136" y="12342"/>
                    <a:pt x="20412" y="21600"/>
                    <a:pt x="20412" y="21600"/>
                  </a:cubicBezTo>
                  <a:close/>
                  <a:moveTo>
                    <a:pt x="0" y="2303"/>
                  </a:moveTo>
                  <a:lnTo>
                    <a:pt x="6306" y="10778"/>
                  </a:lnTo>
                  <a:lnTo>
                    <a:pt x="0" y="19991"/>
                  </a:lnTo>
                  <a:cubicBezTo>
                    <a:pt x="0" y="19991"/>
                    <a:pt x="0" y="2303"/>
                    <a:pt x="0" y="2303"/>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5" name="组合 35"/>
          <p:cNvGrpSpPr/>
          <p:nvPr/>
        </p:nvGrpSpPr>
        <p:grpSpPr>
          <a:xfrm>
            <a:off x="4778832" y="1870124"/>
            <a:ext cx="1352157" cy="874032"/>
            <a:chOff x="4778831" y="1545638"/>
            <a:chExt cx="1352157" cy="874032"/>
          </a:xfrm>
        </p:grpSpPr>
        <p:sp>
          <p:nvSpPr>
            <p:cNvPr id="20" name="Freeform: Shape 4"/>
            <p:cNvSpPr>
              <a:spLocks/>
            </p:cNvSpPr>
            <p:nvPr/>
          </p:nvSpPr>
          <p:spPr bwMode="auto">
            <a:xfrm>
              <a:off x="5048654" y="2335617"/>
              <a:ext cx="581062" cy="84053"/>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9" y="6724"/>
                    <a:pt x="20639" y="12953"/>
                    <a:pt x="16796" y="16796"/>
                  </a:cubicBezTo>
                  <a:cubicBezTo>
                    <a:pt x="12953" y="20638"/>
                    <a:pt x="6724" y="20638"/>
                    <a:pt x="2881" y="16796"/>
                  </a:cubicBezTo>
                  <a:cubicBezTo>
                    <a:pt x="-961" y="12953"/>
                    <a:pt x="-961" y="6724"/>
                    <a:pt x="2881" y="2881"/>
                  </a:cubicBezTo>
                  <a:cubicBezTo>
                    <a:pt x="6724" y="-961"/>
                    <a:pt x="12953" y="-961"/>
                    <a:pt x="16796" y="2881"/>
                  </a:cubicBezTo>
                  <a:close/>
                </a:path>
              </a:pathLst>
            </a:custGeom>
            <a:solidFill>
              <a:srgbClr val="53585F">
                <a:alpha val="26889"/>
              </a:srgbClr>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1" name="Freeform: Shape 15"/>
            <p:cNvSpPr>
              <a:spLocks/>
            </p:cNvSpPr>
            <p:nvPr/>
          </p:nvSpPr>
          <p:spPr bwMode="auto">
            <a:xfrm>
              <a:off x="4778831" y="1545638"/>
              <a:ext cx="874030" cy="874032"/>
            </a:xfrm>
            <a:custGeom>
              <a:avLst/>
              <a:gdLst>
                <a:gd name="T0" fmla="+- 0 11026 981"/>
                <a:gd name="T1" fmla="*/ T0 w 20090"/>
                <a:gd name="T2" fmla="*/ 10297 h 20595"/>
                <a:gd name="T3" fmla="+- 0 11026 981"/>
                <a:gd name="T4" fmla="*/ T3 w 20090"/>
                <a:gd name="T5" fmla="*/ 10297 h 20595"/>
                <a:gd name="T6" fmla="+- 0 11026 981"/>
                <a:gd name="T7" fmla="*/ T6 w 20090"/>
                <a:gd name="T8" fmla="*/ 10297 h 20595"/>
                <a:gd name="T9" fmla="+- 0 11026 981"/>
                <a:gd name="T10" fmla="*/ T9 w 20090"/>
                <a:gd name="T11" fmla="*/ 10297 h 20595"/>
              </a:gdLst>
              <a:ahLst/>
              <a:cxnLst>
                <a:cxn ang="0">
                  <a:pos x="T1" y="T2"/>
                </a:cxn>
                <a:cxn ang="0">
                  <a:pos x="T4" y="T5"/>
                </a:cxn>
                <a:cxn ang="0">
                  <a:pos x="T7" y="T8"/>
                </a:cxn>
                <a:cxn ang="0">
                  <a:pos x="T10" y="T11"/>
                </a:cxn>
              </a:cxnLst>
              <a:rect l="0" t="0" r="r" b="b"/>
              <a:pathLst>
                <a:path w="20090" h="20595">
                  <a:moveTo>
                    <a:pt x="10048" y="0"/>
                  </a:moveTo>
                  <a:cubicBezTo>
                    <a:pt x="7476" y="0"/>
                    <a:pt x="4905" y="1002"/>
                    <a:pt x="2943" y="3012"/>
                  </a:cubicBezTo>
                  <a:cubicBezTo>
                    <a:pt x="-981" y="7034"/>
                    <a:pt x="-981" y="13557"/>
                    <a:pt x="2943" y="17578"/>
                  </a:cubicBezTo>
                  <a:cubicBezTo>
                    <a:pt x="6867" y="21599"/>
                    <a:pt x="13229" y="21599"/>
                    <a:pt x="17153" y="17578"/>
                  </a:cubicBezTo>
                  <a:cubicBezTo>
                    <a:pt x="19748" y="14919"/>
                    <a:pt x="20618" y="11168"/>
                    <a:pt x="19782" y="7768"/>
                  </a:cubicBezTo>
                  <a:cubicBezTo>
                    <a:pt x="18191" y="8614"/>
                    <a:pt x="16192" y="8372"/>
                    <a:pt x="14857" y="7004"/>
                  </a:cubicBezTo>
                  <a:cubicBezTo>
                    <a:pt x="13287" y="5395"/>
                    <a:pt x="13228" y="2841"/>
                    <a:pt x="14647" y="1140"/>
                  </a:cubicBezTo>
                  <a:cubicBezTo>
                    <a:pt x="13208" y="380"/>
                    <a:pt x="11629" y="0"/>
                    <a:pt x="10048" y="0"/>
                  </a:cubicBezTo>
                  <a:close/>
                </a:path>
              </a:pathLst>
            </a:custGeom>
            <a:solidFill>
              <a:schemeClr val="accent3"/>
            </a:solidFill>
            <a:ln>
              <a:noFill/>
            </a:ln>
            <a:effectLs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2" name="Freeform: Shape 16"/>
            <p:cNvSpPr>
              <a:spLocks/>
            </p:cNvSpPr>
            <p:nvPr/>
          </p:nvSpPr>
          <p:spPr bwMode="auto">
            <a:xfrm>
              <a:off x="5473182" y="1574874"/>
              <a:ext cx="657806" cy="25764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normAutofit lnSpcReduction="10000"/>
            </a:bodyPr>
            <a:lstStyle/>
            <a:p>
              <a:r>
                <a:rPr lang="zh-CN" altLang="en-US" b="1" dirty="0">
                  <a:solidFill>
                    <a:schemeClr val="bg1">
                      <a:lumMod val="50000"/>
                    </a:schemeClr>
                  </a:solidFill>
                  <a:latin typeface="微软雅黑" pitchFamily="34" charset="-122"/>
                  <a:ea typeface="微软雅黑" pitchFamily="34" charset="-122"/>
                  <a:cs typeface="+mn-ea"/>
                  <a:sym typeface="+mn-lt"/>
                </a:rPr>
                <a:t>关键词</a:t>
              </a:r>
            </a:p>
          </p:txBody>
        </p:sp>
        <p:sp>
          <p:nvSpPr>
            <p:cNvPr id="33" name="Freeform: Shape 17"/>
            <p:cNvSpPr>
              <a:spLocks/>
            </p:cNvSpPr>
            <p:nvPr/>
          </p:nvSpPr>
          <p:spPr bwMode="auto">
            <a:xfrm>
              <a:off x="5093726" y="1869060"/>
              <a:ext cx="244241" cy="2271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188" y="12491"/>
                  </a:moveTo>
                  <a:lnTo>
                    <a:pt x="19188" y="9719"/>
                  </a:lnTo>
                  <a:lnTo>
                    <a:pt x="16141" y="9719"/>
                  </a:lnTo>
                  <a:lnTo>
                    <a:pt x="16141" y="12491"/>
                  </a:lnTo>
                  <a:cubicBezTo>
                    <a:pt x="16141" y="12491"/>
                    <a:pt x="19188" y="12491"/>
                    <a:pt x="19188" y="12491"/>
                  </a:cubicBezTo>
                  <a:close/>
                  <a:moveTo>
                    <a:pt x="19188" y="6551"/>
                  </a:moveTo>
                  <a:lnTo>
                    <a:pt x="16141" y="6299"/>
                  </a:lnTo>
                  <a:lnTo>
                    <a:pt x="16141" y="8891"/>
                  </a:lnTo>
                  <a:lnTo>
                    <a:pt x="19188" y="8891"/>
                  </a:lnTo>
                  <a:cubicBezTo>
                    <a:pt x="19188" y="8891"/>
                    <a:pt x="19188" y="6551"/>
                    <a:pt x="19188" y="6551"/>
                  </a:cubicBezTo>
                  <a:close/>
                  <a:moveTo>
                    <a:pt x="18217" y="16775"/>
                  </a:moveTo>
                  <a:cubicBezTo>
                    <a:pt x="17011" y="16775"/>
                    <a:pt x="16007" y="17855"/>
                    <a:pt x="16007" y="19188"/>
                  </a:cubicBezTo>
                  <a:cubicBezTo>
                    <a:pt x="16007" y="20519"/>
                    <a:pt x="17011" y="21599"/>
                    <a:pt x="18217" y="21599"/>
                  </a:cubicBezTo>
                  <a:cubicBezTo>
                    <a:pt x="19456" y="21599"/>
                    <a:pt x="20460" y="20519"/>
                    <a:pt x="20460" y="19188"/>
                  </a:cubicBezTo>
                  <a:cubicBezTo>
                    <a:pt x="20427" y="17855"/>
                    <a:pt x="19456" y="16775"/>
                    <a:pt x="18217" y="16775"/>
                  </a:cubicBezTo>
                  <a:close/>
                  <a:moveTo>
                    <a:pt x="11720" y="9719"/>
                  </a:moveTo>
                  <a:lnTo>
                    <a:pt x="11720" y="12491"/>
                  </a:lnTo>
                  <a:lnTo>
                    <a:pt x="15069" y="12491"/>
                  </a:lnTo>
                  <a:lnTo>
                    <a:pt x="15069" y="9719"/>
                  </a:lnTo>
                  <a:cubicBezTo>
                    <a:pt x="15069" y="9719"/>
                    <a:pt x="11720" y="9719"/>
                    <a:pt x="11720" y="9719"/>
                  </a:cubicBezTo>
                  <a:close/>
                  <a:moveTo>
                    <a:pt x="15069" y="8891"/>
                  </a:moveTo>
                  <a:lnTo>
                    <a:pt x="15069" y="6228"/>
                  </a:lnTo>
                  <a:lnTo>
                    <a:pt x="11720" y="5975"/>
                  </a:lnTo>
                  <a:lnTo>
                    <a:pt x="11720" y="8891"/>
                  </a:lnTo>
                  <a:cubicBezTo>
                    <a:pt x="11720" y="8891"/>
                    <a:pt x="15069" y="8891"/>
                    <a:pt x="15069" y="8891"/>
                  </a:cubicBezTo>
                  <a:close/>
                  <a:moveTo>
                    <a:pt x="8438" y="12491"/>
                  </a:moveTo>
                  <a:lnTo>
                    <a:pt x="10649" y="12491"/>
                  </a:lnTo>
                  <a:lnTo>
                    <a:pt x="10649" y="9719"/>
                  </a:lnTo>
                  <a:lnTo>
                    <a:pt x="7635" y="9719"/>
                  </a:lnTo>
                  <a:cubicBezTo>
                    <a:pt x="7635" y="9719"/>
                    <a:pt x="8438" y="12491"/>
                    <a:pt x="8438" y="12491"/>
                  </a:cubicBezTo>
                  <a:close/>
                  <a:moveTo>
                    <a:pt x="6362" y="5616"/>
                  </a:moveTo>
                  <a:lnTo>
                    <a:pt x="7367" y="8891"/>
                  </a:lnTo>
                  <a:lnTo>
                    <a:pt x="10649" y="8891"/>
                  </a:lnTo>
                  <a:lnTo>
                    <a:pt x="10649" y="5904"/>
                  </a:lnTo>
                  <a:cubicBezTo>
                    <a:pt x="10649" y="5904"/>
                    <a:pt x="6362" y="5616"/>
                    <a:pt x="6362" y="5616"/>
                  </a:cubicBezTo>
                  <a:close/>
                  <a:moveTo>
                    <a:pt x="7367" y="16775"/>
                  </a:moveTo>
                  <a:cubicBezTo>
                    <a:pt x="6127" y="16775"/>
                    <a:pt x="5124" y="17855"/>
                    <a:pt x="5124" y="19188"/>
                  </a:cubicBezTo>
                  <a:cubicBezTo>
                    <a:pt x="5124" y="20519"/>
                    <a:pt x="6127" y="21599"/>
                    <a:pt x="7367" y="21599"/>
                  </a:cubicBezTo>
                  <a:cubicBezTo>
                    <a:pt x="8606" y="21599"/>
                    <a:pt x="9610" y="20519"/>
                    <a:pt x="9610" y="19188"/>
                  </a:cubicBezTo>
                  <a:cubicBezTo>
                    <a:pt x="9610" y="17855"/>
                    <a:pt x="8606" y="16775"/>
                    <a:pt x="7367" y="16775"/>
                  </a:cubicBezTo>
                  <a:close/>
                  <a:moveTo>
                    <a:pt x="21599" y="5508"/>
                  </a:moveTo>
                  <a:lnTo>
                    <a:pt x="21599" y="13607"/>
                  </a:lnTo>
                  <a:cubicBezTo>
                    <a:pt x="21599" y="14436"/>
                    <a:pt x="20996" y="15083"/>
                    <a:pt x="20226" y="15083"/>
                  </a:cubicBezTo>
                  <a:lnTo>
                    <a:pt x="7434" y="15083"/>
                  </a:lnTo>
                  <a:cubicBezTo>
                    <a:pt x="6797" y="15083"/>
                    <a:pt x="6228" y="14543"/>
                    <a:pt x="6127" y="13860"/>
                  </a:cubicBezTo>
                  <a:lnTo>
                    <a:pt x="3750" y="4715"/>
                  </a:lnTo>
                  <a:cubicBezTo>
                    <a:pt x="3750" y="4715"/>
                    <a:pt x="3348" y="3060"/>
                    <a:pt x="2645" y="2843"/>
                  </a:cubicBezTo>
                  <a:cubicBezTo>
                    <a:pt x="1540" y="2519"/>
                    <a:pt x="0" y="3168"/>
                    <a:pt x="0" y="1259"/>
                  </a:cubicBezTo>
                  <a:cubicBezTo>
                    <a:pt x="0" y="36"/>
                    <a:pt x="1037" y="36"/>
                    <a:pt x="1037" y="36"/>
                  </a:cubicBezTo>
                  <a:cubicBezTo>
                    <a:pt x="1071" y="36"/>
                    <a:pt x="1272" y="0"/>
                    <a:pt x="1540" y="0"/>
                  </a:cubicBezTo>
                  <a:cubicBezTo>
                    <a:pt x="3147" y="0"/>
                    <a:pt x="5056" y="647"/>
                    <a:pt x="5793" y="2951"/>
                  </a:cubicBezTo>
                  <a:lnTo>
                    <a:pt x="20293" y="4068"/>
                  </a:lnTo>
                  <a:cubicBezTo>
                    <a:pt x="21030" y="4103"/>
                    <a:pt x="21599" y="4715"/>
                    <a:pt x="21599" y="5508"/>
                  </a:cubicBezTo>
                  <a:close/>
                </a:path>
              </a:pathLst>
            </a:custGeom>
            <a:solidFill>
              <a:srgbClr val="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6" name="Group 18"/>
          <p:cNvGrpSpPr/>
          <p:nvPr/>
        </p:nvGrpSpPr>
        <p:grpSpPr>
          <a:xfrm>
            <a:off x="726014" y="3055392"/>
            <a:ext cx="7886271" cy="642945"/>
            <a:chOff x="1768931" y="3638220"/>
            <a:chExt cx="9678094" cy="857260"/>
          </a:xfrm>
        </p:grpSpPr>
        <p:grpSp>
          <p:nvGrpSpPr>
            <p:cNvPr id="7" name="Group 19"/>
            <p:cNvGrpSpPr/>
            <p:nvPr/>
          </p:nvGrpSpPr>
          <p:grpSpPr>
            <a:xfrm>
              <a:off x="1768931" y="3638220"/>
              <a:ext cx="2213143" cy="857260"/>
              <a:chOff x="1732858" y="5001250"/>
              <a:chExt cx="2213143" cy="857260"/>
            </a:xfrm>
          </p:grpSpPr>
          <p:sp>
            <p:nvSpPr>
              <p:cNvPr id="16" name="TextBox 29"/>
              <p:cNvSpPr txBox="1">
                <a:spLocks/>
              </p:cNvSpPr>
              <p:nvPr/>
            </p:nvSpPr>
            <p:spPr bwMode="auto">
              <a:xfrm>
                <a:off x="1732858" y="5001250"/>
                <a:ext cx="2213143" cy="283030"/>
              </a:xfrm>
              <a:prstGeom prst="rect">
                <a:avLst/>
              </a:prstGeom>
              <a:noFill/>
              <a:ln w="9525">
                <a:noFill/>
                <a:miter lim="800000"/>
                <a:headEnd/>
                <a:tailEnd/>
              </a:ln>
            </p:spPr>
            <p:txBody>
              <a:bodyPr wrap="none" lIns="0" tIns="0" rIns="0" bIns="0" anchor="ctr" anchorCtr="0">
                <a:normAutofit lnSpcReduction="10000"/>
                <a:scene3d>
                  <a:camera prst="orthographicFront"/>
                  <a:lightRig rig="threePt" dir="t"/>
                </a:scene3d>
                <a:sp3d>
                  <a:bevelT w="0" h="0"/>
                </a:sp3d>
              </a:bodyPr>
              <a:lstStyle/>
              <a:p>
                <a:pPr marL="0" lvl="1"/>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7" name="TextBox 30"/>
              <p:cNvSpPr txBox="1">
                <a:spLocks/>
              </p:cNvSpPr>
              <p:nvPr/>
            </p:nvSpPr>
            <p:spPr bwMode="auto">
              <a:xfrm>
                <a:off x="1732858" y="5284280"/>
                <a:ext cx="2213143" cy="574230"/>
              </a:xfrm>
              <a:prstGeom prst="rect">
                <a:avLst/>
              </a:prstGeom>
              <a:noFill/>
              <a:ln w="9525">
                <a:noFill/>
                <a:miter lim="800000"/>
                <a:headEnd/>
                <a:tailEnd/>
              </a:ln>
            </p:spPr>
            <p:txBody>
              <a:bodyPr wrap="square" lIns="0" tIns="0" rIns="0" bIns="0" anchor="ctr" anchorCtr="0">
                <a:normAutofit fontScale="92500"/>
                <a:scene3d>
                  <a:camera prst="orthographicFront"/>
                  <a:lightRig rig="threePt" dir="t"/>
                </a:scene3d>
                <a:sp3d>
                  <a:bevelT w="0" h="0"/>
                </a:sp3d>
              </a:bodyPr>
              <a:lstStyle/>
              <a:p>
                <a:pPr algn="l">
                  <a:lnSpc>
                    <a:spcPct val="120000"/>
                  </a:lnSpc>
                  <a:defRPr/>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nvGrpSpPr>
            <p:cNvPr id="8" name="Group 20"/>
            <p:cNvGrpSpPr/>
            <p:nvPr/>
          </p:nvGrpSpPr>
          <p:grpSpPr>
            <a:xfrm>
              <a:off x="4257836" y="3638220"/>
              <a:ext cx="2213143" cy="857260"/>
              <a:chOff x="1859909" y="5001250"/>
              <a:chExt cx="2213143" cy="857260"/>
            </a:xfrm>
          </p:grpSpPr>
          <p:sp>
            <p:nvSpPr>
              <p:cNvPr id="14" name="TextBox 27"/>
              <p:cNvSpPr txBox="1">
                <a:spLocks/>
              </p:cNvSpPr>
              <p:nvPr/>
            </p:nvSpPr>
            <p:spPr bwMode="auto">
              <a:xfrm>
                <a:off x="1859909" y="5001250"/>
                <a:ext cx="2213143" cy="283030"/>
              </a:xfrm>
              <a:prstGeom prst="rect">
                <a:avLst/>
              </a:prstGeom>
              <a:noFill/>
              <a:ln w="9525">
                <a:noFill/>
                <a:miter lim="800000"/>
                <a:headEnd/>
                <a:tailEnd/>
              </a:ln>
            </p:spPr>
            <p:txBody>
              <a:bodyPr wrap="none" lIns="0" tIns="0" rIns="0" bIns="0" anchor="ctr" anchorCtr="0">
                <a:normAutofit lnSpcReduction="10000"/>
                <a:scene3d>
                  <a:camera prst="orthographicFront"/>
                  <a:lightRig rig="threePt" dir="t"/>
                </a:scene3d>
                <a:sp3d>
                  <a:bevelT w="0" h="0"/>
                </a:sp3d>
              </a:bodyPr>
              <a:lstStyle/>
              <a:p>
                <a:pPr marL="0" lvl="1"/>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5" name="TextBox 28"/>
              <p:cNvSpPr txBox="1">
                <a:spLocks/>
              </p:cNvSpPr>
              <p:nvPr/>
            </p:nvSpPr>
            <p:spPr bwMode="auto">
              <a:xfrm>
                <a:off x="1859909" y="5284280"/>
                <a:ext cx="2213143" cy="574230"/>
              </a:xfrm>
              <a:prstGeom prst="rect">
                <a:avLst/>
              </a:prstGeom>
              <a:noFill/>
              <a:ln w="9525">
                <a:noFill/>
                <a:miter lim="800000"/>
                <a:headEnd/>
                <a:tailEnd/>
              </a:ln>
            </p:spPr>
            <p:txBody>
              <a:bodyPr wrap="square" lIns="0" tIns="0" rIns="0" bIns="0" anchor="ctr" anchorCtr="0">
                <a:normAutofit fontScale="92500"/>
                <a:scene3d>
                  <a:camera prst="orthographicFront"/>
                  <a:lightRig rig="threePt" dir="t"/>
                </a:scene3d>
                <a:sp3d>
                  <a:bevelT w="0" h="0"/>
                </a:sp3d>
              </a:bodyPr>
              <a:lstStyle/>
              <a:p>
                <a:pPr algn="l">
                  <a:lnSpc>
                    <a:spcPct val="120000"/>
                  </a:lnSpc>
                  <a:defRPr/>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nvGrpSpPr>
            <p:cNvPr id="9" name="Group 21"/>
            <p:cNvGrpSpPr/>
            <p:nvPr/>
          </p:nvGrpSpPr>
          <p:grpSpPr>
            <a:xfrm>
              <a:off x="6742583" y="3638220"/>
              <a:ext cx="2213144" cy="857260"/>
              <a:chOff x="1982802" y="5001250"/>
              <a:chExt cx="2213144" cy="857260"/>
            </a:xfrm>
          </p:grpSpPr>
          <p:sp>
            <p:nvSpPr>
              <p:cNvPr id="12" name="TextBox 25"/>
              <p:cNvSpPr txBox="1">
                <a:spLocks/>
              </p:cNvSpPr>
              <p:nvPr/>
            </p:nvSpPr>
            <p:spPr bwMode="auto">
              <a:xfrm>
                <a:off x="1982803" y="5001250"/>
                <a:ext cx="2213143" cy="283030"/>
              </a:xfrm>
              <a:prstGeom prst="rect">
                <a:avLst/>
              </a:prstGeom>
              <a:noFill/>
              <a:ln w="9525">
                <a:noFill/>
                <a:miter lim="800000"/>
                <a:headEnd/>
                <a:tailEnd/>
              </a:ln>
            </p:spPr>
            <p:txBody>
              <a:bodyPr wrap="none" lIns="0" tIns="0" rIns="0" bIns="0" anchor="ctr" anchorCtr="0">
                <a:normAutofit lnSpcReduction="10000"/>
                <a:scene3d>
                  <a:camera prst="orthographicFront"/>
                  <a:lightRig rig="threePt" dir="t"/>
                </a:scene3d>
                <a:sp3d>
                  <a:bevelT w="0" h="0"/>
                </a:sp3d>
              </a:bodyPr>
              <a:lstStyle/>
              <a:p>
                <a:pPr marL="0" lvl="1"/>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3" name="TextBox 26"/>
              <p:cNvSpPr txBox="1">
                <a:spLocks/>
              </p:cNvSpPr>
              <p:nvPr/>
            </p:nvSpPr>
            <p:spPr bwMode="auto">
              <a:xfrm>
                <a:off x="1982802" y="5284280"/>
                <a:ext cx="2213143" cy="574230"/>
              </a:xfrm>
              <a:prstGeom prst="rect">
                <a:avLst/>
              </a:prstGeom>
              <a:noFill/>
              <a:ln w="9525">
                <a:noFill/>
                <a:miter lim="800000"/>
                <a:headEnd/>
                <a:tailEnd/>
              </a:ln>
            </p:spPr>
            <p:txBody>
              <a:bodyPr wrap="square" lIns="0" tIns="0" rIns="0" bIns="0" anchor="ctr" anchorCtr="0">
                <a:normAutofit fontScale="92500"/>
                <a:scene3d>
                  <a:camera prst="orthographicFront"/>
                  <a:lightRig rig="threePt" dir="t"/>
                </a:scene3d>
                <a:sp3d>
                  <a:bevelT w="0" h="0"/>
                </a:sp3d>
              </a:bodyPr>
              <a:lstStyle/>
              <a:p>
                <a:pPr algn="l">
                  <a:lnSpc>
                    <a:spcPct val="120000"/>
                  </a:lnSpc>
                  <a:defRPr/>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nvGrpSpPr>
            <p:cNvPr id="34" name="Group 22"/>
            <p:cNvGrpSpPr/>
            <p:nvPr/>
          </p:nvGrpSpPr>
          <p:grpSpPr>
            <a:xfrm>
              <a:off x="9233882" y="3638220"/>
              <a:ext cx="2213143" cy="857260"/>
              <a:chOff x="2112247" y="5001250"/>
              <a:chExt cx="2213143" cy="857260"/>
            </a:xfrm>
          </p:grpSpPr>
          <p:sp>
            <p:nvSpPr>
              <p:cNvPr id="10" name="TextBox 23"/>
              <p:cNvSpPr txBox="1">
                <a:spLocks/>
              </p:cNvSpPr>
              <p:nvPr/>
            </p:nvSpPr>
            <p:spPr bwMode="auto">
              <a:xfrm>
                <a:off x="2112247" y="5001250"/>
                <a:ext cx="2213143" cy="283030"/>
              </a:xfrm>
              <a:prstGeom prst="rect">
                <a:avLst/>
              </a:prstGeom>
              <a:noFill/>
              <a:ln w="9525">
                <a:noFill/>
                <a:miter lim="800000"/>
                <a:headEnd/>
                <a:tailEnd/>
              </a:ln>
            </p:spPr>
            <p:txBody>
              <a:bodyPr wrap="none" lIns="0" tIns="0" rIns="0" bIns="0" anchor="ctr" anchorCtr="0">
                <a:normAutofit lnSpcReduction="10000"/>
                <a:scene3d>
                  <a:camera prst="orthographicFront"/>
                  <a:lightRig rig="threePt" dir="t"/>
                </a:scene3d>
                <a:sp3d>
                  <a:bevelT w="0" h="0"/>
                </a:sp3d>
              </a:bodyPr>
              <a:lstStyle/>
              <a:p>
                <a:pPr marL="0" lvl="1"/>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1" name="TextBox 24"/>
              <p:cNvSpPr txBox="1">
                <a:spLocks/>
              </p:cNvSpPr>
              <p:nvPr/>
            </p:nvSpPr>
            <p:spPr bwMode="auto">
              <a:xfrm>
                <a:off x="2112247" y="5284280"/>
                <a:ext cx="2213143" cy="574230"/>
              </a:xfrm>
              <a:prstGeom prst="rect">
                <a:avLst/>
              </a:prstGeom>
              <a:noFill/>
              <a:ln w="9525">
                <a:noFill/>
                <a:miter lim="800000"/>
                <a:headEnd/>
                <a:tailEnd/>
              </a:ln>
            </p:spPr>
            <p:txBody>
              <a:bodyPr wrap="square" lIns="0" tIns="0" rIns="0" bIns="0" anchor="ctr" anchorCtr="0">
                <a:normAutofit fontScale="92500"/>
                <a:scene3d>
                  <a:camera prst="orthographicFront"/>
                  <a:lightRig rig="threePt" dir="t"/>
                </a:scene3d>
                <a:sp3d>
                  <a:bevelT w="0" h="0"/>
                </a:sp3d>
              </a:bodyPr>
              <a:lstStyle/>
              <a:p>
                <a:pPr algn="l">
                  <a:lnSpc>
                    <a:spcPct val="120000"/>
                  </a:lnSpc>
                  <a:defRPr/>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spTree>
    <p:extLst>
      <p:ext uri="{BB962C8B-B14F-4D97-AF65-F5344CB8AC3E}">
        <p14:creationId xmlns:p14="http://schemas.microsoft.com/office/powerpoint/2010/main" val="19239523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1+#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1+#ppt_w/2"/>
                                          </p:val>
                                        </p:tav>
                                        <p:tav tm="100000">
                                          <p:val>
                                            <p:strVal val="#ppt_x"/>
                                          </p:val>
                                        </p:tav>
                                      </p:tavLst>
                                    </p:anim>
                                    <p:anim calcmode="lin" valueType="num">
                                      <p:cBhvr additive="base">
                                        <p:cTn id="23" dur="500" fill="hold"/>
                                        <p:tgtEl>
                                          <p:spTgt spid="4"/>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53" presetClass="entr" presetSubtype="16"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55072" y="3277022"/>
            <a:ext cx="2864801" cy="230833"/>
          </a:xfrm>
          <a:prstGeom prst="rect">
            <a:avLst/>
          </a:prstGeom>
          <a:noFill/>
        </p:spPr>
        <p:txBody>
          <a:bodyPr wrap="none" lIns="91435" tIns="45717" rIns="91435" bIns="45717">
            <a:normAutofit fontScale="77500" lnSpcReduction="20000"/>
          </a:bodyPr>
          <a:lstStyle/>
          <a:p>
            <a:r>
              <a:rPr lang="zh-CN" altLang="en-US" sz="1400" b="1" dirty="0">
                <a:solidFill>
                  <a:schemeClr val="bg1">
                    <a:lumMod val="50000"/>
                  </a:schemeClr>
                </a:solidFill>
                <a:latin typeface="微软雅黑" pitchFamily="34" charset="-122"/>
                <a:ea typeface="微软雅黑" pitchFamily="34" charset="-122"/>
              </a:rPr>
              <a:t>标题文本预设</a:t>
            </a:r>
          </a:p>
        </p:txBody>
      </p:sp>
      <p:sp>
        <p:nvSpPr>
          <p:cNvPr id="6" name="Rectangle 5"/>
          <p:cNvSpPr/>
          <p:nvPr/>
        </p:nvSpPr>
        <p:spPr>
          <a:xfrm>
            <a:off x="555072" y="3588645"/>
            <a:ext cx="2864801" cy="427713"/>
          </a:xfrm>
          <a:prstGeom prst="rect">
            <a:avLst/>
          </a:prstGeom>
        </p:spPr>
        <p:txBody>
          <a:bodyPr wrap="square" lIns="91435" tIns="45717" rIns="91435" bIns="45717">
            <a:normAutofit fontScale="70000" lnSpcReduction="20000"/>
          </a:bodyPr>
          <a:lstStyle/>
          <a:p>
            <a:pPr>
              <a:lnSpc>
                <a:spcPct val="120000"/>
              </a:lnSpc>
            </a:pPr>
            <a:r>
              <a:rPr lang="zh-CN" altLang="en-US" sz="1100" dirty="0">
                <a:solidFill>
                  <a:schemeClr val="bg1">
                    <a:lumMod val="50000"/>
                  </a:schemeClr>
                </a:solidFill>
                <a:latin typeface="微软雅黑" pitchFamily="34" charset="-122"/>
                <a:ea typeface="微软雅黑" pitchFamily="34" charset="-122"/>
              </a:rPr>
              <a:t>此部分内容作为文字排版占位显示（建议使用主题字体）</a:t>
            </a:r>
            <a:br>
              <a:rPr lang="zh-CN" altLang="en-US" sz="1100" dirty="0">
                <a:solidFill>
                  <a:schemeClr val="bg1">
                    <a:lumMod val="50000"/>
                  </a:schemeClr>
                </a:solidFill>
                <a:latin typeface="微软雅黑" pitchFamily="34" charset="-122"/>
                <a:ea typeface="微软雅黑" pitchFamily="34" charset="-122"/>
              </a:rPr>
            </a:br>
            <a:r>
              <a:rPr lang="zh-CN" altLang="en-US" sz="1100" dirty="0">
                <a:solidFill>
                  <a:schemeClr val="bg1">
                    <a:lumMod val="50000"/>
                  </a:schemeClr>
                </a:solidFill>
                <a:latin typeface="微软雅黑" pitchFamily="34" charset="-122"/>
                <a:ea typeface="微软雅黑" pitchFamily="34" charset="-122"/>
              </a:rPr>
              <a:t>如需更改请在（设置形状格式）菜单下（文本选项）中调整</a:t>
            </a:r>
          </a:p>
        </p:txBody>
      </p:sp>
      <p:grpSp>
        <p:nvGrpSpPr>
          <p:cNvPr id="2" name="组合 10"/>
          <p:cNvGrpSpPr/>
          <p:nvPr/>
        </p:nvGrpSpPr>
        <p:grpSpPr>
          <a:xfrm>
            <a:off x="3635897" y="1131590"/>
            <a:ext cx="4487827" cy="3360440"/>
            <a:chOff x="3635896" y="1131590"/>
            <a:chExt cx="4487827" cy="3360440"/>
          </a:xfrm>
        </p:grpSpPr>
        <p:sp>
          <p:nvSpPr>
            <p:cNvPr id="4" name="Rectangle 1"/>
            <p:cNvSpPr/>
            <p:nvPr/>
          </p:nvSpPr>
          <p:spPr>
            <a:xfrm>
              <a:off x="3782981" y="1291630"/>
              <a:ext cx="4340742" cy="3200400"/>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Rectangle 3"/>
            <p:cNvSpPr/>
            <p:nvPr/>
          </p:nvSpPr>
          <p:spPr>
            <a:xfrm>
              <a:off x="3635896" y="1131590"/>
              <a:ext cx="4340741" cy="3200400"/>
            </a:xfrm>
            <a:prstGeom prst="rect">
              <a:avLst/>
            </a:prstGeom>
            <a:blipFill dpi="0" rotWithShape="1">
              <a:blip r:embed="rId3" cstate="print">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3" name="组合 11"/>
          <p:cNvGrpSpPr/>
          <p:nvPr/>
        </p:nvGrpSpPr>
        <p:grpSpPr>
          <a:xfrm>
            <a:off x="9844" y="1851670"/>
            <a:ext cx="4449688" cy="936104"/>
            <a:chOff x="9844" y="1851670"/>
            <a:chExt cx="4449688" cy="936104"/>
          </a:xfrm>
        </p:grpSpPr>
        <p:sp>
          <p:nvSpPr>
            <p:cNvPr id="10" name="矩形: 圆角 9"/>
            <p:cNvSpPr/>
            <p:nvPr/>
          </p:nvSpPr>
          <p:spPr>
            <a:xfrm>
              <a:off x="9844" y="1851670"/>
              <a:ext cx="4449688" cy="936104"/>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8"/>
            <p:cNvSpPr txBox="1"/>
            <p:nvPr/>
          </p:nvSpPr>
          <p:spPr>
            <a:xfrm>
              <a:off x="843841" y="2118965"/>
              <a:ext cx="2215991" cy="484748"/>
            </a:xfrm>
            <a:prstGeom prst="rect">
              <a:avLst/>
            </a:prstGeom>
            <a:noFill/>
          </p:spPr>
          <p:txBody>
            <a:bodyPr wrap="none">
              <a:normAutofit fontScale="85000" lnSpcReduction="20000"/>
            </a:bodyPr>
            <a:lstStyle/>
            <a:p>
              <a:r>
                <a:rPr lang="zh-CN" altLang="en-US" sz="3600" b="1" dirty="0">
                  <a:solidFill>
                    <a:schemeClr val="bg1"/>
                  </a:solidFill>
                </a:rPr>
                <a:t>标题文本预设</a:t>
              </a:r>
            </a:p>
          </p:txBody>
        </p:sp>
      </p:grpSp>
    </p:spTree>
    <p:extLst>
      <p:ext uri="{BB962C8B-B14F-4D97-AF65-F5344CB8AC3E}">
        <p14:creationId xmlns:p14="http://schemas.microsoft.com/office/powerpoint/2010/main" val="1022659654"/>
      </p:ext>
    </p:extLst>
  </p:cSld>
  <p:clrMapOvr>
    <a:masterClrMapping/>
  </p:clrMapOvr>
  <p:transition spd="med" advClick="0" advTm="0">
    <p:rand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p:nvPr/>
        </p:nvGrpSpPr>
        <p:grpSpPr>
          <a:xfrm>
            <a:off x="2700896" y="1491632"/>
            <a:ext cx="1570378" cy="1239367"/>
            <a:chOff x="4078513" y="2305388"/>
            <a:chExt cx="1683939" cy="1328992"/>
          </a:xfrm>
        </p:grpSpPr>
        <p:sp>
          <p:nvSpPr>
            <p:cNvPr id="41" name="Freeform: Shape 24"/>
            <p:cNvSpPr>
              <a:spLocks/>
            </p:cNvSpPr>
            <p:nvPr/>
          </p:nvSpPr>
          <p:spPr bwMode="auto">
            <a:xfrm>
              <a:off x="4171565" y="2305388"/>
              <a:ext cx="1590887" cy="1196167"/>
            </a:xfrm>
            <a:custGeom>
              <a:avLst/>
              <a:gdLst>
                <a:gd name="T0" fmla="*/ 1375 w 1609"/>
                <a:gd name="T1" fmla="*/ 716 h 1210"/>
                <a:gd name="T2" fmla="*/ 1491 w 1609"/>
                <a:gd name="T3" fmla="*/ 578 h 1210"/>
                <a:gd name="T4" fmla="*/ 1609 w 1609"/>
                <a:gd name="T5" fmla="*/ 1210 h 1210"/>
                <a:gd name="T6" fmla="*/ 957 w 1609"/>
                <a:gd name="T7" fmla="*/ 1210 h 1210"/>
                <a:gd name="T8" fmla="*/ 1069 w 1609"/>
                <a:gd name="T9" fmla="*/ 1080 h 1210"/>
                <a:gd name="T10" fmla="*/ 0 w 1609"/>
                <a:gd name="T11" fmla="*/ 350 h 1210"/>
                <a:gd name="T12" fmla="*/ 235 w 1609"/>
                <a:gd name="T13" fmla="*/ 132 h 1210"/>
                <a:gd name="T14" fmla="*/ 1375 w 1609"/>
                <a:gd name="T15" fmla="*/ 716 h 1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9" h="1210">
                  <a:moveTo>
                    <a:pt x="1375" y="716"/>
                  </a:moveTo>
                  <a:cubicBezTo>
                    <a:pt x="1491" y="578"/>
                    <a:pt x="1491" y="578"/>
                    <a:pt x="1491" y="578"/>
                  </a:cubicBezTo>
                  <a:cubicBezTo>
                    <a:pt x="1609" y="1210"/>
                    <a:pt x="1609" y="1210"/>
                    <a:pt x="1609" y="1210"/>
                  </a:cubicBezTo>
                  <a:cubicBezTo>
                    <a:pt x="957" y="1210"/>
                    <a:pt x="957" y="1210"/>
                    <a:pt x="957" y="1210"/>
                  </a:cubicBezTo>
                  <a:cubicBezTo>
                    <a:pt x="1069" y="1080"/>
                    <a:pt x="1069" y="1080"/>
                    <a:pt x="1069" y="1080"/>
                  </a:cubicBezTo>
                  <a:cubicBezTo>
                    <a:pt x="1069" y="1080"/>
                    <a:pt x="149" y="190"/>
                    <a:pt x="0" y="350"/>
                  </a:cubicBezTo>
                  <a:cubicBezTo>
                    <a:pt x="0" y="350"/>
                    <a:pt x="49" y="204"/>
                    <a:pt x="235" y="132"/>
                  </a:cubicBezTo>
                  <a:cubicBezTo>
                    <a:pt x="235" y="132"/>
                    <a:pt x="477" y="0"/>
                    <a:pt x="1375" y="716"/>
                  </a:cubicBezTo>
                  <a:close/>
                </a:path>
              </a:pathLst>
            </a:custGeom>
            <a:solidFill>
              <a:schemeClr val="accent1"/>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2" name="Straight Connector 25"/>
            <p:cNvSpPr>
              <a:spLocks/>
            </p:cNvSpPr>
            <p:nvPr/>
          </p:nvSpPr>
          <p:spPr bwMode="auto">
            <a:xfrm>
              <a:off x="5700918" y="290272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3" name="Straight Connector 26"/>
            <p:cNvSpPr>
              <a:spLocks/>
            </p:cNvSpPr>
            <p:nvPr/>
          </p:nvSpPr>
          <p:spPr bwMode="auto">
            <a:xfrm>
              <a:off x="5700918" y="2902721"/>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4" name="Freeform: Shape 27"/>
            <p:cNvSpPr>
              <a:spLocks/>
            </p:cNvSpPr>
            <p:nvPr/>
          </p:nvSpPr>
          <p:spPr bwMode="auto">
            <a:xfrm>
              <a:off x="4078513" y="2498996"/>
              <a:ext cx="1149641" cy="905755"/>
            </a:xfrm>
            <a:custGeom>
              <a:avLst/>
              <a:gdLst>
                <a:gd name="T0" fmla="*/ 155 w 1163"/>
                <a:gd name="T1" fmla="*/ 167 h 916"/>
                <a:gd name="T2" fmla="*/ 155 w 1163"/>
                <a:gd name="T3" fmla="*/ 167 h 916"/>
                <a:gd name="T4" fmla="*/ 1135 w 1163"/>
                <a:gd name="T5" fmla="*/ 916 h 916"/>
                <a:gd name="T6" fmla="*/ 1163 w 1163"/>
                <a:gd name="T7" fmla="*/ 884 h 916"/>
                <a:gd name="T8" fmla="*/ 94 w 1163"/>
                <a:gd name="T9" fmla="*/ 154 h 916"/>
                <a:gd name="T10" fmla="*/ 95 w 1163"/>
                <a:gd name="T11" fmla="*/ 154 h 916"/>
                <a:gd name="T12" fmla="*/ 94 w 1163"/>
                <a:gd name="T13" fmla="*/ 154 h 916"/>
                <a:gd name="T14" fmla="*/ 196 w 1163"/>
                <a:gd name="T15" fmla="*/ 460 h 916"/>
                <a:gd name="T16" fmla="*/ 155 w 1163"/>
                <a:gd name="T17" fmla="*/ 167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3" h="916">
                  <a:moveTo>
                    <a:pt x="155" y="167"/>
                  </a:moveTo>
                  <a:cubicBezTo>
                    <a:pt x="155" y="167"/>
                    <a:pt x="155" y="167"/>
                    <a:pt x="155" y="167"/>
                  </a:cubicBezTo>
                  <a:cubicBezTo>
                    <a:pt x="271" y="204"/>
                    <a:pt x="565" y="350"/>
                    <a:pt x="1135" y="916"/>
                  </a:cubicBezTo>
                  <a:cubicBezTo>
                    <a:pt x="1163" y="884"/>
                    <a:pt x="1163" y="884"/>
                    <a:pt x="1163" y="884"/>
                  </a:cubicBezTo>
                  <a:cubicBezTo>
                    <a:pt x="1163" y="884"/>
                    <a:pt x="251" y="0"/>
                    <a:pt x="94" y="154"/>
                  </a:cubicBezTo>
                  <a:cubicBezTo>
                    <a:pt x="94" y="154"/>
                    <a:pt x="94" y="154"/>
                    <a:pt x="95" y="154"/>
                  </a:cubicBezTo>
                  <a:cubicBezTo>
                    <a:pt x="94" y="154"/>
                    <a:pt x="94" y="154"/>
                    <a:pt x="94" y="154"/>
                  </a:cubicBezTo>
                  <a:cubicBezTo>
                    <a:pt x="25" y="261"/>
                    <a:pt x="196" y="460"/>
                    <a:pt x="196" y="460"/>
                  </a:cubicBezTo>
                  <a:cubicBezTo>
                    <a:pt x="0" y="184"/>
                    <a:pt x="155" y="167"/>
                    <a:pt x="155" y="167"/>
                  </a:cubicBezTo>
                  <a:close/>
                </a:path>
              </a:pathLst>
            </a:custGeom>
            <a:solidFill>
              <a:schemeClr val="accent1">
                <a:lumMod val="75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5" name="Freeform: Shape 28"/>
            <p:cNvSpPr>
              <a:spLocks/>
            </p:cNvSpPr>
            <p:nvPr/>
          </p:nvSpPr>
          <p:spPr bwMode="auto">
            <a:xfrm>
              <a:off x="5117842" y="3501555"/>
              <a:ext cx="644610" cy="24013"/>
            </a:xfrm>
            <a:custGeom>
              <a:avLst/>
              <a:gdLst>
                <a:gd name="T0" fmla="*/ 859 w 859"/>
                <a:gd name="T1" fmla="*/ 0 h 32"/>
                <a:gd name="T2" fmla="*/ 832 w 859"/>
                <a:gd name="T3" fmla="*/ 32 h 32"/>
                <a:gd name="T4" fmla="*/ 16 w 859"/>
                <a:gd name="T5" fmla="*/ 32 h 32"/>
                <a:gd name="T6" fmla="*/ 0 w 859"/>
                <a:gd name="T7" fmla="*/ 0 h 32"/>
                <a:gd name="T8" fmla="*/ 859 w 859"/>
                <a:gd name="T9" fmla="*/ 0 h 32"/>
              </a:gdLst>
              <a:ahLst/>
              <a:cxnLst>
                <a:cxn ang="0">
                  <a:pos x="T0" y="T1"/>
                </a:cxn>
                <a:cxn ang="0">
                  <a:pos x="T2" y="T3"/>
                </a:cxn>
                <a:cxn ang="0">
                  <a:pos x="T4" y="T5"/>
                </a:cxn>
                <a:cxn ang="0">
                  <a:pos x="T6" y="T7"/>
                </a:cxn>
                <a:cxn ang="0">
                  <a:pos x="T8" y="T9"/>
                </a:cxn>
              </a:cxnLst>
              <a:rect l="0" t="0" r="r" b="b"/>
              <a:pathLst>
                <a:path w="859" h="32">
                  <a:moveTo>
                    <a:pt x="859" y="0"/>
                  </a:moveTo>
                  <a:lnTo>
                    <a:pt x="832" y="32"/>
                  </a:lnTo>
                  <a:lnTo>
                    <a:pt x="16" y="32"/>
                  </a:lnTo>
                  <a:lnTo>
                    <a:pt x="0" y="0"/>
                  </a:lnTo>
                  <a:lnTo>
                    <a:pt x="859" y="0"/>
                  </a:lnTo>
                  <a:close/>
                </a:path>
              </a:pathLst>
            </a:custGeom>
            <a:solidFill>
              <a:schemeClr val="accent1">
                <a:lumMod val="75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6" name="Freeform: Shape 23"/>
            <p:cNvSpPr>
              <a:spLocks/>
            </p:cNvSpPr>
            <p:nvPr/>
          </p:nvSpPr>
          <p:spPr bwMode="auto">
            <a:xfrm>
              <a:off x="4171565" y="2620564"/>
              <a:ext cx="785688" cy="1013816"/>
            </a:xfrm>
            <a:custGeom>
              <a:avLst/>
              <a:gdLst>
                <a:gd name="T0" fmla="*/ 795 w 795"/>
                <a:gd name="T1" fmla="*/ 1025 h 1025"/>
                <a:gd name="T2" fmla="*/ 139 w 795"/>
                <a:gd name="T3" fmla="*/ 73 h 1025"/>
                <a:gd name="T4" fmla="*/ 6 w 795"/>
                <a:gd name="T5" fmla="*/ 85 h 1025"/>
                <a:gd name="T6" fmla="*/ 1 w 795"/>
                <a:gd name="T7" fmla="*/ 114 h 1025"/>
                <a:gd name="T8" fmla="*/ 1 w 795"/>
                <a:gd name="T9" fmla="*/ 139 h 1025"/>
                <a:gd name="T10" fmla="*/ 795 w 795"/>
                <a:gd name="T11" fmla="*/ 1025 h 1025"/>
              </a:gdLst>
              <a:ahLst/>
              <a:cxnLst>
                <a:cxn ang="0">
                  <a:pos x="T0" y="T1"/>
                </a:cxn>
                <a:cxn ang="0">
                  <a:pos x="T2" y="T3"/>
                </a:cxn>
                <a:cxn ang="0">
                  <a:pos x="T4" y="T5"/>
                </a:cxn>
                <a:cxn ang="0">
                  <a:pos x="T6" y="T7"/>
                </a:cxn>
                <a:cxn ang="0">
                  <a:pos x="T8" y="T9"/>
                </a:cxn>
                <a:cxn ang="0">
                  <a:pos x="T10" y="T11"/>
                </a:cxn>
              </a:cxnLst>
              <a:rect l="0" t="0" r="r" b="b"/>
              <a:pathLst>
                <a:path w="795" h="1025">
                  <a:moveTo>
                    <a:pt x="795" y="1025"/>
                  </a:moveTo>
                  <a:cubicBezTo>
                    <a:pt x="795" y="1025"/>
                    <a:pt x="142" y="356"/>
                    <a:pt x="139" y="73"/>
                  </a:cubicBezTo>
                  <a:cubicBezTo>
                    <a:pt x="139" y="73"/>
                    <a:pt x="27" y="0"/>
                    <a:pt x="6" y="85"/>
                  </a:cubicBezTo>
                  <a:cubicBezTo>
                    <a:pt x="4" y="93"/>
                    <a:pt x="2" y="103"/>
                    <a:pt x="1" y="114"/>
                  </a:cubicBezTo>
                  <a:cubicBezTo>
                    <a:pt x="0" y="123"/>
                    <a:pt x="0" y="132"/>
                    <a:pt x="1" y="139"/>
                  </a:cubicBezTo>
                  <a:cubicBezTo>
                    <a:pt x="3" y="196"/>
                    <a:pt x="77" y="409"/>
                    <a:pt x="795" y="1025"/>
                  </a:cubicBezTo>
                  <a:close/>
                </a:path>
              </a:pathLst>
            </a:custGeom>
            <a:solidFill>
              <a:schemeClr val="accent1">
                <a:lumMod val="50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3" name="Group 2"/>
          <p:cNvGrpSpPr/>
          <p:nvPr/>
        </p:nvGrpSpPr>
        <p:grpSpPr>
          <a:xfrm>
            <a:off x="4893382" y="1491632"/>
            <a:ext cx="1570378" cy="1239367"/>
            <a:chOff x="6429548" y="2305388"/>
            <a:chExt cx="1683939" cy="1328992"/>
          </a:xfrm>
        </p:grpSpPr>
        <p:sp>
          <p:nvSpPr>
            <p:cNvPr id="35" name="Freeform: Shape 32"/>
            <p:cNvSpPr>
              <a:spLocks/>
            </p:cNvSpPr>
            <p:nvPr/>
          </p:nvSpPr>
          <p:spPr bwMode="auto">
            <a:xfrm flipH="1">
              <a:off x="6429548" y="2305388"/>
              <a:ext cx="1590887" cy="1196167"/>
            </a:xfrm>
            <a:custGeom>
              <a:avLst/>
              <a:gdLst>
                <a:gd name="T0" fmla="*/ 1375 w 1609"/>
                <a:gd name="T1" fmla="*/ 716 h 1210"/>
                <a:gd name="T2" fmla="*/ 1491 w 1609"/>
                <a:gd name="T3" fmla="*/ 578 h 1210"/>
                <a:gd name="T4" fmla="*/ 1609 w 1609"/>
                <a:gd name="T5" fmla="*/ 1210 h 1210"/>
                <a:gd name="T6" fmla="*/ 957 w 1609"/>
                <a:gd name="T7" fmla="*/ 1210 h 1210"/>
                <a:gd name="T8" fmla="*/ 1069 w 1609"/>
                <a:gd name="T9" fmla="*/ 1080 h 1210"/>
                <a:gd name="T10" fmla="*/ 0 w 1609"/>
                <a:gd name="T11" fmla="*/ 350 h 1210"/>
                <a:gd name="T12" fmla="*/ 235 w 1609"/>
                <a:gd name="T13" fmla="*/ 132 h 1210"/>
                <a:gd name="T14" fmla="*/ 1375 w 1609"/>
                <a:gd name="T15" fmla="*/ 716 h 1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9" h="1210">
                  <a:moveTo>
                    <a:pt x="1375" y="716"/>
                  </a:moveTo>
                  <a:cubicBezTo>
                    <a:pt x="1491" y="578"/>
                    <a:pt x="1491" y="578"/>
                    <a:pt x="1491" y="578"/>
                  </a:cubicBezTo>
                  <a:cubicBezTo>
                    <a:pt x="1609" y="1210"/>
                    <a:pt x="1609" y="1210"/>
                    <a:pt x="1609" y="1210"/>
                  </a:cubicBezTo>
                  <a:cubicBezTo>
                    <a:pt x="957" y="1210"/>
                    <a:pt x="957" y="1210"/>
                    <a:pt x="957" y="1210"/>
                  </a:cubicBezTo>
                  <a:cubicBezTo>
                    <a:pt x="1069" y="1080"/>
                    <a:pt x="1069" y="1080"/>
                    <a:pt x="1069" y="1080"/>
                  </a:cubicBezTo>
                  <a:cubicBezTo>
                    <a:pt x="1069" y="1080"/>
                    <a:pt x="149" y="190"/>
                    <a:pt x="0" y="350"/>
                  </a:cubicBezTo>
                  <a:cubicBezTo>
                    <a:pt x="0" y="350"/>
                    <a:pt x="49" y="204"/>
                    <a:pt x="235" y="132"/>
                  </a:cubicBezTo>
                  <a:cubicBezTo>
                    <a:pt x="235" y="132"/>
                    <a:pt x="477" y="0"/>
                    <a:pt x="1375" y="716"/>
                  </a:cubicBezTo>
                  <a:close/>
                </a:path>
              </a:pathLst>
            </a:custGeom>
            <a:solidFill>
              <a:schemeClr val="accent2"/>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6" name="Straight Connector 33"/>
            <p:cNvSpPr>
              <a:spLocks/>
            </p:cNvSpPr>
            <p:nvPr/>
          </p:nvSpPr>
          <p:spPr bwMode="auto">
            <a:xfrm flipH="1">
              <a:off x="6491082" y="2902722"/>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7" name="Straight Connector 34"/>
            <p:cNvSpPr>
              <a:spLocks/>
            </p:cNvSpPr>
            <p:nvPr/>
          </p:nvSpPr>
          <p:spPr bwMode="auto">
            <a:xfrm flipH="1">
              <a:off x="6491082" y="2902722"/>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8" name="Freeform: Shape 35"/>
            <p:cNvSpPr>
              <a:spLocks/>
            </p:cNvSpPr>
            <p:nvPr/>
          </p:nvSpPr>
          <p:spPr bwMode="auto">
            <a:xfrm flipH="1">
              <a:off x="6963846" y="2498996"/>
              <a:ext cx="1149641" cy="905755"/>
            </a:xfrm>
            <a:custGeom>
              <a:avLst/>
              <a:gdLst>
                <a:gd name="T0" fmla="*/ 155 w 1163"/>
                <a:gd name="T1" fmla="*/ 167 h 916"/>
                <a:gd name="T2" fmla="*/ 155 w 1163"/>
                <a:gd name="T3" fmla="*/ 167 h 916"/>
                <a:gd name="T4" fmla="*/ 1135 w 1163"/>
                <a:gd name="T5" fmla="*/ 916 h 916"/>
                <a:gd name="T6" fmla="*/ 1163 w 1163"/>
                <a:gd name="T7" fmla="*/ 884 h 916"/>
                <a:gd name="T8" fmla="*/ 94 w 1163"/>
                <a:gd name="T9" fmla="*/ 154 h 916"/>
                <a:gd name="T10" fmla="*/ 95 w 1163"/>
                <a:gd name="T11" fmla="*/ 154 h 916"/>
                <a:gd name="T12" fmla="*/ 94 w 1163"/>
                <a:gd name="T13" fmla="*/ 154 h 916"/>
                <a:gd name="T14" fmla="*/ 196 w 1163"/>
                <a:gd name="T15" fmla="*/ 460 h 916"/>
                <a:gd name="T16" fmla="*/ 155 w 1163"/>
                <a:gd name="T17" fmla="*/ 167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3" h="916">
                  <a:moveTo>
                    <a:pt x="155" y="167"/>
                  </a:moveTo>
                  <a:cubicBezTo>
                    <a:pt x="155" y="167"/>
                    <a:pt x="155" y="167"/>
                    <a:pt x="155" y="167"/>
                  </a:cubicBezTo>
                  <a:cubicBezTo>
                    <a:pt x="271" y="204"/>
                    <a:pt x="565" y="350"/>
                    <a:pt x="1135" y="916"/>
                  </a:cubicBezTo>
                  <a:cubicBezTo>
                    <a:pt x="1163" y="884"/>
                    <a:pt x="1163" y="884"/>
                    <a:pt x="1163" y="884"/>
                  </a:cubicBezTo>
                  <a:cubicBezTo>
                    <a:pt x="1163" y="884"/>
                    <a:pt x="251" y="0"/>
                    <a:pt x="94" y="154"/>
                  </a:cubicBezTo>
                  <a:cubicBezTo>
                    <a:pt x="94" y="154"/>
                    <a:pt x="94" y="154"/>
                    <a:pt x="95" y="154"/>
                  </a:cubicBezTo>
                  <a:cubicBezTo>
                    <a:pt x="94" y="154"/>
                    <a:pt x="94" y="154"/>
                    <a:pt x="94" y="154"/>
                  </a:cubicBezTo>
                  <a:cubicBezTo>
                    <a:pt x="25" y="261"/>
                    <a:pt x="196" y="460"/>
                    <a:pt x="196" y="460"/>
                  </a:cubicBezTo>
                  <a:cubicBezTo>
                    <a:pt x="0" y="184"/>
                    <a:pt x="155" y="167"/>
                    <a:pt x="155" y="167"/>
                  </a:cubicBezTo>
                  <a:close/>
                </a:path>
              </a:pathLst>
            </a:custGeom>
            <a:solidFill>
              <a:schemeClr val="accent2">
                <a:lumMod val="75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39" name="Freeform: Shape 36"/>
            <p:cNvSpPr>
              <a:spLocks/>
            </p:cNvSpPr>
            <p:nvPr/>
          </p:nvSpPr>
          <p:spPr bwMode="auto">
            <a:xfrm flipH="1">
              <a:off x="6429548" y="3501556"/>
              <a:ext cx="644610" cy="24013"/>
            </a:xfrm>
            <a:custGeom>
              <a:avLst/>
              <a:gdLst>
                <a:gd name="T0" fmla="*/ 859 w 859"/>
                <a:gd name="T1" fmla="*/ 0 h 32"/>
                <a:gd name="T2" fmla="*/ 832 w 859"/>
                <a:gd name="T3" fmla="*/ 32 h 32"/>
                <a:gd name="T4" fmla="*/ 16 w 859"/>
                <a:gd name="T5" fmla="*/ 32 h 32"/>
                <a:gd name="T6" fmla="*/ 0 w 859"/>
                <a:gd name="T7" fmla="*/ 0 h 32"/>
                <a:gd name="T8" fmla="*/ 859 w 859"/>
                <a:gd name="T9" fmla="*/ 0 h 32"/>
              </a:gdLst>
              <a:ahLst/>
              <a:cxnLst>
                <a:cxn ang="0">
                  <a:pos x="T0" y="T1"/>
                </a:cxn>
                <a:cxn ang="0">
                  <a:pos x="T2" y="T3"/>
                </a:cxn>
                <a:cxn ang="0">
                  <a:pos x="T4" y="T5"/>
                </a:cxn>
                <a:cxn ang="0">
                  <a:pos x="T6" y="T7"/>
                </a:cxn>
                <a:cxn ang="0">
                  <a:pos x="T8" y="T9"/>
                </a:cxn>
              </a:cxnLst>
              <a:rect l="0" t="0" r="r" b="b"/>
              <a:pathLst>
                <a:path w="859" h="32">
                  <a:moveTo>
                    <a:pt x="859" y="0"/>
                  </a:moveTo>
                  <a:lnTo>
                    <a:pt x="832" y="32"/>
                  </a:lnTo>
                  <a:lnTo>
                    <a:pt x="16" y="32"/>
                  </a:lnTo>
                  <a:lnTo>
                    <a:pt x="0" y="0"/>
                  </a:lnTo>
                  <a:lnTo>
                    <a:pt x="859" y="0"/>
                  </a:lnTo>
                  <a:close/>
                </a:path>
              </a:pathLst>
            </a:custGeom>
            <a:solidFill>
              <a:schemeClr val="accent2">
                <a:lumMod val="75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40" name="Freeform: Shape 37"/>
            <p:cNvSpPr>
              <a:spLocks/>
            </p:cNvSpPr>
            <p:nvPr/>
          </p:nvSpPr>
          <p:spPr bwMode="auto">
            <a:xfrm flipH="1">
              <a:off x="7234747" y="2620564"/>
              <a:ext cx="785688" cy="1013816"/>
            </a:xfrm>
            <a:custGeom>
              <a:avLst/>
              <a:gdLst>
                <a:gd name="T0" fmla="*/ 795 w 795"/>
                <a:gd name="T1" fmla="*/ 1025 h 1025"/>
                <a:gd name="T2" fmla="*/ 139 w 795"/>
                <a:gd name="T3" fmla="*/ 73 h 1025"/>
                <a:gd name="T4" fmla="*/ 6 w 795"/>
                <a:gd name="T5" fmla="*/ 85 h 1025"/>
                <a:gd name="T6" fmla="*/ 1 w 795"/>
                <a:gd name="T7" fmla="*/ 114 h 1025"/>
                <a:gd name="T8" fmla="*/ 1 w 795"/>
                <a:gd name="T9" fmla="*/ 139 h 1025"/>
                <a:gd name="T10" fmla="*/ 795 w 795"/>
                <a:gd name="T11" fmla="*/ 1025 h 1025"/>
              </a:gdLst>
              <a:ahLst/>
              <a:cxnLst>
                <a:cxn ang="0">
                  <a:pos x="T0" y="T1"/>
                </a:cxn>
                <a:cxn ang="0">
                  <a:pos x="T2" y="T3"/>
                </a:cxn>
                <a:cxn ang="0">
                  <a:pos x="T4" y="T5"/>
                </a:cxn>
                <a:cxn ang="0">
                  <a:pos x="T6" y="T7"/>
                </a:cxn>
                <a:cxn ang="0">
                  <a:pos x="T8" y="T9"/>
                </a:cxn>
                <a:cxn ang="0">
                  <a:pos x="T10" y="T11"/>
                </a:cxn>
              </a:cxnLst>
              <a:rect l="0" t="0" r="r" b="b"/>
              <a:pathLst>
                <a:path w="795" h="1025">
                  <a:moveTo>
                    <a:pt x="795" y="1025"/>
                  </a:moveTo>
                  <a:cubicBezTo>
                    <a:pt x="795" y="1025"/>
                    <a:pt x="142" y="356"/>
                    <a:pt x="139" y="73"/>
                  </a:cubicBezTo>
                  <a:cubicBezTo>
                    <a:pt x="139" y="73"/>
                    <a:pt x="27" y="0"/>
                    <a:pt x="6" y="85"/>
                  </a:cubicBezTo>
                  <a:cubicBezTo>
                    <a:pt x="4" y="93"/>
                    <a:pt x="2" y="103"/>
                    <a:pt x="1" y="114"/>
                  </a:cubicBezTo>
                  <a:cubicBezTo>
                    <a:pt x="0" y="123"/>
                    <a:pt x="0" y="132"/>
                    <a:pt x="1" y="139"/>
                  </a:cubicBezTo>
                  <a:cubicBezTo>
                    <a:pt x="3" y="196"/>
                    <a:pt x="77" y="409"/>
                    <a:pt x="795" y="1025"/>
                  </a:cubicBezTo>
                  <a:close/>
                </a:path>
              </a:pathLst>
            </a:custGeom>
            <a:solidFill>
              <a:schemeClr val="accent2">
                <a:lumMod val="50000"/>
              </a:schemeClr>
            </a:solidFill>
            <a:ln>
              <a:noFill/>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4" name="Group 4"/>
          <p:cNvGrpSpPr/>
          <p:nvPr/>
        </p:nvGrpSpPr>
        <p:grpSpPr>
          <a:xfrm>
            <a:off x="2700896" y="2844367"/>
            <a:ext cx="1570378" cy="1239367"/>
            <a:chOff x="4078513" y="3755948"/>
            <a:chExt cx="1683939" cy="1328992"/>
          </a:xfrm>
        </p:grpSpPr>
        <p:sp>
          <p:nvSpPr>
            <p:cNvPr id="29" name="Freeform: Shape 39"/>
            <p:cNvSpPr>
              <a:spLocks/>
            </p:cNvSpPr>
            <p:nvPr/>
          </p:nvSpPr>
          <p:spPr bwMode="auto">
            <a:xfrm flipV="1">
              <a:off x="4171565" y="3888773"/>
              <a:ext cx="1590887" cy="1196167"/>
            </a:xfrm>
            <a:custGeom>
              <a:avLst/>
              <a:gdLst>
                <a:gd name="T0" fmla="*/ 1375 w 1609"/>
                <a:gd name="T1" fmla="*/ 716 h 1210"/>
                <a:gd name="T2" fmla="*/ 1491 w 1609"/>
                <a:gd name="T3" fmla="*/ 578 h 1210"/>
                <a:gd name="T4" fmla="*/ 1609 w 1609"/>
                <a:gd name="T5" fmla="*/ 1210 h 1210"/>
                <a:gd name="T6" fmla="*/ 957 w 1609"/>
                <a:gd name="T7" fmla="*/ 1210 h 1210"/>
                <a:gd name="T8" fmla="*/ 1069 w 1609"/>
                <a:gd name="T9" fmla="*/ 1080 h 1210"/>
                <a:gd name="T10" fmla="*/ 0 w 1609"/>
                <a:gd name="T11" fmla="*/ 350 h 1210"/>
                <a:gd name="T12" fmla="*/ 235 w 1609"/>
                <a:gd name="T13" fmla="*/ 132 h 1210"/>
                <a:gd name="T14" fmla="*/ 1375 w 1609"/>
                <a:gd name="T15" fmla="*/ 716 h 1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9" h="1210">
                  <a:moveTo>
                    <a:pt x="1375" y="716"/>
                  </a:moveTo>
                  <a:cubicBezTo>
                    <a:pt x="1491" y="578"/>
                    <a:pt x="1491" y="578"/>
                    <a:pt x="1491" y="578"/>
                  </a:cubicBezTo>
                  <a:cubicBezTo>
                    <a:pt x="1609" y="1210"/>
                    <a:pt x="1609" y="1210"/>
                    <a:pt x="1609" y="1210"/>
                  </a:cubicBezTo>
                  <a:cubicBezTo>
                    <a:pt x="957" y="1210"/>
                    <a:pt x="957" y="1210"/>
                    <a:pt x="957" y="1210"/>
                  </a:cubicBezTo>
                  <a:cubicBezTo>
                    <a:pt x="1069" y="1080"/>
                    <a:pt x="1069" y="1080"/>
                    <a:pt x="1069" y="1080"/>
                  </a:cubicBezTo>
                  <a:cubicBezTo>
                    <a:pt x="1069" y="1080"/>
                    <a:pt x="149" y="190"/>
                    <a:pt x="0" y="350"/>
                  </a:cubicBezTo>
                  <a:cubicBezTo>
                    <a:pt x="0" y="350"/>
                    <a:pt x="49" y="204"/>
                    <a:pt x="235" y="132"/>
                  </a:cubicBezTo>
                  <a:cubicBezTo>
                    <a:pt x="235" y="132"/>
                    <a:pt x="477" y="0"/>
                    <a:pt x="1375" y="716"/>
                  </a:cubicBezTo>
                  <a:close/>
                </a:path>
              </a:pathLst>
            </a:custGeom>
            <a:solidFill>
              <a:schemeClr val="accent3"/>
            </a:solidFill>
            <a:ln>
              <a:noFill/>
            </a:ln>
          </p:spPr>
          <p:txBody>
            <a:bodyPr anchor="ctr"/>
            <a:lstStyle/>
            <a:p>
              <a:pPr algn="ctr"/>
              <a:endParaRPr>
                <a:cs typeface="+mn-ea"/>
                <a:sym typeface="+mn-lt"/>
              </a:endParaRPr>
            </a:p>
          </p:txBody>
        </p:sp>
        <p:sp>
          <p:nvSpPr>
            <p:cNvPr id="30" name="Straight Connector 40"/>
            <p:cNvSpPr>
              <a:spLocks/>
            </p:cNvSpPr>
            <p:nvPr/>
          </p:nvSpPr>
          <p:spPr bwMode="auto">
            <a:xfrm flipV="1">
              <a:off x="5700918" y="4487606"/>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Straight Connector 41"/>
            <p:cNvSpPr>
              <a:spLocks/>
            </p:cNvSpPr>
            <p:nvPr/>
          </p:nvSpPr>
          <p:spPr bwMode="auto">
            <a:xfrm flipV="1">
              <a:off x="5700918" y="4487606"/>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42"/>
            <p:cNvSpPr>
              <a:spLocks/>
            </p:cNvSpPr>
            <p:nvPr/>
          </p:nvSpPr>
          <p:spPr bwMode="auto">
            <a:xfrm flipV="1">
              <a:off x="4078513" y="3985576"/>
              <a:ext cx="1149641" cy="905755"/>
            </a:xfrm>
            <a:custGeom>
              <a:avLst/>
              <a:gdLst>
                <a:gd name="T0" fmla="*/ 155 w 1163"/>
                <a:gd name="T1" fmla="*/ 167 h 916"/>
                <a:gd name="T2" fmla="*/ 155 w 1163"/>
                <a:gd name="T3" fmla="*/ 167 h 916"/>
                <a:gd name="T4" fmla="*/ 1135 w 1163"/>
                <a:gd name="T5" fmla="*/ 916 h 916"/>
                <a:gd name="T6" fmla="*/ 1163 w 1163"/>
                <a:gd name="T7" fmla="*/ 884 h 916"/>
                <a:gd name="T8" fmla="*/ 94 w 1163"/>
                <a:gd name="T9" fmla="*/ 154 h 916"/>
                <a:gd name="T10" fmla="*/ 95 w 1163"/>
                <a:gd name="T11" fmla="*/ 154 h 916"/>
                <a:gd name="T12" fmla="*/ 94 w 1163"/>
                <a:gd name="T13" fmla="*/ 154 h 916"/>
                <a:gd name="T14" fmla="*/ 196 w 1163"/>
                <a:gd name="T15" fmla="*/ 460 h 916"/>
                <a:gd name="T16" fmla="*/ 155 w 1163"/>
                <a:gd name="T17" fmla="*/ 167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3" h="916">
                  <a:moveTo>
                    <a:pt x="155" y="167"/>
                  </a:moveTo>
                  <a:cubicBezTo>
                    <a:pt x="155" y="167"/>
                    <a:pt x="155" y="167"/>
                    <a:pt x="155" y="167"/>
                  </a:cubicBezTo>
                  <a:cubicBezTo>
                    <a:pt x="271" y="204"/>
                    <a:pt x="565" y="350"/>
                    <a:pt x="1135" y="916"/>
                  </a:cubicBezTo>
                  <a:cubicBezTo>
                    <a:pt x="1163" y="884"/>
                    <a:pt x="1163" y="884"/>
                    <a:pt x="1163" y="884"/>
                  </a:cubicBezTo>
                  <a:cubicBezTo>
                    <a:pt x="1163" y="884"/>
                    <a:pt x="251" y="0"/>
                    <a:pt x="94" y="154"/>
                  </a:cubicBezTo>
                  <a:cubicBezTo>
                    <a:pt x="94" y="154"/>
                    <a:pt x="94" y="154"/>
                    <a:pt x="95" y="154"/>
                  </a:cubicBezTo>
                  <a:cubicBezTo>
                    <a:pt x="94" y="154"/>
                    <a:pt x="94" y="154"/>
                    <a:pt x="94" y="154"/>
                  </a:cubicBezTo>
                  <a:cubicBezTo>
                    <a:pt x="25" y="261"/>
                    <a:pt x="196" y="460"/>
                    <a:pt x="196" y="460"/>
                  </a:cubicBezTo>
                  <a:cubicBezTo>
                    <a:pt x="0" y="184"/>
                    <a:pt x="155" y="167"/>
                    <a:pt x="155" y="167"/>
                  </a:cubicBezTo>
                  <a:close/>
                </a:path>
              </a:pathLst>
            </a:custGeom>
            <a:solidFill>
              <a:schemeClr val="accent3">
                <a:lumMod val="75000"/>
              </a:schemeClr>
            </a:solidFill>
            <a:ln>
              <a:noFill/>
            </a:ln>
          </p:spPr>
          <p:txBody>
            <a:bodyPr anchor="ctr"/>
            <a:lstStyle/>
            <a:p>
              <a:pPr algn="ctr"/>
              <a:endParaRPr>
                <a:cs typeface="+mn-ea"/>
                <a:sym typeface="+mn-lt"/>
              </a:endParaRPr>
            </a:p>
          </p:txBody>
        </p:sp>
        <p:sp>
          <p:nvSpPr>
            <p:cNvPr id="33" name="Freeform: Shape 43"/>
            <p:cNvSpPr>
              <a:spLocks/>
            </p:cNvSpPr>
            <p:nvPr/>
          </p:nvSpPr>
          <p:spPr bwMode="auto">
            <a:xfrm flipV="1">
              <a:off x="5117842" y="3864759"/>
              <a:ext cx="644610" cy="24013"/>
            </a:xfrm>
            <a:custGeom>
              <a:avLst/>
              <a:gdLst>
                <a:gd name="T0" fmla="*/ 859 w 859"/>
                <a:gd name="T1" fmla="*/ 0 h 32"/>
                <a:gd name="T2" fmla="*/ 832 w 859"/>
                <a:gd name="T3" fmla="*/ 32 h 32"/>
                <a:gd name="T4" fmla="*/ 16 w 859"/>
                <a:gd name="T5" fmla="*/ 32 h 32"/>
                <a:gd name="T6" fmla="*/ 0 w 859"/>
                <a:gd name="T7" fmla="*/ 0 h 32"/>
                <a:gd name="T8" fmla="*/ 859 w 859"/>
                <a:gd name="T9" fmla="*/ 0 h 32"/>
              </a:gdLst>
              <a:ahLst/>
              <a:cxnLst>
                <a:cxn ang="0">
                  <a:pos x="T0" y="T1"/>
                </a:cxn>
                <a:cxn ang="0">
                  <a:pos x="T2" y="T3"/>
                </a:cxn>
                <a:cxn ang="0">
                  <a:pos x="T4" y="T5"/>
                </a:cxn>
                <a:cxn ang="0">
                  <a:pos x="T6" y="T7"/>
                </a:cxn>
                <a:cxn ang="0">
                  <a:pos x="T8" y="T9"/>
                </a:cxn>
              </a:cxnLst>
              <a:rect l="0" t="0" r="r" b="b"/>
              <a:pathLst>
                <a:path w="859" h="32">
                  <a:moveTo>
                    <a:pt x="859" y="0"/>
                  </a:moveTo>
                  <a:lnTo>
                    <a:pt x="832" y="32"/>
                  </a:lnTo>
                  <a:lnTo>
                    <a:pt x="16" y="32"/>
                  </a:lnTo>
                  <a:lnTo>
                    <a:pt x="0" y="0"/>
                  </a:lnTo>
                  <a:lnTo>
                    <a:pt x="859" y="0"/>
                  </a:lnTo>
                  <a:close/>
                </a:path>
              </a:pathLst>
            </a:custGeom>
            <a:solidFill>
              <a:schemeClr val="accent3">
                <a:lumMod val="75000"/>
              </a:schemeClr>
            </a:solidFill>
            <a:ln>
              <a:noFill/>
            </a:ln>
          </p:spPr>
          <p:txBody>
            <a:bodyPr anchor="ctr"/>
            <a:lstStyle/>
            <a:p>
              <a:pPr algn="ctr"/>
              <a:endParaRPr>
                <a:cs typeface="+mn-ea"/>
                <a:sym typeface="+mn-lt"/>
              </a:endParaRPr>
            </a:p>
          </p:txBody>
        </p:sp>
        <p:sp>
          <p:nvSpPr>
            <p:cNvPr id="34" name="Freeform: Shape 44"/>
            <p:cNvSpPr>
              <a:spLocks/>
            </p:cNvSpPr>
            <p:nvPr/>
          </p:nvSpPr>
          <p:spPr bwMode="auto">
            <a:xfrm flipV="1">
              <a:off x="4171565" y="3755948"/>
              <a:ext cx="785688" cy="1013816"/>
            </a:xfrm>
            <a:custGeom>
              <a:avLst/>
              <a:gdLst>
                <a:gd name="T0" fmla="*/ 795 w 795"/>
                <a:gd name="T1" fmla="*/ 1025 h 1025"/>
                <a:gd name="T2" fmla="*/ 139 w 795"/>
                <a:gd name="T3" fmla="*/ 73 h 1025"/>
                <a:gd name="T4" fmla="*/ 6 w 795"/>
                <a:gd name="T5" fmla="*/ 85 h 1025"/>
                <a:gd name="T6" fmla="*/ 1 w 795"/>
                <a:gd name="T7" fmla="*/ 114 h 1025"/>
                <a:gd name="T8" fmla="*/ 1 w 795"/>
                <a:gd name="T9" fmla="*/ 139 h 1025"/>
                <a:gd name="T10" fmla="*/ 795 w 795"/>
                <a:gd name="T11" fmla="*/ 1025 h 1025"/>
              </a:gdLst>
              <a:ahLst/>
              <a:cxnLst>
                <a:cxn ang="0">
                  <a:pos x="T0" y="T1"/>
                </a:cxn>
                <a:cxn ang="0">
                  <a:pos x="T2" y="T3"/>
                </a:cxn>
                <a:cxn ang="0">
                  <a:pos x="T4" y="T5"/>
                </a:cxn>
                <a:cxn ang="0">
                  <a:pos x="T6" y="T7"/>
                </a:cxn>
                <a:cxn ang="0">
                  <a:pos x="T8" y="T9"/>
                </a:cxn>
                <a:cxn ang="0">
                  <a:pos x="T10" y="T11"/>
                </a:cxn>
              </a:cxnLst>
              <a:rect l="0" t="0" r="r" b="b"/>
              <a:pathLst>
                <a:path w="795" h="1025">
                  <a:moveTo>
                    <a:pt x="795" y="1025"/>
                  </a:moveTo>
                  <a:cubicBezTo>
                    <a:pt x="795" y="1025"/>
                    <a:pt x="142" y="356"/>
                    <a:pt x="139" y="73"/>
                  </a:cubicBezTo>
                  <a:cubicBezTo>
                    <a:pt x="139" y="73"/>
                    <a:pt x="27" y="0"/>
                    <a:pt x="6" y="85"/>
                  </a:cubicBezTo>
                  <a:cubicBezTo>
                    <a:pt x="4" y="93"/>
                    <a:pt x="2" y="103"/>
                    <a:pt x="1" y="114"/>
                  </a:cubicBezTo>
                  <a:cubicBezTo>
                    <a:pt x="0" y="123"/>
                    <a:pt x="0" y="132"/>
                    <a:pt x="1" y="139"/>
                  </a:cubicBezTo>
                  <a:cubicBezTo>
                    <a:pt x="3" y="196"/>
                    <a:pt x="77" y="409"/>
                    <a:pt x="795" y="1025"/>
                  </a:cubicBezTo>
                  <a:close/>
                </a:path>
              </a:pathLst>
            </a:custGeom>
            <a:solidFill>
              <a:schemeClr val="accent3">
                <a:lumMod val="50000"/>
              </a:schemeClr>
            </a:solidFill>
            <a:ln>
              <a:noFill/>
            </a:ln>
          </p:spPr>
          <p:txBody>
            <a:bodyPr anchor="ctr"/>
            <a:lstStyle/>
            <a:p>
              <a:pPr algn="ctr"/>
              <a:endParaRPr>
                <a:cs typeface="+mn-ea"/>
                <a:sym typeface="+mn-lt"/>
              </a:endParaRPr>
            </a:p>
          </p:txBody>
        </p:sp>
      </p:grpSp>
      <p:grpSp>
        <p:nvGrpSpPr>
          <p:cNvPr id="5" name="Group 5"/>
          <p:cNvGrpSpPr/>
          <p:nvPr/>
        </p:nvGrpSpPr>
        <p:grpSpPr>
          <a:xfrm>
            <a:off x="4893382" y="2844367"/>
            <a:ext cx="1570378" cy="1239367"/>
            <a:chOff x="6429548" y="3755948"/>
            <a:chExt cx="1683939" cy="1328992"/>
          </a:xfrm>
        </p:grpSpPr>
        <p:sp>
          <p:nvSpPr>
            <p:cNvPr id="23" name="Freeform: Shape 46"/>
            <p:cNvSpPr>
              <a:spLocks/>
            </p:cNvSpPr>
            <p:nvPr/>
          </p:nvSpPr>
          <p:spPr bwMode="auto">
            <a:xfrm flipH="1" flipV="1">
              <a:off x="6429548" y="3888773"/>
              <a:ext cx="1590887" cy="1196167"/>
            </a:xfrm>
            <a:custGeom>
              <a:avLst/>
              <a:gdLst>
                <a:gd name="T0" fmla="*/ 1375 w 1609"/>
                <a:gd name="T1" fmla="*/ 716 h 1210"/>
                <a:gd name="T2" fmla="*/ 1491 w 1609"/>
                <a:gd name="T3" fmla="*/ 578 h 1210"/>
                <a:gd name="T4" fmla="*/ 1609 w 1609"/>
                <a:gd name="T5" fmla="*/ 1210 h 1210"/>
                <a:gd name="T6" fmla="*/ 957 w 1609"/>
                <a:gd name="T7" fmla="*/ 1210 h 1210"/>
                <a:gd name="T8" fmla="*/ 1069 w 1609"/>
                <a:gd name="T9" fmla="*/ 1080 h 1210"/>
                <a:gd name="T10" fmla="*/ 0 w 1609"/>
                <a:gd name="T11" fmla="*/ 350 h 1210"/>
                <a:gd name="T12" fmla="*/ 235 w 1609"/>
                <a:gd name="T13" fmla="*/ 132 h 1210"/>
                <a:gd name="T14" fmla="*/ 1375 w 1609"/>
                <a:gd name="T15" fmla="*/ 716 h 1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09" h="1210">
                  <a:moveTo>
                    <a:pt x="1375" y="716"/>
                  </a:moveTo>
                  <a:cubicBezTo>
                    <a:pt x="1491" y="578"/>
                    <a:pt x="1491" y="578"/>
                    <a:pt x="1491" y="578"/>
                  </a:cubicBezTo>
                  <a:cubicBezTo>
                    <a:pt x="1609" y="1210"/>
                    <a:pt x="1609" y="1210"/>
                    <a:pt x="1609" y="1210"/>
                  </a:cubicBezTo>
                  <a:cubicBezTo>
                    <a:pt x="957" y="1210"/>
                    <a:pt x="957" y="1210"/>
                    <a:pt x="957" y="1210"/>
                  </a:cubicBezTo>
                  <a:cubicBezTo>
                    <a:pt x="1069" y="1080"/>
                    <a:pt x="1069" y="1080"/>
                    <a:pt x="1069" y="1080"/>
                  </a:cubicBezTo>
                  <a:cubicBezTo>
                    <a:pt x="1069" y="1080"/>
                    <a:pt x="149" y="190"/>
                    <a:pt x="0" y="350"/>
                  </a:cubicBezTo>
                  <a:cubicBezTo>
                    <a:pt x="0" y="350"/>
                    <a:pt x="49" y="204"/>
                    <a:pt x="235" y="132"/>
                  </a:cubicBezTo>
                  <a:cubicBezTo>
                    <a:pt x="235" y="132"/>
                    <a:pt x="477" y="0"/>
                    <a:pt x="1375" y="716"/>
                  </a:cubicBezTo>
                  <a:close/>
                </a:path>
              </a:pathLst>
            </a:custGeom>
            <a:solidFill>
              <a:schemeClr val="accent4"/>
            </a:solidFill>
            <a:ln>
              <a:noFill/>
            </a:ln>
          </p:spPr>
          <p:txBody>
            <a:bodyPr anchor="ctr"/>
            <a:lstStyle/>
            <a:p>
              <a:pPr algn="ctr"/>
              <a:endParaRPr>
                <a:cs typeface="+mn-ea"/>
                <a:sym typeface="+mn-lt"/>
              </a:endParaRPr>
            </a:p>
          </p:txBody>
        </p:sp>
        <p:sp>
          <p:nvSpPr>
            <p:cNvPr id="24" name="Straight Connector 47"/>
            <p:cNvSpPr>
              <a:spLocks/>
            </p:cNvSpPr>
            <p:nvPr/>
          </p:nvSpPr>
          <p:spPr bwMode="auto">
            <a:xfrm flipH="1" flipV="1">
              <a:off x="6491082" y="4487606"/>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5" name="Straight Connector 48"/>
            <p:cNvSpPr>
              <a:spLocks/>
            </p:cNvSpPr>
            <p:nvPr/>
          </p:nvSpPr>
          <p:spPr bwMode="auto">
            <a:xfrm flipH="1" flipV="1">
              <a:off x="6491082" y="4487606"/>
              <a:ext cx="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26" name="Freeform: Shape 49"/>
            <p:cNvSpPr>
              <a:spLocks/>
            </p:cNvSpPr>
            <p:nvPr/>
          </p:nvSpPr>
          <p:spPr bwMode="auto">
            <a:xfrm flipH="1" flipV="1">
              <a:off x="6963846" y="3985576"/>
              <a:ext cx="1149641" cy="905755"/>
            </a:xfrm>
            <a:custGeom>
              <a:avLst/>
              <a:gdLst>
                <a:gd name="T0" fmla="*/ 155 w 1163"/>
                <a:gd name="T1" fmla="*/ 167 h 916"/>
                <a:gd name="T2" fmla="*/ 155 w 1163"/>
                <a:gd name="T3" fmla="*/ 167 h 916"/>
                <a:gd name="T4" fmla="*/ 1135 w 1163"/>
                <a:gd name="T5" fmla="*/ 916 h 916"/>
                <a:gd name="T6" fmla="*/ 1163 w 1163"/>
                <a:gd name="T7" fmla="*/ 884 h 916"/>
                <a:gd name="T8" fmla="*/ 94 w 1163"/>
                <a:gd name="T9" fmla="*/ 154 h 916"/>
                <a:gd name="T10" fmla="*/ 95 w 1163"/>
                <a:gd name="T11" fmla="*/ 154 h 916"/>
                <a:gd name="T12" fmla="*/ 94 w 1163"/>
                <a:gd name="T13" fmla="*/ 154 h 916"/>
                <a:gd name="T14" fmla="*/ 196 w 1163"/>
                <a:gd name="T15" fmla="*/ 460 h 916"/>
                <a:gd name="T16" fmla="*/ 155 w 1163"/>
                <a:gd name="T17" fmla="*/ 167 h 9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63" h="916">
                  <a:moveTo>
                    <a:pt x="155" y="167"/>
                  </a:moveTo>
                  <a:cubicBezTo>
                    <a:pt x="155" y="167"/>
                    <a:pt x="155" y="167"/>
                    <a:pt x="155" y="167"/>
                  </a:cubicBezTo>
                  <a:cubicBezTo>
                    <a:pt x="271" y="204"/>
                    <a:pt x="565" y="350"/>
                    <a:pt x="1135" y="916"/>
                  </a:cubicBezTo>
                  <a:cubicBezTo>
                    <a:pt x="1163" y="884"/>
                    <a:pt x="1163" y="884"/>
                    <a:pt x="1163" y="884"/>
                  </a:cubicBezTo>
                  <a:cubicBezTo>
                    <a:pt x="1163" y="884"/>
                    <a:pt x="251" y="0"/>
                    <a:pt x="94" y="154"/>
                  </a:cubicBezTo>
                  <a:cubicBezTo>
                    <a:pt x="94" y="154"/>
                    <a:pt x="94" y="154"/>
                    <a:pt x="95" y="154"/>
                  </a:cubicBezTo>
                  <a:cubicBezTo>
                    <a:pt x="94" y="154"/>
                    <a:pt x="94" y="154"/>
                    <a:pt x="94" y="154"/>
                  </a:cubicBezTo>
                  <a:cubicBezTo>
                    <a:pt x="25" y="261"/>
                    <a:pt x="196" y="460"/>
                    <a:pt x="196" y="460"/>
                  </a:cubicBezTo>
                  <a:cubicBezTo>
                    <a:pt x="0" y="184"/>
                    <a:pt x="155" y="167"/>
                    <a:pt x="155" y="167"/>
                  </a:cubicBezTo>
                  <a:close/>
                </a:path>
              </a:pathLst>
            </a:custGeom>
            <a:solidFill>
              <a:schemeClr val="accent4">
                <a:lumMod val="75000"/>
              </a:schemeClr>
            </a:solidFill>
            <a:ln>
              <a:noFill/>
            </a:ln>
          </p:spPr>
          <p:txBody>
            <a:bodyPr anchor="ctr"/>
            <a:lstStyle/>
            <a:p>
              <a:pPr algn="ctr"/>
              <a:endParaRPr>
                <a:cs typeface="+mn-ea"/>
                <a:sym typeface="+mn-lt"/>
              </a:endParaRPr>
            </a:p>
          </p:txBody>
        </p:sp>
        <p:sp>
          <p:nvSpPr>
            <p:cNvPr id="27" name="Freeform: Shape 50"/>
            <p:cNvSpPr>
              <a:spLocks/>
            </p:cNvSpPr>
            <p:nvPr/>
          </p:nvSpPr>
          <p:spPr bwMode="auto">
            <a:xfrm flipH="1" flipV="1">
              <a:off x="6429548" y="3864759"/>
              <a:ext cx="644610" cy="24013"/>
            </a:xfrm>
            <a:custGeom>
              <a:avLst/>
              <a:gdLst>
                <a:gd name="T0" fmla="*/ 859 w 859"/>
                <a:gd name="T1" fmla="*/ 0 h 32"/>
                <a:gd name="T2" fmla="*/ 832 w 859"/>
                <a:gd name="T3" fmla="*/ 32 h 32"/>
                <a:gd name="T4" fmla="*/ 16 w 859"/>
                <a:gd name="T5" fmla="*/ 32 h 32"/>
                <a:gd name="T6" fmla="*/ 0 w 859"/>
                <a:gd name="T7" fmla="*/ 0 h 32"/>
                <a:gd name="T8" fmla="*/ 859 w 859"/>
                <a:gd name="T9" fmla="*/ 0 h 32"/>
              </a:gdLst>
              <a:ahLst/>
              <a:cxnLst>
                <a:cxn ang="0">
                  <a:pos x="T0" y="T1"/>
                </a:cxn>
                <a:cxn ang="0">
                  <a:pos x="T2" y="T3"/>
                </a:cxn>
                <a:cxn ang="0">
                  <a:pos x="T4" y="T5"/>
                </a:cxn>
                <a:cxn ang="0">
                  <a:pos x="T6" y="T7"/>
                </a:cxn>
                <a:cxn ang="0">
                  <a:pos x="T8" y="T9"/>
                </a:cxn>
              </a:cxnLst>
              <a:rect l="0" t="0" r="r" b="b"/>
              <a:pathLst>
                <a:path w="859" h="32">
                  <a:moveTo>
                    <a:pt x="859" y="0"/>
                  </a:moveTo>
                  <a:lnTo>
                    <a:pt x="832" y="32"/>
                  </a:lnTo>
                  <a:lnTo>
                    <a:pt x="16" y="32"/>
                  </a:lnTo>
                  <a:lnTo>
                    <a:pt x="0" y="0"/>
                  </a:lnTo>
                  <a:lnTo>
                    <a:pt x="859" y="0"/>
                  </a:lnTo>
                  <a:close/>
                </a:path>
              </a:pathLst>
            </a:custGeom>
            <a:solidFill>
              <a:schemeClr val="accent4">
                <a:lumMod val="75000"/>
              </a:schemeClr>
            </a:solidFill>
            <a:ln>
              <a:noFill/>
            </a:ln>
          </p:spPr>
          <p:txBody>
            <a:bodyPr anchor="ctr"/>
            <a:lstStyle/>
            <a:p>
              <a:pPr algn="ctr"/>
              <a:endParaRPr>
                <a:cs typeface="+mn-ea"/>
                <a:sym typeface="+mn-lt"/>
              </a:endParaRPr>
            </a:p>
          </p:txBody>
        </p:sp>
        <p:sp>
          <p:nvSpPr>
            <p:cNvPr id="28" name="Freeform: Shape 51"/>
            <p:cNvSpPr>
              <a:spLocks/>
            </p:cNvSpPr>
            <p:nvPr/>
          </p:nvSpPr>
          <p:spPr bwMode="auto">
            <a:xfrm flipH="1" flipV="1">
              <a:off x="7234747" y="3755948"/>
              <a:ext cx="785688" cy="1013816"/>
            </a:xfrm>
            <a:custGeom>
              <a:avLst/>
              <a:gdLst>
                <a:gd name="T0" fmla="*/ 795 w 795"/>
                <a:gd name="T1" fmla="*/ 1025 h 1025"/>
                <a:gd name="T2" fmla="*/ 139 w 795"/>
                <a:gd name="T3" fmla="*/ 73 h 1025"/>
                <a:gd name="T4" fmla="*/ 6 w 795"/>
                <a:gd name="T5" fmla="*/ 85 h 1025"/>
                <a:gd name="T6" fmla="*/ 1 w 795"/>
                <a:gd name="T7" fmla="*/ 114 h 1025"/>
                <a:gd name="T8" fmla="*/ 1 w 795"/>
                <a:gd name="T9" fmla="*/ 139 h 1025"/>
                <a:gd name="T10" fmla="*/ 795 w 795"/>
                <a:gd name="T11" fmla="*/ 1025 h 1025"/>
              </a:gdLst>
              <a:ahLst/>
              <a:cxnLst>
                <a:cxn ang="0">
                  <a:pos x="T0" y="T1"/>
                </a:cxn>
                <a:cxn ang="0">
                  <a:pos x="T2" y="T3"/>
                </a:cxn>
                <a:cxn ang="0">
                  <a:pos x="T4" y="T5"/>
                </a:cxn>
                <a:cxn ang="0">
                  <a:pos x="T6" y="T7"/>
                </a:cxn>
                <a:cxn ang="0">
                  <a:pos x="T8" y="T9"/>
                </a:cxn>
                <a:cxn ang="0">
                  <a:pos x="T10" y="T11"/>
                </a:cxn>
              </a:cxnLst>
              <a:rect l="0" t="0" r="r" b="b"/>
              <a:pathLst>
                <a:path w="795" h="1025">
                  <a:moveTo>
                    <a:pt x="795" y="1025"/>
                  </a:moveTo>
                  <a:cubicBezTo>
                    <a:pt x="795" y="1025"/>
                    <a:pt x="142" y="356"/>
                    <a:pt x="139" y="73"/>
                  </a:cubicBezTo>
                  <a:cubicBezTo>
                    <a:pt x="139" y="73"/>
                    <a:pt x="27" y="0"/>
                    <a:pt x="6" y="85"/>
                  </a:cubicBezTo>
                  <a:cubicBezTo>
                    <a:pt x="4" y="93"/>
                    <a:pt x="2" y="103"/>
                    <a:pt x="1" y="114"/>
                  </a:cubicBezTo>
                  <a:cubicBezTo>
                    <a:pt x="0" y="123"/>
                    <a:pt x="0" y="132"/>
                    <a:pt x="1" y="139"/>
                  </a:cubicBezTo>
                  <a:cubicBezTo>
                    <a:pt x="3" y="196"/>
                    <a:pt x="77" y="409"/>
                    <a:pt x="795" y="1025"/>
                  </a:cubicBezTo>
                  <a:close/>
                </a:path>
              </a:pathLst>
            </a:custGeom>
            <a:solidFill>
              <a:schemeClr val="accent4">
                <a:lumMod val="50000"/>
              </a:schemeClr>
            </a:solidFill>
            <a:ln>
              <a:noFill/>
            </a:ln>
          </p:spPr>
          <p:txBody>
            <a:bodyPr anchor="ctr"/>
            <a:lstStyle/>
            <a:p>
              <a:pPr algn="ctr"/>
              <a:endParaRPr>
                <a:cs typeface="+mn-ea"/>
                <a:sym typeface="+mn-lt"/>
              </a:endParaRPr>
            </a:p>
          </p:txBody>
        </p:sp>
      </p:grpSp>
      <p:grpSp>
        <p:nvGrpSpPr>
          <p:cNvPr id="6" name="组合 46"/>
          <p:cNvGrpSpPr/>
          <p:nvPr/>
        </p:nvGrpSpPr>
        <p:grpSpPr>
          <a:xfrm>
            <a:off x="4286406" y="2491761"/>
            <a:ext cx="591853" cy="591853"/>
            <a:chOff x="4286405" y="2491760"/>
            <a:chExt cx="591853" cy="591853"/>
          </a:xfrm>
        </p:grpSpPr>
        <p:sp>
          <p:nvSpPr>
            <p:cNvPr id="17" name="Oval 30"/>
            <p:cNvSpPr/>
            <p:nvPr/>
          </p:nvSpPr>
          <p:spPr>
            <a:xfrm>
              <a:off x="4286405" y="2491760"/>
              <a:ext cx="591853" cy="591853"/>
            </a:xfrm>
            <a:prstGeom prst="ellipse">
              <a:avLst/>
            </a:prstGeom>
            <a:noFill/>
            <a:ln w="28575">
              <a:solidFill>
                <a:schemeClr val="tx2">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sp>
          <p:nvSpPr>
            <p:cNvPr id="22" name="Freeform: Shape 54"/>
            <p:cNvSpPr>
              <a:spLocks/>
            </p:cNvSpPr>
            <p:nvPr/>
          </p:nvSpPr>
          <p:spPr bwMode="auto">
            <a:xfrm>
              <a:off x="4395959" y="2674145"/>
              <a:ext cx="372743" cy="280381"/>
            </a:xfrm>
            <a:custGeom>
              <a:avLst/>
              <a:gdLst/>
              <a:ahLst/>
              <a:cxnLst>
                <a:cxn ang="0">
                  <a:pos x="101" y="2"/>
                </a:cxn>
                <a:cxn ang="0">
                  <a:pos x="27" y="0"/>
                </a:cxn>
                <a:cxn ang="0">
                  <a:pos x="2" y="22"/>
                </a:cxn>
                <a:cxn ang="0">
                  <a:pos x="2" y="32"/>
                </a:cxn>
                <a:cxn ang="0">
                  <a:pos x="61" y="92"/>
                </a:cxn>
                <a:cxn ang="0">
                  <a:pos x="121" y="32"/>
                </a:cxn>
                <a:cxn ang="0">
                  <a:pos x="120" y="22"/>
                </a:cxn>
                <a:cxn ang="0">
                  <a:pos x="86" y="14"/>
                </a:cxn>
                <a:cxn ang="0">
                  <a:pos x="93" y="8"/>
                </a:cxn>
                <a:cxn ang="0">
                  <a:pos x="76" y="27"/>
                </a:cxn>
                <a:cxn ang="0">
                  <a:pos x="93" y="27"/>
                </a:cxn>
                <a:cxn ang="0">
                  <a:pos x="73" y="25"/>
                </a:cxn>
                <a:cxn ang="0">
                  <a:pos x="75" y="9"/>
                </a:cxn>
                <a:cxn ang="0">
                  <a:pos x="70" y="27"/>
                </a:cxn>
                <a:cxn ang="0">
                  <a:pos x="61" y="20"/>
                </a:cxn>
                <a:cxn ang="0">
                  <a:pos x="70" y="8"/>
                </a:cxn>
                <a:cxn ang="0">
                  <a:pos x="53" y="8"/>
                </a:cxn>
                <a:cxn ang="0">
                  <a:pos x="58" y="17"/>
                </a:cxn>
                <a:cxn ang="0">
                  <a:pos x="40" y="16"/>
                </a:cxn>
                <a:cxn ang="0">
                  <a:pos x="58" y="17"/>
                </a:cxn>
                <a:cxn ang="0">
                  <a:pos x="30" y="27"/>
                </a:cxn>
                <a:cxn ang="0">
                  <a:pos x="47" y="27"/>
                </a:cxn>
                <a:cxn ang="0">
                  <a:pos x="37" y="14"/>
                </a:cxn>
                <a:cxn ang="0">
                  <a:pos x="43" y="8"/>
                </a:cxn>
                <a:cxn ang="0">
                  <a:pos x="34" y="17"/>
                </a:cxn>
                <a:cxn ang="0">
                  <a:pos x="8" y="27"/>
                </a:cxn>
                <a:cxn ang="0">
                  <a:pos x="11" y="31"/>
                </a:cxn>
                <a:cxn ang="0">
                  <a:pos x="49" y="71"/>
                </a:cxn>
                <a:cxn ang="0">
                  <a:pos x="29" y="31"/>
                </a:cxn>
                <a:cxn ang="0">
                  <a:pos x="57" y="78"/>
                </a:cxn>
                <a:cxn ang="0">
                  <a:pos x="52" y="31"/>
                </a:cxn>
                <a:cxn ang="0">
                  <a:pos x="61" y="79"/>
                </a:cxn>
                <a:cxn ang="0">
                  <a:pos x="65" y="78"/>
                </a:cxn>
                <a:cxn ang="0">
                  <a:pos x="94" y="31"/>
                </a:cxn>
                <a:cxn ang="0">
                  <a:pos x="74" y="71"/>
                </a:cxn>
                <a:cxn ang="0">
                  <a:pos x="112" y="31"/>
                </a:cxn>
                <a:cxn ang="0">
                  <a:pos x="99" y="27"/>
                </a:cxn>
                <a:cxn ang="0">
                  <a:pos x="97" y="9"/>
                </a:cxn>
                <a:cxn ang="0">
                  <a:pos x="99" y="27"/>
                </a:cxn>
                <a:cxn ang="0">
                  <a:pos x="99" y="27"/>
                </a:cxn>
              </a:cxnLst>
              <a:rect l="0" t="0" r="r" b="b"/>
              <a:pathLst>
                <a:path w="123" h="92">
                  <a:moveTo>
                    <a:pt x="120" y="22"/>
                  </a:moveTo>
                  <a:cubicBezTo>
                    <a:pt x="101" y="2"/>
                    <a:pt x="101" y="2"/>
                    <a:pt x="101" y="2"/>
                  </a:cubicBezTo>
                  <a:cubicBezTo>
                    <a:pt x="100" y="1"/>
                    <a:pt x="98" y="0"/>
                    <a:pt x="96" y="0"/>
                  </a:cubicBezTo>
                  <a:cubicBezTo>
                    <a:pt x="27" y="0"/>
                    <a:pt x="27" y="0"/>
                    <a:pt x="27" y="0"/>
                  </a:cubicBezTo>
                  <a:cubicBezTo>
                    <a:pt x="25" y="0"/>
                    <a:pt x="23" y="1"/>
                    <a:pt x="22" y="2"/>
                  </a:cubicBezTo>
                  <a:cubicBezTo>
                    <a:pt x="2" y="22"/>
                    <a:pt x="2" y="22"/>
                    <a:pt x="2" y="22"/>
                  </a:cubicBezTo>
                  <a:cubicBezTo>
                    <a:pt x="1" y="23"/>
                    <a:pt x="0" y="25"/>
                    <a:pt x="0" y="27"/>
                  </a:cubicBezTo>
                  <a:cubicBezTo>
                    <a:pt x="0" y="29"/>
                    <a:pt x="1" y="31"/>
                    <a:pt x="2" y="32"/>
                  </a:cubicBezTo>
                  <a:cubicBezTo>
                    <a:pt x="56" y="90"/>
                    <a:pt x="56" y="90"/>
                    <a:pt x="56" y="90"/>
                  </a:cubicBezTo>
                  <a:cubicBezTo>
                    <a:pt x="57" y="91"/>
                    <a:pt x="59" y="92"/>
                    <a:pt x="61" y="92"/>
                  </a:cubicBezTo>
                  <a:cubicBezTo>
                    <a:pt x="64" y="92"/>
                    <a:pt x="66" y="91"/>
                    <a:pt x="67" y="90"/>
                  </a:cubicBezTo>
                  <a:cubicBezTo>
                    <a:pt x="121" y="32"/>
                    <a:pt x="121" y="32"/>
                    <a:pt x="121" y="32"/>
                  </a:cubicBezTo>
                  <a:cubicBezTo>
                    <a:pt x="122" y="31"/>
                    <a:pt x="123" y="29"/>
                    <a:pt x="123" y="27"/>
                  </a:cubicBezTo>
                  <a:cubicBezTo>
                    <a:pt x="123" y="25"/>
                    <a:pt x="122" y="23"/>
                    <a:pt x="120" y="22"/>
                  </a:cubicBezTo>
                  <a:close/>
                  <a:moveTo>
                    <a:pt x="93" y="8"/>
                  </a:moveTo>
                  <a:cubicBezTo>
                    <a:pt x="86" y="14"/>
                    <a:pt x="86" y="14"/>
                    <a:pt x="86" y="14"/>
                  </a:cubicBezTo>
                  <a:cubicBezTo>
                    <a:pt x="79" y="8"/>
                    <a:pt x="79" y="8"/>
                    <a:pt x="79" y="8"/>
                  </a:cubicBezTo>
                  <a:lnTo>
                    <a:pt x="93" y="8"/>
                  </a:lnTo>
                  <a:close/>
                  <a:moveTo>
                    <a:pt x="93" y="27"/>
                  </a:moveTo>
                  <a:cubicBezTo>
                    <a:pt x="76" y="27"/>
                    <a:pt x="76" y="27"/>
                    <a:pt x="76" y="27"/>
                  </a:cubicBezTo>
                  <a:cubicBezTo>
                    <a:pt x="85" y="19"/>
                    <a:pt x="85" y="19"/>
                    <a:pt x="85" y="19"/>
                  </a:cubicBezTo>
                  <a:lnTo>
                    <a:pt x="93" y="27"/>
                  </a:lnTo>
                  <a:close/>
                  <a:moveTo>
                    <a:pt x="83" y="16"/>
                  </a:moveTo>
                  <a:cubicBezTo>
                    <a:pt x="73" y="25"/>
                    <a:pt x="73" y="25"/>
                    <a:pt x="73" y="25"/>
                  </a:cubicBezTo>
                  <a:cubicBezTo>
                    <a:pt x="64" y="17"/>
                    <a:pt x="64" y="17"/>
                    <a:pt x="64" y="17"/>
                  </a:cubicBezTo>
                  <a:cubicBezTo>
                    <a:pt x="75" y="9"/>
                    <a:pt x="75" y="9"/>
                    <a:pt x="75" y="9"/>
                  </a:cubicBezTo>
                  <a:lnTo>
                    <a:pt x="83" y="16"/>
                  </a:lnTo>
                  <a:close/>
                  <a:moveTo>
                    <a:pt x="70" y="27"/>
                  </a:moveTo>
                  <a:cubicBezTo>
                    <a:pt x="53" y="27"/>
                    <a:pt x="53" y="27"/>
                    <a:pt x="53" y="27"/>
                  </a:cubicBezTo>
                  <a:cubicBezTo>
                    <a:pt x="61" y="20"/>
                    <a:pt x="61" y="20"/>
                    <a:pt x="61" y="20"/>
                  </a:cubicBezTo>
                  <a:lnTo>
                    <a:pt x="70" y="27"/>
                  </a:lnTo>
                  <a:close/>
                  <a:moveTo>
                    <a:pt x="70" y="8"/>
                  </a:moveTo>
                  <a:cubicBezTo>
                    <a:pt x="61" y="15"/>
                    <a:pt x="61" y="15"/>
                    <a:pt x="61" y="15"/>
                  </a:cubicBezTo>
                  <a:cubicBezTo>
                    <a:pt x="53" y="8"/>
                    <a:pt x="53" y="8"/>
                    <a:pt x="53" y="8"/>
                  </a:cubicBezTo>
                  <a:lnTo>
                    <a:pt x="70" y="8"/>
                  </a:lnTo>
                  <a:close/>
                  <a:moveTo>
                    <a:pt x="58" y="17"/>
                  </a:moveTo>
                  <a:cubicBezTo>
                    <a:pt x="50" y="25"/>
                    <a:pt x="50" y="25"/>
                    <a:pt x="50" y="25"/>
                  </a:cubicBezTo>
                  <a:cubicBezTo>
                    <a:pt x="40" y="16"/>
                    <a:pt x="40" y="16"/>
                    <a:pt x="40" y="16"/>
                  </a:cubicBezTo>
                  <a:cubicBezTo>
                    <a:pt x="48" y="9"/>
                    <a:pt x="48" y="9"/>
                    <a:pt x="48" y="9"/>
                  </a:cubicBezTo>
                  <a:lnTo>
                    <a:pt x="58" y="17"/>
                  </a:lnTo>
                  <a:close/>
                  <a:moveTo>
                    <a:pt x="47" y="27"/>
                  </a:moveTo>
                  <a:cubicBezTo>
                    <a:pt x="30" y="27"/>
                    <a:pt x="30" y="27"/>
                    <a:pt x="30" y="27"/>
                  </a:cubicBezTo>
                  <a:cubicBezTo>
                    <a:pt x="37" y="19"/>
                    <a:pt x="37" y="19"/>
                    <a:pt x="37" y="19"/>
                  </a:cubicBezTo>
                  <a:lnTo>
                    <a:pt x="47" y="27"/>
                  </a:lnTo>
                  <a:close/>
                  <a:moveTo>
                    <a:pt x="43" y="8"/>
                  </a:moveTo>
                  <a:cubicBezTo>
                    <a:pt x="37" y="14"/>
                    <a:pt x="37" y="14"/>
                    <a:pt x="37" y="14"/>
                  </a:cubicBezTo>
                  <a:cubicBezTo>
                    <a:pt x="30" y="8"/>
                    <a:pt x="30" y="8"/>
                    <a:pt x="30" y="8"/>
                  </a:cubicBezTo>
                  <a:lnTo>
                    <a:pt x="43" y="8"/>
                  </a:lnTo>
                  <a:close/>
                  <a:moveTo>
                    <a:pt x="26" y="9"/>
                  </a:moveTo>
                  <a:cubicBezTo>
                    <a:pt x="34" y="17"/>
                    <a:pt x="34" y="17"/>
                    <a:pt x="34" y="17"/>
                  </a:cubicBezTo>
                  <a:cubicBezTo>
                    <a:pt x="24" y="27"/>
                    <a:pt x="24" y="27"/>
                    <a:pt x="24" y="27"/>
                  </a:cubicBezTo>
                  <a:cubicBezTo>
                    <a:pt x="8" y="27"/>
                    <a:pt x="8" y="27"/>
                    <a:pt x="8" y="27"/>
                  </a:cubicBezTo>
                  <a:lnTo>
                    <a:pt x="26" y="9"/>
                  </a:lnTo>
                  <a:close/>
                  <a:moveTo>
                    <a:pt x="11" y="31"/>
                  </a:moveTo>
                  <a:cubicBezTo>
                    <a:pt x="25" y="31"/>
                    <a:pt x="25" y="31"/>
                    <a:pt x="25" y="31"/>
                  </a:cubicBezTo>
                  <a:cubicBezTo>
                    <a:pt x="49" y="71"/>
                    <a:pt x="49" y="71"/>
                    <a:pt x="49" y="71"/>
                  </a:cubicBezTo>
                  <a:lnTo>
                    <a:pt x="11" y="31"/>
                  </a:lnTo>
                  <a:close/>
                  <a:moveTo>
                    <a:pt x="29" y="31"/>
                  </a:moveTo>
                  <a:cubicBezTo>
                    <a:pt x="48" y="31"/>
                    <a:pt x="48" y="31"/>
                    <a:pt x="48" y="31"/>
                  </a:cubicBezTo>
                  <a:cubicBezTo>
                    <a:pt x="57" y="78"/>
                    <a:pt x="57" y="78"/>
                    <a:pt x="57" y="78"/>
                  </a:cubicBezTo>
                  <a:lnTo>
                    <a:pt x="29" y="31"/>
                  </a:lnTo>
                  <a:close/>
                  <a:moveTo>
                    <a:pt x="52" y="31"/>
                  </a:moveTo>
                  <a:cubicBezTo>
                    <a:pt x="71" y="31"/>
                    <a:pt x="71" y="31"/>
                    <a:pt x="71" y="31"/>
                  </a:cubicBezTo>
                  <a:cubicBezTo>
                    <a:pt x="61" y="79"/>
                    <a:pt x="61" y="79"/>
                    <a:pt x="61" y="79"/>
                  </a:cubicBezTo>
                  <a:lnTo>
                    <a:pt x="52" y="31"/>
                  </a:lnTo>
                  <a:close/>
                  <a:moveTo>
                    <a:pt x="65" y="78"/>
                  </a:moveTo>
                  <a:cubicBezTo>
                    <a:pt x="75" y="31"/>
                    <a:pt x="75" y="31"/>
                    <a:pt x="75" y="31"/>
                  </a:cubicBezTo>
                  <a:cubicBezTo>
                    <a:pt x="94" y="31"/>
                    <a:pt x="94" y="31"/>
                    <a:pt x="94" y="31"/>
                  </a:cubicBezTo>
                  <a:lnTo>
                    <a:pt x="65" y="78"/>
                  </a:lnTo>
                  <a:close/>
                  <a:moveTo>
                    <a:pt x="74" y="71"/>
                  </a:moveTo>
                  <a:cubicBezTo>
                    <a:pt x="98" y="31"/>
                    <a:pt x="98" y="31"/>
                    <a:pt x="98" y="31"/>
                  </a:cubicBezTo>
                  <a:cubicBezTo>
                    <a:pt x="112" y="31"/>
                    <a:pt x="112" y="31"/>
                    <a:pt x="112" y="31"/>
                  </a:cubicBezTo>
                  <a:lnTo>
                    <a:pt x="74" y="71"/>
                  </a:lnTo>
                  <a:close/>
                  <a:moveTo>
                    <a:pt x="99" y="27"/>
                  </a:moveTo>
                  <a:cubicBezTo>
                    <a:pt x="88" y="17"/>
                    <a:pt x="88" y="17"/>
                    <a:pt x="88" y="17"/>
                  </a:cubicBezTo>
                  <a:cubicBezTo>
                    <a:pt x="97" y="9"/>
                    <a:pt x="97" y="9"/>
                    <a:pt x="97" y="9"/>
                  </a:cubicBezTo>
                  <a:cubicBezTo>
                    <a:pt x="115" y="27"/>
                    <a:pt x="115" y="27"/>
                    <a:pt x="115" y="27"/>
                  </a:cubicBezTo>
                  <a:lnTo>
                    <a:pt x="99" y="27"/>
                  </a:lnTo>
                  <a:close/>
                  <a:moveTo>
                    <a:pt x="99" y="27"/>
                  </a:moveTo>
                  <a:cubicBezTo>
                    <a:pt x="99" y="27"/>
                    <a:pt x="99" y="27"/>
                    <a:pt x="99" y="27"/>
                  </a:cubicBezTo>
                </a:path>
              </a:pathLst>
            </a:custGeom>
            <a:solidFill>
              <a:schemeClr val="tx1">
                <a:lumMod val="75000"/>
                <a:lumOff val="25000"/>
              </a:schemeClr>
            </a:solidFill>
            <a:ln w="9525">
              <a:noFill/>
              <a:round/>
              <a:headEnd/>
              <a:tailEnd/>
            </a:ln>
          </p:spPr>
          <p:txBody>
            <a:bodyPr anchor="ctr"/>
            <a:lstStyle/>
            <a:p>
              <a:pPr algn="ctr"/>
              <a:endParaRPr>
                <a:solidFill>
                  <a:schemeClr val="bg1">
                    <a:lumMod val="50000"/>
                  </a:schemeClr>
                </a:solidFill>
                <a:latin typeface="微软雅黑" pitchFamily="34" charset="-122"/>
                <a:ea typeface="微软雅黑" pitchFamily="34" charset="-122"/>
                <a:cs typeface="+mn-ea"/>
                <a:sym typeface="+mn-lt"/>
              </a:endParaRPr>
            </a:p>
          </p:txBody>
        </p:sp>
      </p:grpSp>
      <p:grpSp>
        <p:nvGrpSpPr>
          <p:cNvPr id="7" name="Group 10"/>
          <p:cNvGrpSpPr/>
          <p:nvPr/>
        </p:nvGrpSpPr>
        <p:grpSpPr>
          <a:xfrm>
            <a:off x="6463760" y="1902941"/>
            <a:ext cx="1846678" cy="652613"/>
            <a:chOff x="8747280" y="2537250"/>
            <a:chExt cx="2462237" cy="870151"/>
          </a:xfrm>
        </p:grpSpPr>
        <p:sp>
          <p:nvSpPr>
            <p:cNvPr id="15" name="TextBox 53"/>
            <p:cNvSpPr txBox="1">
              <a:spLocks/>
            </p:cNvSpPr>
            <p:nvPr/>
          </p:nvSpPr>
          <p:spPr bwMode="auto">
            <a:xfrm>
              <a:off x="8747280" y="2537250"/>
              <a:ext cx="1458909" cy="309958"/>
            </a:xfrm>
            <a:prstGeom prst="rect">
              <a:avLst/>
            </a:prstGeom>
            <a:noFill/>
            <a:extLst/>
          </p:spPr>
          <p:txBody>
            <a:bodyPr wrap="none" lIns="288000" tIns="46800" rIns="90000" bIns="46800">
              <a:normAutofit fontScale="77500" lnSpcReduction="20000"/>
            </a:bodyPr>
            <a:lstStyle/>
            <a:p>
              <a:pPr algn="l" latinLnBrk="0"/>
              <a:r>
                <a:rPr lang="zh-CN" altLang="en-US" sz="1400"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6" name="TextBox 59"/>
            <p:cNvSpPr txBox="1">
              <a:spLocks/>
            </p:cNvSpPr>
            <p:nvPr/>
          </p:nvSpPr>
          <p:spPr bwMode="auto">
            <a:xfrm>
              <a:off x="8747280" y="2851222"/>
              <a:ext cx="2462237" cy="556179"/>
            </a:xfrm>
            <a:prstGeom prst="rect">
              <a:avLst/>
            </a:prstGeom>
            <a:noFill/>
            <a:extLst/>
          </p:spPr>
          <p:txBody>
            <a:bodyPr wrap="square" lIns="288000" tIns="46800" rIns="90000" bIns="46800">
              <a:normAutofit fontScale="70000" lnSpcReduction="20000"/>
            </a:bodyPr>
            <a:lstStyle/>
            <a:p>
              <a:pPr algn="l" latinLnBrk="0">
                <a:lnSpc>
                  <a:spcPct val="120000"/>
                </a:lnSpc>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nvGrpSpPr>
          <p:cNvPr id="8" name="Group 11"/>
          <p:cNvGrpSpPr/>
          <p:nvPr/>
        </p:nvGrpSpPr>
        <p:grpSpPr>
          <a:xfrm>
            <a:off x="6560460" y="2998696"/>
            <a:ext cx="1846678" cy="652614"/>
            <a:chOff x="8747280" y="3998259"/>
            <a:chExt cx="2462237" cy="870152"/>
          </a:xfrm>
        </p:grpSpPr>
        <p:sp>
          <p:nvSpPr>
            <p:cNvPr id="13" name="TextBox 64"/>
            <p:cNvSpPr txBox="1">
              <a:spLocks/>
            </p:cNvSpPr>
            <p:nvPr/>
          </p:nvSpPr>
          <p:spPr bwMode="auto">
            <a:xfrm>
              <a:off x="8747280" y="3998259"/>
              <a:ext cx="1258976" cy="309958"/>
            </a:xfrm>
            <a:prstGeom prst="rect">
              <a:avLst/>
            </a:prstGeom>
            <a:noFill/>
            <a:extLst/>
          </p:spPr>
          <p:txBody>
            <a:bodyPr wrap="none" lIns="90000" tIns="46800" rIns="90000" bIns="46800">
              <a:normAutofit fontScale="77500" lnSpcReduction="20000"/>
            </a:bodyPr>
            <a:lstStyle/>
            <a:p>
              <a:pPr algn="l" latinLnBrk="0"/>
              <a:r>
                <a:rPr lang="zh-CN" altLang="en-US" sz="1400"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4" name="TextBox 65"/>
            <p:cNvSpPr txBox="1">
              <a:spLocks/>
            </p:cNvSpPr>
            <p:nvPr/>
          </p:nvSpPr>
          <p:spPr bwMode="auto">
            <a:xfrm>
              <a:off x="8747280" y="4312232"/>
              <a:ext cx="2462237" cy="556179"/>
            </a:xfrm>
            <a:prstGeom prst="rect">
              <a:avLst/>
            </a:prstGeom>
            <a:noFill/>
            <a:extLst/>
          </p:spPr>
          <p:txBody>
            <a:bodyPr wrap="square" lIns="90000" tIns="46800" rIns="90000" bIns="46800">
              <a:normAutofit fontScale="77500" lnSpcReduction="20000"/>
            </a:bodyPr>
            <a:lstStyle/>
            <a:p>
              <a:pPr algn="l" latinLnBrk="0">
                <a:lnSpc>
                  <a:spcPct val="120000"/>
                </a:lnSpc>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 （建议使用主题字体）</a:t>
              </a:r>
            </a:p>
          </p:txBody>
        </p:sp>
      </p:grpSp>
      <p:grpSp>
        <p:nvGrpSpPr>
          <p:cNvPr id="18" name="Group 7"/>
          <p:cNvGrpSpPr/>
          <p:nvPr/>
        </p:nvGrpSpPr>
        <p:grpSpPr>
          <a:xfrm>
            <a:off x="738760" y="1902941"/>
            <a:ext cx="1846678" cy="652613"/>
            <a:chOff x="985012" y="2537250"/>
            <a:chExt cx="2462237" cy="870151"/>
          </a:xfrm>
        </p:grpSpPr>
        <p:sp>
          <p:nvSpPr>
            <p:cNvPr id="11" name="TextBox 66"/>
            <p:cNvSpPr txBox="1">
              <a:spLocks/>
            </p:cNvSpPr>
            <p:nvPr/>
          </p:nvSpPr>
          <p:spPr bwMode="auto">
            <a:xfrm>
              <a:off x="2188273" y="2537250"/>
              <a:ext cx="1258976" cy="309958"/>
            </a:xfrm>
            <a:prstGeom prst="rect">
              <a:avLst/>
            </a:prstGeom>
            <a:noFill/>
            <a:extLst/>
          </p:spPr>
          <p:txBody>
            <a:bodyPr wrap="none" lIns="90000" tIns="46800" rIns="90000" bIns="46800">
              <a:normAutofit fontScale="77500" lnSpcReduction="20000"/>
            </a:bodyPr>
            <a:lstStyle/>
            <a:p>
              <a:pPr algn="r" latinLnBrk="0"/>
              <a:r>
                <a:rPr lang="zh-CN" altLang="en-US" sz="1400"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2" name="TextBox 67"/>
            <p:cNvSpPr txBox="1">
              <a:spLocks/>
            </p:cNvSpPr>
            <p:nvPr/>
          </p:nvSpPr>
          <p:spPr bwMode="auto">
            <a:xfrm>
              <a:off x="985012" y="2851222"/>
              <a:ext cx="2462237" cy="556179"/>
            </a:xfrm>
            <a:prstGeom prst="rect">
              <a:avLst/>
            </a:prstGeom>
            <a:noFill/>
            <a:extLst/>
          </p:spPr>
          <p:txBody>
            <a:bodyPr wrap="square" lIns="90000" tIns="46800" rIns="90000" bIns="46800">
              <a:normAutofit fontScale="77500" lnSpcReduction="20000"/>
            </a:bodyPr>
            <a:lstStyle/>
            <a:p>
              <a:pPr algn="r" latinLnBrk="0">
                <a:lnSpc>
                  <a:spcPct val="120000"/>
                </a:lnSpc>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grpSp>
        <p:nvGrpSpPr>
          <p:cNvPr id="19" name="Group 6"/>
          <p:cNvGrpSpPr/>
          <p:nvPr/>
        </p:nvGrpSpPr>
        <p:grpSpPr>
          <a:xfrm>
            <a:off x="738760" y="2998696"/>
            <a:ext cx="1846678" cy="652614"/>
            <a:chOff x="985012" y="3998259"/>
            <a:chExt cx="2462237" cy="870152"/>
          </a:xfrm>
        </p:grpSpPr>
        <p:sp>
          <p:nvSpPr>
            <p:cNvPr id="9" name="TextBox 68"/>
            <p:cNvSpPr txBox="1">
              <a:spLocks/>
            </p:cNvSpPr>
            <p:nvPr/>
          </p:nvSpPr>
          <p:spPr bwMode="auto">
            <a:xfrm>
              <a:off x="2188273" y="3998259"/>
              <a:ext cx="1258976" cy="309958"/>
            </a:xfrm>
            <a:prstGeom prst="rect">
              <a:avLst/>
            </a:prstGeom>
            <a:noFill/>
            <a:extLst/>
          </p:spPr>
          <p:txBody>
            <a:bodyPr wrap="none" lIns="90000" tIns="46800" rIns="90000" bIns="46800">
              <a:normAutofit fontScale="77500" lnSpcReduction="20000"/>
            </a:bodyPr>
            <a:lstStyle/>
            <a:p>
              <a:pPr algn="r" latinLnBrk="0"/>
              <a:r>
                <a:rPr lang="zh-CN" altLang="en-US" sz="1400"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10" name="TextBox 69"/>
            <p:cNvSpPr txBox="1">
              <a:spLocks/>
            </p:cNvSpPr>
            <p:nvPr/>
          </p:nvSpPr>
          <p:spPr bwMode="auto">
            <a:xfrm>
              <a:off x="985012" y="4312232"/>
              <a:ext cx="2462237" cy="556179"/>
            </a:xfrm>
            <a:prstGeom prst="rect">
              <a:avLst/>
            </a:prstGeom>
            <a:noFill/>
            <a:extLst/>
          </p:spPr>
          <p:txBody>
            <a:bodyPr wrap="square" lIns="90000" tIns="46800" rIns="90000" bIns="46800">
              <a:normAutofit fontScale="77500" lnSpcReduction="20000"/>
            </a:bodyPr>
            <a:lstStyle/>
            <a:p>
              <a:pPr algn="r" latinLnBrk="0">
                <a:lnSpc>
                  <a:spcPct val="120000"/>
                </a:lnSpc>
              </a:pPr>
              <a:r>
                <a:rPr lang="zh-CN" altLang="en-US" sz="1000" dirty="0">
                  <a:solidFill>
                    <a:schemeClr val="bg1">
                      <a:lumMod val="50000"/>
                    </a:schemeClr>
                  </a:solidFill>
                  <a:latin typeface="微软雅黑" pitchFamily="34" charset="-122"/>
                  <a:ea typeface="微软雅黑" pitchFamily="34" charset="-122"/>
                  <a:cs typeface="+mn-ea"/>
                  <a:sym typeface="+mn-lt"/>
                </a:rPr>
                <a:t>此部分内容作为文字排版占位显示 </a:t>
              </a:r>
              <a:br>
                <a:rPr lang="zh-CN" altLang="en-US" sz="1000" dirty="0">
                  <a:solidFill>
                    <a:schemeClr val="bg1">
                      <a:lumMod val="50000"/>
                    </a:schemeClr>
                  </a:solidFill>
                  <a:latin typeface="微软雅黑" pitchFamily="34" charset="-122"/>
                  <a:ea typeface="微软雅黑" pitchFamily="34" charset="-122"/>
                  <a:cs typeface="+mn-ea"/>
                  <a:sym typeface="+mn-lt"/>
                </a:rPr>
              </a:br>
              <a:r>
                <a:rPr lang="zh-CN" altLang="en-US" sz="1000" dirty="0">
                  <a:solidFill>
                    <a:schemeClr val="bg1">
                      <a:lumMod val="50000"/>
                    </a:schemeClr>
                  </a:solidFill>
                  <a:latin typeface="微软雅黑" pitchFamily="34" charset="-122"/>
                  <a:ea typeface="微软雅黑" pitchFamily="34" charset="-122"/>
                  <a:cs typeface="+mn-ea"/>
                  <a:sym typeface="+mn-lt"/>
                </a:rPr>
                <a:t>（建议使用主题字体）</a:t>
              </a:r>
            </a:p>
          </p:txBody>
        </p:sp>
      </p:grpSp>
    </p:spTree>
    <p:extLst>
      <p:ext uri="{BB962C8B-B14F-4D97-AF65-F5344CB8AC3E}">
        <p14:creationId xmlns:p14="http://schemas.microsoft.com/office/powerpoint/2010/main" val="4255427155"/>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par>
                          <p:cTn id="8" fill="hold">
                            <p:stCondLst>
                              <p:cond delay="500"/>
                            </p:stCondLst>
                            <p:childTnLst>
                              <p:par>
                                <p:cTn id="9" presetID="2" presetClass="entr" presetSubtype="12"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0-#ppt_w/2"/>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0-#ppt_w/2"/>
                                          </p:val>
                                        </p:tav>
                                        <p:tav tm="100000">
                                          <p:val>
                                            <p:strVal val="#ppt_x"/>
                                          </p:val>
                                        </p:tav>
                                      </p:tavLst>
                                    </p:anim>
                                    <p:anim calcmode="lin" valueType="num">
                                      <p:cBhvr additive="base">
                                        <p:cTn id="16" dur="500" fill="hold"/>
                                        <p:tgtEl>
                                          <p:spTgt spid="2"/>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1+#ppt_w/2"/>
                                          </p:val>
                                        </p:tav>
                                        <p:tav tm="100000">
                                          <p:val>
                                            <p:strVal val="#ppt_x"/>
                                          </p:val>
                                        </p:tav>
                                      </p:tavLst>
                                    </p:anim>
                                    <p:anim calcmode="lin" valueType="num">
                                      <p:cBhvr additive="base">
                                        <p:cTn id="20" dur="500" fill="hold"/>
                                        <p:tgtEl>
                                          <p:spTgt spid="3"/>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 fill="hold"/>
                                        <p:tgtEl>
                                          <p:spTgt spid="5"/>
                                        </p:tgtEl>
                                        <p:attrNameLst>
                                          <p:attrName>ppt_x</p:attrName>
                                        </p:attrNameLst>
                                      </p:cBhvr>
                                      <p:tavLst>
                                        <p:tav tm="0">
                                          <p:val>
                                            <p:strVal val="1+#ppt_w/2"/>
                                          </p:val>
                                        </p:tav>
                                        <p:tav tm="100000">
                                          <p:val>
                                            <p:strVal val="#ppt_x"/>
                                          </p:val>
                                        </p:tav>
                                      </p:tavLst>
                                    </p:anim>
                                    <p:anim calcmode="lin" valueType="num">
                                      <p:cBhvr additive="base">
                                        <p:cTn id="24" dur="500" fill="hold"/>
                                        <p:tgtEl>
                                          <p:spTgt spid="5"/>
                                        </p:tgtEl>
                                        <p:attrNameLst>
                                          <p:attrName>ppt_y</p:attrName>
                                        </p:attrNameLst>
                                      </p:cBhvr>
                                      <p:tavLst>
                                        <p:tav tm="0">
                                          <p:val>
                                            <p:strVal val="1+#ppt_h/2"/>
                                          </p:val>
                                        </p:tav>
                                        <p:tav tm="100000">
                                          <p:val>
                                            <p:strVal val="#ppt_y"/>
                                          </p:val>
                                        </p:tav>
                                      </p:tavLst>
                                    </p:anim>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1000"/>
                                        <p:tgtEl>
                                          <p:spTgt spid="19"/>
                                        </p:tgtEl>
                                      </p:cBhvr>
                                    </p:animEffect>
                                    <p:anim calcmode="lin" valueType="num">
                                      <p:cBhvr>
                                        <p:cTn id="29" dur="1000" fill="hold"/>
                                        <p:tgtEl>
                                          <p:spTgt spid="19"/>
                                        </p:tgtEl>
                                        <p:attrNameLst>
                                          <p:attrName>ppt_x</p:attrName>
                                        </p:attrNameLst>
                                      </p:cBhvr>
                                      <p:tavLst>
                                        <p:tav tm="0">
                                          <p:val>
                                            <p:strVal val="#ppt_x"/>
                                          </p:val>
                                        </p:tav>
                                        <p:tav tm="100000">
                                          <p:val>
                                            <p:strVal val="#ppt_x"/>
                                          </p:val>
                                        </p:tav>
                                      </p:tavLst>
                                    </p:anim>
                                    <p:anim calcmode="lin" valueType="num">
                                      <p:cBhvr>
                                        <p:cTn id="30" dur="1000" fill="hold"/>
                                        <p:tgtEl>
                                          <p:spTgt spid="1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fade">
                                      <p:cBhvr>
                                        <p:cTn id="43" dur="1000"/>
                                        <p:tgtEl>
                                          <p:spTgt spid="8"/>
                                        </p:tgtEl>
                                      </p:cBhvr>
                                    </p:animEffect>
                                    <p:anim calcmode="lin" valueType="num">
                                      <p:cBhvr>
                                        <p:cTn id="44" dur="1000" fill="hold"/>
                                        <p:tgtEl>
                                          <p:spTgt spid="8"/>
                                        </p:tgtEl>
                                        <p:attrNameLst>
                                          <p:attrName>ppt_x</p:attrName>
                                        </p:attrNameLst>
                                      </p:cBhvr>
                                      <p:tavLst>
                                        <p:tav tm="0">
                                          <p:val>
                                            <p:strVal val="#ppt_x"/>
                                          </p:val>
                                        </p:tav>
                                        <p:tav tm="100000">
                                          <p:val>
                                            <p:strVal val="#ppt_x"/>
                                          </p:val>
                                        </p:tav>
                                      </p:tavLst>
                                    </p:anim>
                                    <p:anim calcmode="lin" valueType="num">
                                      <p:cBhvr>
                                        <p:cTn id="4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1452813" y="1642312"/>
            <a:ext cx="1200150" cy="1200150"/>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6" name="等腰三角形 5"/>
          <p:cNvSpPr/>
          <p:nvPr/>
        </p:nvSpPr>
        <p:spPr>
          <a:xfrm rot="1800000">
            <a:off x="1446313" y="1483992"/>
            <a:ext cx="1348393" cy="116240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7" name="椭圆 6"/>
          <p:cNvSpPr/>
          <p:nvPr/>
        </p:nvSpPr>
        <p:spPr>
          <a:xfrm>
            <a:off x="3961398" y="1642313"/>
            <a:ext cx="1200150" cy="1200150"/>
          </a:xfrm>
          <a:prstGeom prst="ellips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8" name="等腰三角形 7"/>
          <p:cNvSpPr/>
          <p:nvPr/>
        </p:nvSpPr>
        <p:spPr>
          <a:xfrm rot="1800000">
            <a:off x="3954896" y="1483993"/>
            <a:ext cx="1348393" cy="1162408"/>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9" name="椭圆 8"/>
          <p:cNvSpPr/>
          <p:nvPr/>
        </p:nvSpPr>
        <p:spPr>
          <a:xfrm>
            <a:off x="6469982" y="1642312"/>
            <a:ext cx="1200150" cy="1200150"/>
          </a:xfrm>
          <a:prstGeom prst="ellipse">
            <a:avLst/>
          </a:pr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10" name="等腰三角形 9"/>
          <p:cNvSpPr/>
          <p:nvPr/>
        </p:nvSpPr>
        <p:spPr>
          <a:xfrm rot="1800000">
            <a:off x="6463482" y="1483992"/>
            <a:ext cx="1348393" cy="1162408"/>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grpSp>
        <p:nvGrpSpPr>
          <p:cNvPr id="2" name="组合 30"/>
          <p:cNvGrpSpPr/>
          <p:nvPr/>
        </p:nvGrpSpPr>
        <p:grpSpPr>
          <a:xfrm>
            <a:off x="1870984" y="2112477"/>
            <a:ext cx="263275" cy="243961"/>
            <a:chOff x="5326063" y="407988"/>
            <a:chExt cx="822325" cy="762000"/>
          </a:xfrm>
        </p:grpSpPr>
        <p:sp>
          <p:nvSpPr>
            <p:cNvPr id="11" name="Freeform 76"/>
            <p:cNvSpPr>
              <a:spLocks/>
            </p:cNvSpPr>
            <p:nvPr/>
          </p:nvSpPr>
          <p:spPr bwMode="auto">
            <a:xfrm>
              <a:off x="5326063" y="407988"/>
              <a:ext cx="822325" cy="762000"/>
            </a:xfrm>
            <a:custGeom>
              <a:avLst/>
              <a:gdLst>
                <a:gd name="T0" fmla="*/ 81 w 247"/>
                <a:gd name="T1" fmla="*/ 25 h 229"/>
                <a:gd name="T2" fmla="*/ 122 w 247"/>
                <a:gd name="T3" fmla="*/ 56 h 229"/>
                <a:gd name="T4" fmla="*/ 30 w 247"/>
                <a:gd name="T5" fmla="*/ 56 h 229"/>
                <a:gd name="T6" fmla="*/ 0 w 247"/>
                <a:gd name="T7" fmla="*/ 86 h 229"/>
                <a:gd name="T8" fmla="*/ 0 w 247"/>
                <a:gd name="T9" fmla="*/ 199 h 229"/>
                <a:gd name="T10" fmla="*/ 30 w 247"/>
                <a:gd name="T11" fmla="*/ 229 h 229"/>
                <a:gd name="T12" fmla="*/ 218 w 247"/>
                <a:gd name="T13" fmla="*/ 229 h 229"/>
                <a:gd name="T14" fmla="*/ 247 w 247"/>
                <a:gd name="T15" fmla="*/ 199 h 229"/>
                <a:gd name="T16" fmla="*/ 247 w 247"/>
                <a:gd name="T17" fmla="*/ 86 h 229"/>
                <a:gd name="T18" fmla="*/ 218 w 247"/>
                <a:gd name="T19" fmla="*/ 56 h 229"/>
                <a:gd name="T20" fmla="*/ 122 w 247"/>
                <a:gd name="T21" fmla="*/ 56 h 229"/>
                <a:gd name="T22" fmla="*/ 191 w 247"/>
                <a:gd name="T23"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7" h="229">
                  <a:moveTo>
                    <a:pt x="81" y="25"/>
                  </a:moveTo>
                  <a:cubicBezTo>
                    <a:pt x="122" y="56"/>
                    <a:pt x="122" y="56"/>
                    <a:pt x="122" y="56"/>
                  </a:cubicBezTo>
                  <a:cubicBezTo>
                    <a:pt x="30" y="56"/>
                    <a:pt x="30" y="56"/>
                    <a:pt x="30" y="56"/>
                  </a:cubicBezTo>
                  <a:cubicBezTo>
                    <a:pt x="13" y="56"/>
                    <a:pt x="0" y="69"/>
                    <a:pt x="0" y="86"/>
                  </a:cubicBezTo>
                  <a:cubicBezTo>
                    <a:pt x="0" y="199"/>
                    <a:pt x="0" y="199"/>
                    <a:pt x="0" y="199"/>
                  </a:cubicBezTo>
                  <a:cubicBezTo>
                    <a:pt x="0" y="215"/>
                    <a:pt x="13" y="229"/>
                    <a:pt x="30" y="229"/>
                  </a:cubicBezTo>
                  <a:cubicBezTo>
                    <a:pt x="218" y="229"/>
                    <a:pt x="218" y="229"/>
                    <a:pt x="218" y="229"/>
                  </a:cubicBezTo>
                  <a:cubicBezTo>
                    <a:pt x="234" y="229"/>
                    <a:pt x="247" y="215"/>
                    <a:pt x="247" y="199"/>
                  </a:cubicBezTo>
                  <a:cubicBezTo>
                    <a:pt x="247" y="86"/>
                    <a:pt x="247" y="86"/>
                    <a:pt x="247" y="86"/>
                  </a:cubicBezTo>
                  <a:cubicBezTo>
                    <a:pt x="247" y="69"/>
                    <a:pt x="234" y="56"/>
                    <a:pt x="218" y="56"/>
                  </a:cubicBezTo>
                  <a:cubicBezTo>
                    <a:pt x="122" y="56"/>
                    <a:pt x="122" y="56"/>
                    <a:pt x="122" y="56"/>
                  </a:cubicBezTo>
                  <a:cubicBezTo>
                    <a:pt x="191" y="0"/>
                    <a:pt x="191" y="0"/>
                    <a:pt x="191" y="0"/>
                  </a:cubicBezTo>
                </a:path>
              </a:pathLst>
            </a:cu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Oval 77"/>
            <p:cNvSpPr>
              <a:spLocks noChangeArrowheads="1"/>
            </p:cNvSpPr>
            <p:nvPr/>
          </p:nvSpPr>
          <p:spPr bwMode="auto">
            <a:xfrm>
              <a:off x="5410200" y="677863"/>
              <a:ext cx="508000" cy="407988"/>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Oval 78"/>
            <p:cNvSpPr>
              <a:spLocks noChangeArrowheads="1"/>
            </p:cNvSpPr>
            <p:nvPr/>
          </p:nvSpPr>
          <p:spPr bwMode="auto">
            <a:xfrm>
              <a:off x="6002338" y="773113"/>
              <a:ext cx="65087" cy="66675"/>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Oval 79"/>
            <p:cNvSpPr>
              <a:spLocks noChangeArrowheads="1"/>
            </p:cNvSpPr>
            <p:nvPr/>
          </p:nvSpPr>
          <p:spPr bwMode="auto">
            <a:xfrm>
              <a:off x="6002338" y="923925"/>
              <a:ext cx="65087" cy="61913"/>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 name="组合 29"/>
          <p:cNvGrpSpPr/>
          <p:nvPr/>
        </p:nvGrpSpPr>
        <p:grpSpPr>
          <a:xfrm>
            <a:off x="4425121" y="2103781"/>
            <a:ext cx="251077" cy="250061"/>
            <a:chOff x="7023100" y="398463"/>
            <a:chExt cx="784225" cy="781050"/>
          </a:xfrm>
        </p:grpSpPr>
        <p:sp>
          <p:nvSpPr>
            <p:cNvPr id="15" name="Oval 80"/>
            <p:cNvSpPr>
              <a:spLocks noChangeArrowheads="1"/>
            </p:cNvSpPr>
            <p:nvPr/>
          </p:nvSpPr>
          <p:spPr bwMode="auto">
            <a:xfrm>
              <a:off x="7378700" y="754063"/>
              <a:ext cx="69850" cy="69850"/>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Oval 81"/>
            <p:cNvSpPr>
              <a:spLocks noChangeArrowheads="1"/>
            </p:cNvSpPr>
            <p:nvPr/>
          </p:nvSpPr>
          <p:spPr bwMode="auto">
            <a:xfrm>
              <a:off x="7023100" y="398463"/>
              <a:ext cx="784225" cy="781050"/>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82"/>
            <p:cNvSpPr>
              <a:spLocks noChangeArrowheads="1"/>
            </p:cNvSpPr>
            <p:nvPr/>
          </p:nvSpPr>
          <p:spPr bwMode="auto">
            <a:xfrm>
              <a:off x="7272338" y="647700"/>
              <a:ext cx="285750" cy="282575"/>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Line 83"/>
            <p:cNvSpPr>
              <a:spLocks noChangeShapeType="1"/>
            </p:cNvSpPr>
            <p:nvPr/>
          </p:nvSpPr>
          <p:spPr bwMode="auto">
            <a:xfrm flipV="1">
              <a:off x="7578725" y="554038"/>
              <a:ext cx="100012" cy="90488"/>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Line 84"/>
            <p:cNvSpPr>
              <a:spLocks noChangeShapeType="1"/>
            </p:cNvSpPr>
            <p:nvPr/>
          </p:nvSpPr>
          <p:spPr bwMode="auto">
            <a:xfrm flipV="1">
              <a:off x="7181850" y="949325"/>
              <a:ext cx="87312" cy="103188"/>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4" name="组合 28"/>
          <p:cNvGrpSpPr/>
          <p:nvPr/>
        </p:nvGrpSpPr>
        <p:grpSpPr>
          <a:xfrm>
            <a:off x="6917039" y="2131191"/>
            <a:ext cx="265817" cy="220075"/>
            <a:chOff x="8759825" y="5599113"/>
            <a:chExt cx="830263" cy="687388"/>
          </a:xfrm>
        </p:grpSpPr>
        <p:sp>
          <p:nvSpPr>
            <p:cNvPr id="20" name="Oval 38"/>
            <p:cNvSpPr>
              <a:spLocks noChangeArrowheads="1"/>
            </p:cNvSpPr>
            <p:nvPr/>
          </p:nvSpPr>
          <p:spPr bwMode="auto">
            <a:xfrm>
              <a:off x="8975725" y="5672138"/>
              <a:ext cx="614362" cy="614363"/>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Oval 39"/>
            <p:cNvSpPr>
              <a:spLocks noChangeArrowheads="1"/>
            </p:cNvSpPr>
            <p:nvPr/>
          </p:nvSpPr>
          <p:spPr bwMode="auto">
            <a:xfrm>
              <a:off x="9085263" y="5781675"/>
              <a:ext cx="395287" cy="395288"/>
            </a:xfrm>
            <a:prstGeom prst="ellipse">
              <a:avLst/>
            </a:pr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40"/>
            <p:cNvSpPr>
              <a:spLocks/>
            </p:cNvSpPr>
            <p:nvPr/>
          </p:nvSpPr>
          <p:spPr bwMode="auto">
            <a:xfrm>
              <a:off x="8759825" y="5708650"/>
              <a:ext cx="322262" cy="504825"/>
            </a:xfrm>
            <a:custGeom>
              <a:avLst/>
              <a:gdLst>
                <a:gd name="T0" fmla="*/ 0 w 97"/>
                <a:gd name="T1" fmla="*/ 0 h 152"/>
                <a:gd name="T2" fmla="*/ 0 w 97"/>
                <a:gd name="T3" fmla="*/ 132 h 152"/>
                <a:gd name="T4" fmla="*/ 21 w 97"/>
                <a:gd name="T5" fmla="*/ 152 h 152"/>
                <a:gd name="T6" fmla="*/ 97 w 97"/>
                <a:gd name="T7" fmla="*/ 152 h 152"/>
              </a:gdLst>
              <a:ahLst/>
              <a:cxnLst>
                <a:cxn ang="0">
                  <a:pos x="T0" y="T1"/>
                </a:cxn>
                <a:cxn ang="0">
                  <a:pos x="T2" y="T3"/>
                </a:cxn>
                <a:cxn ang="0">
                  <a:pos x="T4" y="T5"/>
                </a:cxn>
                <a:cxn ang="0">
                  <a:pos x="T6" y="T7"/>
                </a:cxn>
              </a:cxnLst>
              <a:rect l="0" t="0" r="r" b="b"/>
              <a:pathLst>
                <a:path w="97" h="152">
                  <a:moveTo>
                    <a:pt x="0" y="0"/>
                  </a:moveTo>
                  <a:cubicBezTo>
                    <a:pt x="0" y="132"/>
                    <a:pt x="0" y="132"/>
                    <a:pt x="0" y="132"/>
                  </a:cubicBezTo>
                  <a:cubicBezTo>
                    <a:pt x="0" y="143"/>
                    <a:pt x="9" y="152"/>
                    <a:pt x="21" y="152"/>
                  </a:cubicBezTo>
                  <a:cubicBezTo>
                    <a:pt x="97" y="152"/>
                    <a:pt x="97" y="152"/>
                    <a:pt x="97" y="152"/>
                  </a:cubicBezTo>
                </a:path>
              </a:pathLst>
            </a:cu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41"/>
            <p:cNvSpPr>
              <a:spLocks/>
            </p:cNvSpPr>
            <p:nvPr/>
          </p:nvSpPr>
          <p:spPr bwMode="auto">
            <a:xfrm>
              <a:off x="9488488" y="5708650"/>
              <a:ext cx="101600" cy="504825"/>
            </a:xfrm>
            <a:custGeom>
              <a:avLst/>
              <a:gdLst>
                <a:gd name="T0" fmla="*/ 0 w 31"/>
                <a:gd name="T1" fmla="*/ 152 h 152"/>
                <a:gd name="T2" fmla="*/ 1 w 31"/>
                <a:gd name="T3" fmla="*/ 152 h 152"/>
                <a:gd name="T4" fmla="*/ 31 w 31"/>
                <a:gd name="T5" fmla="*/ 122 h 152"/>
                <a:gd name="T6" fmla="*/ 31 w 31"/>
                <a:gd name="T7" fmla="*/ 0 h 152"/>
              </a:gdLst>
              <a:ahLst/>
              <a:cxnLst>
                <a:cxn ang="0">
                  <a:pos x="T0" y="T1"/>
                </a:cxn>
                <a:cxn ang="0">
                  <a:pos x="T2" y="T3"/>
                </a:cxn>
                <a:cxn ang="0">
                  <a:pos x="T4" y="T5"/>
                </a:cxn>
                <a:cxn ang="0">
                  <a:pos x="T6" y="T7"/>
                </a:cxn>
              </a:cxnLst>
              <a:rect l="0" t="0" r="r" b="b"/>
              <a:pathLst>
                <a:path w="31" h="152">
                  <a:moveTo>
                    <a:pt x="0" y="152"/>
                  </a:moveTo>
                  <a:cubicBezTo>
                    <a:pt x="1" y="152"/>
                    <a:pt x="1" y="152"/>
                    <a:pt x="1" y="152"/>
                  </a:cubicBezTo>
                  <a:cubicBezTo>
                    <a:pt x="18" y="152"/>
                    <a:pt x="31" y="138"/>
                    <a:pt x="31" y="122"/>
                  </a:cubicBezTo>
                  <a:cubicBezTo>
                    <a:pt x="31" y="0"/>
                    <a:pt x="31" y="0"/>
                    <a:pt x="31" y="0"/>
                  </a:cubicBezTo>
                </a:path>
              </a:pathLst>
            </a:cu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Line 42"/>
            <p:cNvSpPr>
              <a:spLocks noChangeShapeType="1"/>
            </p:cNvSpPr>
            <p:nvPr/>
          </p:nvSpPr>
          <p:spPr bwMode="auto">
            <a:xfrm flipH="1">
              <a:off x="8759825" y="5708650"/>
              <a:ext cx="325437"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Line 43"/>
            <p:cNvSpPr>
              <a:spLocks noChangeShapeType="1"/>
            </p:cNvSpPr>
            <p:nvPr/>
          </p:nvSpPr>
          <p:spPr bwMode="auto">
            <a:xfrm flipH="1">
              <a:off x="9480550" y="5708650"/>
              <a:ext cx="109537"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44"/>
            <p:cNvSpPr>
              <a:spLocks/>
            </p:cNvSpPr>
            <p:nvPr/>
          </p:nvSpPr>
          <p:spPr bwMode="auto">
            <a:xfrm>
              <a:off x="8832850" y="5635625"/>
              <a:ext cx="179387" cy="73025"/>
            </a:xfrm>
            <a:custGeom>
              <a:avLst/>
              <a:gdLst>
                <a:gd name="T0" fmla="*/ 0 w 113"/>
                <a:gd name="T1" fmla="*/ 46 h 46"/>
                <a:gd name="T2" fmla="*/ 0 w 113"/>
                <a:gd name="T3" fmla="*/ 0 h 46"/>
                <a:gd name="T4" fmla="*/ 113 w 113"/>
                <a:gd name="T5" fmla="*/ 0 h 46"/>
                <a:gd name="T6" fmla="*/ 113 w 113"/>
                <a:gd name="T7" fmla="*/ 46 h 46"/>
              </a:gdLst>
              <a:ahLst/>
              <a:cxnLst>
                <a:cxn ang="0">
                  <a:pos x="T0" y="T1"/>
                </a:cxn>
                <a:cxn ang="0">
                  <a:pos x="T2" y="T3"/>
                </a:cxn>
                <a:cxn ang="0">
                  <a:pos x="T4" y="T5"/>
                </a:cxn>
                <a:cxn ang="0">
                  <a:pos x="T6" y="T7"/>
                </a:cxn>
              </a:cxnLst>
              <a:rect l="0" t="0" r="r" b="b"/>
              <a:pathLst>
                <a:path w="113" h="46">
                  <a:moveTo>
                    <a:pt x="0" y="46"/>
                  </a:moveTo>
                  <a:lnTo>
                    <a:pt x="0" y="0"/>
                  </a:lnTo>
                  <a:lnTo>
                    <a:pt x="113" y="0"/>
                  </a:lnTo>
                  <a:lnTo>
                    <a:pt x="113" y="46"/>
                  </a:lnTo>
                </a:path>
              </a:pathLst>
            </a:cu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Line 45"/>
            <p:cNvSpPr>
              <a:spLocks noChangeShapeType="1"/>
            </p:cNvSpPr>
            <p:nvPr/>
          </p:nvSpPr>
          <p:spPr bwMode="auto">
            <a:xfrm>
              <a:off x="8832850" y="5815013"/>
              <a:ext cx="73025" cy="0"/>
            </a:xfrm>
            <a:prstGeom prst="line">
              <a:avLst/>
            </a:prstGeom>
            <a:noFill/>
            <a:ln w="26988" cap="rnd">
              <a:solidFill>
                <a:schemeClr val="bg1"/>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46"/>
            <p:cNvSpPr>
              <a:spLocks/>
            </p:cNvSpPr>
            <p:nvPr/>
          </p:nvSpPr>
          <p:spPr bwMode="auto">
            <a:xfrm>
              <a:off x="9085263" y="5599113"/>
              <a:ext cx="395287" cy="109538"/>
            </a:xfrm>
            <a:custGeom>
              <a:avLst/>
              <a:gdLst>
                <a:gd name="T0" fmla="*/ 249 w 249"/>
                <a:gd name="T1" fmla="*/ 69 h 69"/>
                <a:gd name="T2" fmla="*/ 216 w 249"/>
                <a:gd name="T3" fmla="*/ 0 h 69"/>
                <a:gd name="T4" fmla="*/ 136 w 249"/>
                <a:gd name="T5" fmla="*/ 0 h 69"/>
                <a:gd name="T6" fmla="*/ 34 w 249"/>
                <a:gd name="T7" fmla="*/ 0 h 69"/>
                <a:gd name="T8" fmla="*/ 0 w 249"/>
                <a:gd name="T9" fmla="*/ 69 h 69"/>
              </a:gdLst>
              <a:ahLst/>
              <a:cxnLst>
                <a:cxn ang="0">
                  <a:pos x="T0" y="T1"/>
                </a:cxn>
                <a:cxn ang="0">
                  <a:pos x="T2" y="T3"/>
                </a:cxn>
                <a:cxn ang="0">
                  <a:pos x="T4" y="T5"/>
                </a:cxn>
                <a:cxn ang="0">
                  <a:pos x="T6" y="T7"/>
                </a:cxn>
                <a:cxn ang="0">
                  <a:pos x="T8" y="T9"/>
                </a:cxn>
              </a:cxnLst>
              <a:rect l="0" t="0" r="r" b="b"/>
              <a:pathLst>
                <a:path w="249" h="69">
                  <a:moveTo>
                    <a:pt x="249" y="69"/>
                  </a:moveTo>
                  <a:lnTo>
                    <a:pt x="216" y="0"/>
                  </a:lnTo>
                  <a:lnTo>
                    <a:pt x="136" y="0"/>
                  </a:lnTo>
                  <a:lnTo>
                    <a:pt x="34" y="0"/>
                  </a:lnTo>
                  <a:lnTo>
                    <a:pt x="0" y="69"/>
                  </a:lnTo>
                </a:path>
              </a:pathLst>
            </a:custGeom>
            <a:noFill/>
            <a:ln w="26988" cap="rnd">
              <a:solidFill>
                <a:schemeClr val="bg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2" name="矩形 31"/>
          <p:cNvSpPr/>
          <p:nvPr/>
        </p:nvSpPr>
        <p:spPr>
          <a:xfrm>
            <a:off x="1263671" y="3133051"/>
            <a:ext cx="1369624" cy="253848"/>
          </a:xfrm>
          <a:prstGeom prst="rect">
            <a:avLst/>
          </a:prstGeom>
        </p:spPr>
        <p:txBody>
          <a:bodyPr wrap="none" lIns="68576" tIns="34289" rIns="68576"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点击此处添加标题</a:t>
            </a:r>
          </a:p>
        </p:txBody>
      </p:sp>
      <p:sp>
        <p:nvSpPr>
          <p:cNvPr id="33" name="矩形 32"/>
          <p:cNvSpPr/>
          <p:nvPr/>
        </p:nvSpPr>
        <p:spPr>
          <a:xfrm>
            <a:off x="11304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4" name="矩形 33"/>
          <p:cNvSpPr/>
          <p:nvPr/>
        </p:nvSpPr>
        <p:spPr>
          <a:xfrm>
            <a:off x="3780072" y="3133051"/>
            <a:ext cx="1369624" cy="253848"/>
          </a:xfrm>
          <a:prstGeom prst="rect">
            <a:avLst/>
          </a:prstGeom>
        </p:spPr>
        <p:txBody>
          <a:bodyPr wrap="none" lIns="68576" tIns="34289" rIns="68576"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点击此处添加标题</a:t>
            </a:r>
          </a:p>
        </p:txBody>
      </p:sp>
      <p:sp>
        <p:nvSpPr>
          <p:cNvPr id="35" name="矩形 34"/>
          <p:cNvSpPr/>
          <p:nvPr/>
        </p:nvSpPr>
        <p:spPr>
          <a:xfrm>
            <a:off x="36468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
        <p:nvSpPr>
          <p:cNvPr id="36" name="矩形 35"/>
          <p:cNvSpPr/>
          <p:nvPr/>
        </p:nvSpPr>
        <p:spPr>
          <a:xfrm>
            <a:off x="6296472" y="3133051"/>
            <a:ext cx="1369624" cy="253848"/>
          </a:xfrm>
          <a:prstGeom prst="rect">
            <a:avLst/>
          </a:prstGeom>
        </p:spPr>
        <p:txBody>
          <a:bodyPr wrap="none" lIns="68576" tIns="34289" rIns="68576" bIns="34289">
            <a:spAutoFit/>
          </a:bodyPr>
          <a:lstStyle/>
          <a:p>
            <a:r>
              <a:rPr lang="zh-CN" altLang="en-US" sz="1200" dirty="0">
                <a:solidFill>
                  <a:schemeClr val="tx1">
                    <a:lumMod val="75000"/>
                    <a:lumOff val="25000"/>
                  </a:schemeClr>
                </a:solidFill>
                <a:latin typeface="微软雅黑" pitchFamily="34" charset="-122"/>
                <a:ea typeface="微软雅黑" pitchFamily="34" charset="-122"/>
              </a:rPr>
              <a:t>点击此处添加标题</a:t>
            </a:r>
          </a:p>
        </p:txBody>
      </p:sp>
      <p:sp>
        <p:nvSpPr>
          <p:cNvPr id="37" name="矩形 36"/>
          <p:cNvSpPr/>
          <p:nvPr/>
        </p:nvSpPr>
        <p:spPr>
          <a:xfrm>
            <a:off x="6163283" y="3477211"/>
            <a:ext cx="2185038" cy="692495"/>
          </a:xfrm>
          <a:prstGeom prst="rect">
            <a:avLst/>
          </a:prstGeom>
        </p:spPr>
        <p:txBody>
          <a:bodyPr wrap="square" lIns="68576" tIns="34289" rIns="68576" bIns="34289">
            <a:spAutoFit/>
          </a:bodyPr>
          <a:lstStyle/>
          <a:p>
            <a:pPr algn="ctr">
              <a:lnSpc>
                <a:spcPct val="150000"/>
              </a:lnSpc>
            </a:pPr>
            <a:r>
              <a:rPr lang="zh-CN" altLang="en-US" sz="900" dirty="0">
                <a:solidFill>
                  <a:schemeClr val="tx1">
                    <a:lumMod val="50000"/>
                    <a:lumOff val="50000"/>
                  </a:schemeClr>
                </a:solidFill>
                <a:latin typeface="微软雅黑" pitchFamily="34" charset="-122"/>
                <a:ea typeface="微软雅黑" pitchFamily="34" charset="-122"/>
              </a:rPr>
              <a:t>标题数字等都可以通过点击和重新输入进行更改，顶部“开始”面板中可以对字体、字号、颜色、行距等进行修改。</a:t>
            </a:r>
            <a:endParaRPr lang="en-US" altLang="zh-CN" sz="90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0530647"/>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75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par>
                                <p:cTn id="8" presetID="10" presetClass="entr" presetSubtype="0" fill="hold" grpId="0" nodeType="withEffect">
                                  <p:stCondLst>
                                    <p:cond delay="15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53" presetClass="entr" presetSubtype="16" fill="hold" grpId="1" nodeType="withEffect">
                                  <p:stCondLst>
                                    <p:cond delay="150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Effect transition="in" filter="fade">
                                      <p:cBhvr>
                                        <p:cTn id="15" dur="500"/>
                                        <p:tgtEl>
                                          <p:spTgt spid="6"/>
                                        </p:tgtEl>
                                      </p:cBhvr>
                                    </p:animEffect>
                                  </p:childTnLst>
                                </p:cTn>
                              </p:par>
                              <p:par>
                                <p:cTn id="16" presetID="8" presetClass="emph" presetSubtype="0" fill="hold" grpId="2" nodeType="withEffect">
                                  <p:stCondLst>
                                    <p:cond delay="1500"/>
                                  </p:stCondLst>
                                  <p:childTnLst>
                                    <p:animRot by="21600000">
                                      <p:cBhvr>
                                        <p:cTn id="17" dur="500" fill="hold"/>
                                        <p:tgtEl>
                                          <p:spTgt spid="6"/>
                                        </p:tgtEl>
                                        <p:attrNameLst>
                                          <p:attrName>r</p:attrName>
                                        </p:attrNameLst>
                                      </p:cBhvr>
                                    </p:animRot>
                                  </p:childTnLst>
                                </p:cTn>
                              </p:par>
                              <p:par>
                                <p:cTn id="18" presetID="10" presetClass="entr" presetSubtype="0" fill="hold" nodeType="withEffect">
                                  <p:stCondLst>
                                    <p:cond delay="200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par>
                                <p:cTn id="21" presetID="10" presetClass="entr" presetSubtype="0" fill="hold" grpId="0" nodeType="withEffect">
                                  <p:stCondLst>
                                    <p:cond delay="200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par>
                                <p:cTn id="24" presetID="10" presetClass="entr" presetSubtype="0" fill="hold" grpId="0" nodeType="withEffect">
                                  <p:stCondLst>
                                    <p:cond delay="2250"/>
                                  </p:stCondLst>
                                  <p:childTnLst>
                                    <p:set>
                                      <p:cBhvr>
                                        <p:cTn id="25" dur="1" fill="hold">
                                          <p:stCondLst>
                                            <p:cond delay="0"/>
                                          </p:stCondLst>
                                        </p:cTn>
                                        <p:tgtEl>
                                          <p:spTgt spid="33"/>
                                        </p:tgtEl>
                                        <p:attrNameLst>
                                          <p:attrName>style.visibility</p:attrName>
                                        </p:attrNameLst>
                                      </p:cBhvr>
                                      <p:to>
                                        <p:strVal val="visible"/>
                                      </p:to>
                                    </p:set>
                                    <p:animEffect transition="in" filter="fade">
                                      <p:cBhvr>
                                        <p:cTn id="26" dur="500"/>
                                        <p:tgtEl>
                                          <p:spTgt spid="33"/>
                                        </p:tgtEl>
                                      </p:cBhvr>
                                    </p:animEffect>
                                  </p:childTnLst>
                                </p:cTn>
                              </p:par>
                              <p:par>
                                <p:cTn id="27" presetID="21" presetClass="entr" presetSubtype="1" fill="hold" grpId="0" nodeType="withEffect">
                                  <p:stCondLst>
                                    <p:cond delay="2250"/>
                                  </p:stCondLst>
                                  <p:childTnLst>
                                    <p:set>
                                      <p:cBhvr>
                                        <p:cTn id="28" dur="1" fill="hold">
                                          <p:stCondLst>
                                            <p:cond delay="0"/>
                                          </p:stCondLst>
                                        </p:cTn>
                                        <p:tgtEl>
                                          <p:spTgt spid="7"/>
                                        </p:tgtEl>
                                        <p:attrNameLst>
                                          <p:attrName>style.visibility</p:attrName>
                                        </p:attrNameLst>
                                      </p:cBhvr>
                                      <p:to>
                                        <p:strVal val="visible"/>
                                      </p:to>
                                    </p:set>
                                    <p:animEffect transition="in" filter="wheel(1)">
                                      <p:cBhvr>
                                        <p:cTn id="29" dur="1000"/>
                                        <p:tgtEl>
                                          <p:spTgt spid="7"/>
                                        </p:tgtEl>
                                      </p:cBhvr>
                                    </p:animEffect>
                                  </p:childTnLst>
                                </p:cTn>
                              </p:par>
                              <p:par>
                                <p:cTn id="30" presetID="10" presetClass="entr" presetSubtype="0" fill="hold" grpId="0" nodeType="withEffect">
                                  <p:stCondLst>
                                    <p:cond delay="300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53" presetClass="entr" presetSubtype="16" fill="hold" grpId="1" nodeType="withEffect">
                                  <p:stCondLst>
                                    <p:cond delay="300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fltVal val="0"/>
                                          </p:val>
                                        </p:tav>
                                        <p:tav tm="100000">
                                          <p:val>
                                            <p:strVal val="#ppt_h"/>
                                          </p:val>
                                        </p:tav>
                                      </p:tavLst>
                                    </p:anim>
                                    <p:animEffect transition="in" filter="fade">
                                      <p:cBhvr>
                                        <p:cTn id="37" dur="500"/>
                                        <p:tgtEl>
                                          <p:spTgt spid="8"/>
                                        </p:tgtEl>
                                      </p:cBhvr>
                                    </p:animEffect>
                                  </p:childTnLst>
                                </p:cTn>
                              </p:par>
                              <p:par>
                                <p:cTn id="38" presetID="8" presetClass="emph" presetSubtype="0" fill="hold" grpId="2" nodeType="withEffect">
                                  <p:stCondLst>
                                    <p:cond delay="3000"/>
                                  </p:stCondLst>
                                  <p:childTnLst>
                                    <p:animRot by="21600000">
                                      <p:cBhvr>
                                        <p:cTn id="39" dur="500" fill="hold"/>
                                        <p:tgtEl>
                                          <p:spTgt spid="8"/>
                                        </p:tgtEl>
                                        <p:attrNameLst>
                                          <p:attrName>r</p:attrName>
                                        </p:attrNameLst>
                                      </p:cBhvr>
                                    </p:animRot>
                                  </p:childTnLst>
                                </p:cTn>
                              </p:par>
                              <p:par>
                                <p:cTn id="40" presetID="10" presetClass="entr" presetSubtype="0" fill="hold" nodeType="withEffect">
                                  <p:stCondLst>
                                    <p:cond delay="3500"/>
                                  </p:stCondLst>
                                  <p:childTnLst>
                                    <p:set>
                                      <p:cBhvr>
                                        <p:cTn id="41" dur="1" fill="hold">
                                          <p:stCondLst>
                                            <p:cond delay="0"/>
                                          </p:stCondLst>
                                        </p:cTn>
                                        <p:tgtEl>
                                          <p:spTgt spid="3"/>
                                        </p:tgtEl>
                                        <p:attrNameLst>
                                          <p:attrName>style.visibility</p:attrName>
                                        </p:attrNameLst>
                                      </p:cBhvr>
                                      <p:to>
                                        <p:strVal val="visible"/>
                                      </p:to>
                                    </p:set>
                                    <p:animEffect transition="in" filter="fade">
                                      <p:cBhvr>
                                        <p:cTn id="42" dur="500"/>
                                        <p:tgtEl>
                                          <p:spTgt spid="3"/>
                                        </p:tgtEl>
                                      </p:cBhvr>
                                    </p:animEffect>
                                  </p:childTnLst>
                                </p:cTn>
                              </p:par>
                              <p:par>
                                <p:cTn id="43" presetID="10" presetClass="entr" presetSubtype="0" fill="hold" grpId="0" nodeType="withEffect">
                                  <p:stCondLst>
                                    <p:cond delay="3750"/>
                                  </p:stCondLst>
                                  <p:childTnLst>
                                    <p:set>
                                      <p:cBhvr>
                                        <p:cTn id="44" dur="1" fill="hold">
                                          <p:stCondLst>
                                            <p:cond delay="0"/>
                                          </p:stCondLst>
                                        </p:cTn>
                                        <p:tgtEl>
                                          <p:spTgt spid="34"/>
                                        </p:tgtEl>
                                        <p:attrNameLst>
                                          <p:attrName>style.visibility</p:attrName>
                                        </p:attrNameLst>
                                      </p:cBhvr>
                                      <p:to>
                                        <p:strVal val="visible"/>
                                      </p:to>
                                    </p:set>
                                    <p:animEffect transition="in" filter="fade">
                                      <p:cBhvr>
                                        <p:cTn id="45" dur="500"/>
                                        <p:tgtEl>
                                          <p:spTgt spid="34"/>
                                        </p:tgtEl>
                                      </p:cBhvr>
                                    </p:animEffect>
                                  </p:childTnLst>
                                </p:cTn>
                              </p:par>
                              <p:par>
                                <p:cTn id="46" presetID="10" presetClass="entr" presetSubtype="0" fill="hold" grpId="0" nodeType="withEffect">
                                  <p:stCondLst>
                                    <p:cond delay="4000"/>
                                  </p:stCondLst>
                                  <p:childTnLst>
                                    <p:set>
                                      <p:cBhvr>
                                        <p:cTn id="47" dur="1" fill="hold">
                                          <p:stCondLst>
                                            <p:cond delay="0"/>
                                          </p:stCondLst>
                                        </p:cTn>
                                        <p:tgtEl>
                                          <p:spTgt spid="35"/>
                                        </p:tgtEl>
                                        <p:attrNameLst>
                                          <p:attrName>style.visibility</p:attrName>
                                        </p:attrNameLst>
                                      </p:cBhvr>
                                      <p:to>
                                        <p:strVal val="visible"/>
                                      </p:to>
                                    </p:set>
                                    <p:animEffect transition="in" filter="fade">
                                      <p:cBhvr>
                                        <p:cTn id="48" dur="500"/>
                                        <p:tgtEl>
                                          <p:spTgt spid="35"/>
                                        </p:tgtEl>
                                      </p:cBhvr>
                                    </p:animEffect>
                                  </p:childTnLst>
                                </p:cTn>
                              </p:par>
                              <p:par>
                                <p:cTn id="49" presetID="21" presetClass="entr" presetSubtype="1" fill="hold" grpId="0" nodeType="withEffect">
                                  <p:stCondLst>
                                    <p:cond delay="4000"/>
                                  </p:stCondLst>
                                  <p:childTnLst>
                                    <p:set>
                                      <p:cBhvr>
                                        <p:cTn id="50" dur="1" fill="hold">
                                          <p:stCondLst>
                                            <p:cond delay="0"/>
                                          </p:stCondLst>
                                        </p:cTn>
                                        <p:tgtEl>
                                          <p:spTgt spid="9"/>
                                        </p:tgtEl>
                                        <p:attrNameLst>
                                          <p:attrName>style.visibility</p:attrName>
                                        </p:attrNameLst>
                                      </p:cBhvr>
                                      <p:to>
                                        <p:strVal val="visible"/>
                                      </p:to>
                                    </p:set>
                                    <p:animEffect transition="in" filter="wheel(1)">
                                      <p:cBhvr>
                                        <p:cTn id="51" dur="1000"/>
                                        <p:tgtEl>
                                          <p:spTgt spid="9"/>
                                        </p:tgtEl>
                                      </p:cBhvr>
                                    </p:animEffect>
                                  </p:childTnLst>
                                </p:cTn>
                              </p:par>
                              <p:par>
                                <p:cTn id="52" presetID="10" presetClass="entr" presetSubtype="0" fill="hold" grpId="0" nodeType="withEffect">
                                  <p:stCondLst>
                                    <p:cond delay="4750"/>
                                  </p:stCondLst>
                                  <p:childTnLst>
                                    <p:set>
                                      <p:cBhvr>
                                        <p:cTn id="53" dur="1" fill="hold">
                                          <p:stCondLst>
                                            <p:cond delay="0"/>
                                          </p:stCondLst>
                                        </p:cTn>
                                        <p:tgtEl>
                                          <p:spTgt spid="10"/>
                                        </p:tgtEl>
                                        <p:attrNameLst>
                                          <p:attrName>style.visibility</p:attrName>
                                        </p:attrNameLst>
                                      </p:cBhvr>
                                      <p:to>
                                        <p:strVal val="visible"/>
                                      </p:to>
                                    </p:set>
                                    <p:animEffect transition="in" filter="fade">
                                      <p:cBhvr>
                                        <p:cTn id="54" dur="500"/>
                                        <p:tgtEl>
                                          <p:spTgt spid="10"/>
                                        </p:tgtEl>
                                      </p:cBhvr>
                                    </p:animEffect>
                                  </p:childTnLst>
                                </p:cTn>
                              </p:par>
                              <p:par>
                                <p:cTn id="55" presetID="53" presetClass="entr" presetSubtype="16" fill="hold" grpId="1" nodeType="withEffect">
                                  <p:stCondLst>
                                    <p:cond delay="4750"/>
                                  </p:stCondLst>
                                  <p:childTnLst>
                                    <p:set>
                                      <p:cBhvr>
                                        <p:cTn id="56" dur="1" fill="hold">
                                          <p:stCondLst>
                                            <p:cond delay="0"/>
                                          </p:stCondLst>
                                        </p:cTn>
                                        <p:tgtEl>
                                          <p:spTgt spid="10"/>
                                        </p:tgtEl>
                                        <p:attrNameLst>
                                          <p:attrName>style.visibility</p:attrName>
                                        </p:attrNameLst>
                                      </p:cBhvr>
                                      <p:to>
                                        <p:strVal val="visible"/>
                                      </p:to>
                                    </p:set>
                                    <p:anim calcmode="lin" valueType="num">
                                      <p:cBhvr>
                                        <p:cTn id="57" dur="500" fill="hold"/>
                                        <p:tgtEl>
                                          <p:spTgt spid="10"/>
                                        </p:tgtEl>
                                        <p:attrNameLst>
                                          <p:attrName>ppt_w</p:attrName>
                                        </p:attrNameLst>
                                      </p:cBhvr>
                                      <p:tavLst>
                                        <p:tav tm="0">
                                          <p:val>
                                            <p:fltVal val="0"/>
                                          </p:val>
                                        </p:tav>
                                        <p:tav tm="100000">
                                          <p:val>
                                            <p:strVal val="#ppt_w"/>
                                          </p:val>
                                        </p:tav>
                                      </p:tavLst>
                                    </p:anim>
                                    <p:anim calcmode="lin" valueType="num">
                                      <p:cBhvr>
                                        <p:cTn id="58" dur="500" fill="hold"/>
                                        <p:tgtEl>
                                          <p:spTgt spid="10"/>
                                        </p:tgtEl>
                                        <p:attrNameLst>
                                          <p:attrName>ppt_h</p:attrName>
                                        </p:attrNameLst>
                                      </p:cBhvr>
                                      <p:tavLst>
                                        <p:tav tm="0">
                                          <p:val>
                                            <p:fltVal val="0"/>
                                          </p:val>
                                        </p:tav>
                                        <p:tav tm="100000">
                                          <p:val>
                                            <p:strVal val="#ppt_h"/>
                                          </p:val>
                                        </p:tav>
                                      </p:tavLst>
                                    </p:anim>
                                    <p:animEffect transition="in" filter="fade">
                                      <p:cBhvr>
                                        <p:cTn id="59" dur="500"/>
                                        <p:tgtEl>
                                          <p:spTgt spid="10"/>
                                        </p:tgtEl>
                                      </p:cBhvr>
                                    </p:animEffect>
                                  </p:childTnLst>
                                </p:cTn>
                              </p:par>
                              <p:par>
                                <p:cTn id="60" presetID="8" presetClass="emph" presetSubtype="0" fill="hold" grpId="2" nodeType="withEffect">
                                  <p:stCondLst>
                                    <p:cond delay="4750"/>
                                  </p:stCondLst>
                                  <p:childTnLst>
                                    <p:animRot by="21600000">
                                      <p:cBhvr>
                                        <p:cTn id="61" dur="500" fill="hold"/>
                                        <p:tgtEl>
                                          <p:spTgt spid="10"/>
                                        </p:tgtEl>
                                        <p:attrNameLst>
                                          <p:attrName>r</p:attrName>
                                        </p:attrNameLst>
                                      </p:cBhvr>
                                    </p:animRot>
                                  </p:childTnLst>
                                </p:cTn>
                              </p:par>
                              <p:par>
                                <p:cTn id="62" presetID="10" presetClass="entr" presetSubtype="0" fill="hold" nodeType="withEffect">
                                  <p:stCondLst>
                                    <p:cond delay="5250"/>
                                  </p:stCondLst>
                                  <p:childTnLst>
                                    <p:set>
                                      <p:cBhvr>
                                        <p:cTn id="63" dur="1" fill="hold">
                                          <p:stCondLst>
                                            <p:cond delay="0"/>
                                          </p:stCondLst>
                                        </p:cTn>
                                        <p:tgtEl>
                                          <p:spTgt spid="4"/>
                                        </p:tgtEl>
                                        <p:attrNameLst>
                                          <p:attrName>style.visibility</p:attrName>
                                        </p:attrNameLst>
                                      </p:cBhvr>
                                      <p:to>
                                        <p:strVal val="visible"/>
                                      </p:to>
                                    </p:set>
                                    <p:animEffect transition="in" filter="fade">
                                      <p:cBhvr>
                                        <p:cTn id="64" dur="500"/>
                                        <p:tgtEl>
                                          <p:spTgt spid="4"/>
                                        </p:tgtEl>
                                      </p:cBhvr>
                                    </p:animEffect>
                                  </p:childTnLst>
                                </p:cTn>
                              </p:par>
                              <p:par>
                                <p:cTn id="65" presetID="10" presetClass="entr" presetSubtype="0" fill="hold" grpId="0" nodeType="withEffect">
                                  <p:stCondLst>
                                    <p:cond delay="5500"/>
                                  </p:stCondLst>
                                  <p:childTnLst>
                                    <p:set>
                                      <p:cBhvr>
                                        <p:cTn id="66" dur="1" fill="hold">
                                          <p:stCondLst>
                                            <p:cond delay="0"/>
                                          </p:stCondLst>
                                        </p:cTn>
                                        <p:tgtEl>
                                          <p:spTgt spid="36"/>
                                        </p:tgtEl>
                                        <p:attrNameLst>
                                          <p:attrName>style.visibility</p:attrName>
                                        </p:attrNameLst>
                                      </p:cBhvr>
                                      <p:to>
                                        <p:strVal val="visible"/>
                                      </p:to>
                                    </p:set>
                                    <p:animEffect transition="in" filter="fade">
                                      <p:cBhvr>
                                        <p:cTn id="67" dur="500"/>
                                        <p:tgtEl>
                                          <p:spTgt spid="36"/>
                                        </p:tgtEl>
                                      </p:cBhvr>
                                    </p:animEffect>
                                  </p:childTnLst>
                                </p:cTn>
                              </p:par>
                              <p:par>
                                <p:cTn id="68" presetID="10" presetClass="entr" presetSubtype="0" fill="hold" grpId="0" nodeType="withEffect">
                                  <p:stCondLst>
                                    <p:cond delay="5750"/>
                                  </p:stCondLst>
                                  <p:childTnLst>
                                    <p:set>
                                      <p:cBhvr>
                                        <p:cTn id="69" dur="1" fill="hold">
                                          <p:stCondLst>
                                            <p:cond delay="0"/>
                                          </p:stCondLst>
                                        </p:cTn>
                                        <p:tgtEl>
                                          <p:spTgt spid="37"/>
                                        </p:tgtEl>
                                        <p:attrNameLst>
                                          <p:attrName>style.visibility</p:attrName>
                                        </p:attrNameLst>
                                      </p:cBhvr>
                                      <p:to>
                                        <p:strVal val="visible"/>
                                      </p:to>
                                    </p:set>
                                    <p:animEffect transition="in" filter="fade">
                                      <p:cBhvr>
                                        <p:cTn id="70" dur="500"/>
                                        <p:tgtEl>
                                          <p:spTgt spid="37"/>
                                        </p:tgtEl>
                                      </p:cBhvr>
                                    </p:animEffect>
                                  </p:childTnLst>
                                </p:cTn>
                              </p:par>
                            </p:childTnLst>
                          </p:cTn>
                        </p:par>
                      </p:childTnLst>
                    </p:cTn>
                  </p:par>
                  <p:par>
                    <p:cTn id="71" fill="hold">
                      <p:stCondLst>
                        <p:cond delay="indefinite"/>
                      </p:stCondLst>
                      <p:childTnLst>
                        <p:par>
                          <p:cTn id="72" fill="hold">
                            <p:stCondLst>
                              <p:cond delay="0"/>
                            </p:stCondLst>
                            <p:childTnLst>
                              <p:par>
                                <p:cTn id="73" presetID="31" presetClass="exit" presetSubtype="0" fill="hold" grpId="1" nodeType="clickEffect">
                                  <p:stCondLst>
                                    <p:cond delay="0"/>
                                  </p:stCondLst>
                                  <p:childTnLst>
                                    <p:anim calcmode="lin" valueType="num">
                                      <p:cBhvr>
                                        <p:cTn id="74" dur="250"/>
                                        <p:tgtEl>
                                          <p:spTgt spid="5"/>
                                        </p:tgtEl>
                                        <p:attrNameLst>
                                          <p:attrName>ppt_w</p:attrName>
                                        </p:attrNameLst>
                                      </p:cBhvr>
                                      <p:tavLst>
                                        <p:tav tm="0">
                                          <p:val>
                                            <p:strVal val="ppt_w"/>
                                          </p:val>
                                        </p:tav>
                                        <p:tav tm="100000">
                                          <p:val>
                                            <p:fltVal val="0"/>
                                          </p:val>
                                        </p:tav>
                                      </p:tavLst>
                                    </p:anim>
                                    <p:anim calcmode="lin" valueType="num">
                                      <p:cBhvr>
                                        <p:cTn id="75" dur="250"/>
                                        <p:tgtEl>
                                          <p:spTgt spid="5"/>
                                        </p:tgtEl>
                                        <p:attrNameLst>
                                          <p:attrName>ppt_h</p:attrName>
                                        </p:attrNameLst>
                                      </p:cBhvr>
                                      <p:tavLst>
                                        <p:tav tm="0">
                                          <p:val>
                                            <p:strVal val="ppt_h"/>
                                          </p:val>
                                        </p:tav>
                                        <p:tav tm="100000">
                                          <p:val>
                                            <p:fltVal val="0"/>
                                          </p:val>
                                        </p:tav>
                                      </p:tavLst>
                                    </p:anim>
                                    <p:anim calcmode="lin" valueType="num">
                                      <p:cBhvr>
                                        <p:cTn id="76" dur="250"/>
                                        <p:tgtEl>
                                          <p:spTgt spid="5"/>
                                        </p:tgtEl>
                                        <p:attrNameLst>
                                          <p:attrName>style.rotation</p:attrName>
                                        </p:attrNameLst>
                                      </p:cBhvr>
                                      <p:tavLst>
                                        <p:tav tm="0">
                                          <p:val>
                                            <p:fltVal val="0"/>
                                          </p:val>
                                        </p:tav>
                                        <p:tav tm="100000">
                                          <p:val>
                                            <p:fltVal val="90"/>
                                          </p:val>
                                        </p:tav>
                                      </p:tavLst>
                                    </p:anim>
                                    <p:animEffect transition="out" filter="fade">
                                      <p:cBhvr>
                                        <p:cTn id="77" dur="250"/>
                                        <p:tgtEl>
                                          <p:spTgt spid="5"/>
                                        </p:tgtEl>
                                      </p:cBhvr>
                                    </p:animEffect>
                                    <p:set>
                                      <p:cBhvr>
                                        <p:cTn id="78" dur="1" fill="hold">
                                          <p:stCondLst>
                                            <p:cond delay="249"/>
                                          </p:stCondLst>
                                        </p:cTn>
                                        <p:tgtEl>
                                          <p:spTgt spid="5"/>
                                        </p:tgtEl>
                                        <p:attrNameLst>
                                          <p:attrName>style.visibility</p:attrName>
                                        </p:attrNameLst>
                                      </p:cBhvr>
                                      <p:to>
                                        <p:strVal val="hidden"/>
                                      </p:to>
                                    </p:set>
                                  </p:childTnLst>
                                </p:cTn>
                              </p:par>
                              <p:par>
                                <p:cTn id="79" presetID="31" presetClass="exit" presetSubtype="0" fill="hold" grpId="3" nodeType="withEffect">
                                  <p:stCondLst>
                                    <p:cond delay="0"/>
                                  </p:stCondLst>
                                  <p:childTnLst>
                                    <p:anim calcmode="lin" valueType="num">
                                      <p:cBhvr>
                                        <p:cTn id="80" dur="250"/>
                                        <p:tgtEl>
                                          <p:spTgt spid="6"/>
                                        </p:tgtEl>
                                        <p:attrNameLst>
                                          <p:attrName>ppt_w</p:attrName>
                                        </p:attrNameLst>
                                      </p:cBhvr>
                                      <p:tavLst>
                                        <p:tav tm="0">
                                          <p:val>
                                            <p:strVal val="ppt_w"/>
                                          </p:val>
                                        </p:tav>
                                        <p:tav tm="100000">
                                          <p:val>
                                            <p:fltVal val="0"/>
                                          </p:val>
                                        </p:tav>
                                      </p:tavLst>
                                    </p:anim>
                                    <p:anim calcmode="lin" valueType="num">
                                      <p:cBhvr>
                                        <p:cTn id="81" dur="250"/>
                                        <p:tgtEl>
                                          <p:spTgt spid="6"/>
                                        </p:tgtEl>
                                        <p:attrNameLst>
                                          <p:attrName>ppt_h</p:attrName>
                                        </p:attrNameLst>
                                      </p:cBhvr>
                                      <p:tavLst>
                                        <p:tav tm="0">
                                          <p:val>
                                            <p:strVal val="ppt_h"/>
                                          </p:val>
                                        </p:tav>
                                        <p:tav tm="100000">
                                          <p:val>
                                            <p:fltVal val="0"/>
                                          </p:val>
                                        </p:tav>
                                      </p:tavLst>
                                    </p:anim>
                                    <p:anim calcmode="lin" valueType="num">
                                      <p:cBhvr>
                                        <p:cTn id="82" dur="250"/>
                                        <p:tgtEl>
                                          <p:spTgt spid="6"/>
                                        </p:tgtEl>
                                        <p:attrNameLst>
                                          <p:attrName>style.rotation</p:attrName>
                                        </p:attrNameLst>
                                      </p:cBhvr>
                                      <p:tavLst>
                                        <p:tav tm="0">
                                          <p:val>
                                            <p:fltVal val="0"/>
                                          </p:val>
                                        </p:tav>
                                        <p:tav tm="100000">
                                          <p:val>
                                            <p:fltVal val="90"/>
                                          </p:val>
                                        </p:tav>
                                      </p:tavLst>
                                    </p:anim>
                                    <p:animEffect transition="out" filter="fade">
                                      <p:cBhvr>
                                        <p:cTn id="83" dur="250"/>
                                        <p:tgtEl>
                                          <p:spTgt spid="6"/>
                                        </p:tgtEl>
                                      </p:cBhvr>
                                    </p:animEffect>
                                    <p:set>
                                      <p:cBhvr>
                                        <p:cTn id="84" dur="1" fill="hold">
                                          <p:stCondLst>
                                            <p:cond delay="249"/>
                                          </p:stCondLst>
                                        </p:cTn>
                                        <p:tgtEl>
                                          <p:spTgt spid="6"/>
                                        </p:tgtEl>
                                        <p:attrNameLst>
                                          <p:attrName>style.visibility</p:attrName>
                                        </p:attrNameLst>
                                      </p:cBhvr>
                                      <p:to>
                                        <p:strVal val="hidden"/>
                                      </p:to>
                                    </p:set>
                                  </p:childTnLst>
                                </p:cTn>
                              </p:par>
                              <p:par>
                                <p:cTn id="85" presetID="31" presetClass="exit" presetSubtype="0" fill="hold" nodeType="withEffect">
                                  <p:stCondLst>
                                    <p:cond delay="0"/>
                                  </p:stCondLst>
                                  <p:childTnLst>
                                    <p:anim calcmode="lin" valueType="num">
                                      <p:cBhvr>
                                        <p:cTn id="86" dur="250"/>
                                        <p:tgtEl>
                                          <p:spTgt spid="2"/>
                                        </p:tgtEl>
                                        <p:attrNameLst>
                                          <p:attrName>ppt_w</p:attrName>
                                        </p:attrNameLst>
                                      </p:cBhvr>
                                      <p:tavLst>
                                        <p:tav tm="0">
                                          <p:val>
                                            <p:strVal val="ppt_w"/>
                                          </p:val>
                                        </p:tav>
                                        <p:tav tm="100000">
                                          <p:val>
                                            <p:fltVal val="0"/>
                                          </p:val>
                                        </p:tav>
                                      </p:tavLst>
                                    </p:anim>
                                    <p:anim calcmode="lin" valueType="num">
                                      <p:cBhvr>
                                        <p:cTn id="87" dur="250"/>
                                        <p:tgtEl>
                                          <p:spTgt spid="2"/>
                                        </p:tgtEl>
                                        <p:attrNameLst>
                                          <p:attrName>ppt_h</p:attrName>
                                        </p:attrNameLst>
                                      </p:cBhvr>
                                      <p:tavLst>
                                        <p:tav tm="0">
                                          <p:val>
                                            <p:strVal val="ppt_h"/>
                                          </p:val>
                                        </p:tav>
                                        <p:tav tm="100000">
                                          <p:val>
                                            <p:fltVal val="0"/>
                                          </p:val>
                                        </p:tav>
                                      </p:tavLst>
                                    </p:anim>
                                    <p:anim calcmode="lin" valueType="num">
                                      <p:cBhvr>
                                        <p:cTn id="88" dur="250"/>
                                        <p:tgtEl>
                                          <p:spTgt spid="2"/>
                                        </p:tgtEl>
                                        <p:attrNameLst>
                                          <p:attrName>style.rotation</p:attrName>
                                        </p:attrNameLst>
                                      </p:cBhvr>
                                      <p:tavLst>
                                        <p:tav tm="0">
                                          <p:val>
                                            <p:fltVal val="0"/>
                                          </p:val>
                                        </p:tav>
                                        <p:tav tm="100000">
                                          <p:val>
                                            <p:fltVal val="90"/>
                                          </p:val>
                                        </p:tav>
                                      </p:tavLst>
                                    </p:anim>
                                    <p:animEffect transition="out" filter="fade">
                                      <p:cBhvr>
                                        <p:cTn id="89" dur="250"/>
                                        <p:tgtEl>
                                          <p:spTgt spid="2"/>
                                        </p:tgtEl>
                                      </p:cBhvr>
                                    </p:animEffect>
                                    <p:set>
                                      <p:cBhvr>
                                        <p:cTn id="90" dur="1" fill="hold">
                                          <p:stCondLst>
                                            <p:cond delay="249"/>
                                          </p:stCondLst>
                                        </p:cTn>
                                        <p:tgtEl>
                                          <p:spTgt spid="2"/>
                                        </p:tgtEl>
                                        <p:attrNameLst>
                                          <p:attrName>style.visibility</p:attrName>
                                        </p:attrNameLst>
                                      </p:cBhvr>
                                      <p:to>
                                        <p:strVal val="hidden"/>
                                      </p:to>
                                    </p:set>
                                  </p:childTnLst>
                                </p:cTn>
                              </p:par>
                              <p:par>
                                <p:cTn id="91" presetID="31" presetClass="exit" presetSubtype="0" fill="hold" grpId="1" nodeType="withEffect">
                                  <p:stCondLst>
                                    <p:cond delay="0"/>
                                  </p:stCondLst>
                                  <p:childTnLst>
                                    <p:anim calcmode="lin" valueType="num">
                                      <p:cBhvr>
                                        <p:cTn id="92" dur="250"/>
                                        <p:tgtEl>
                                          <p:spTgt spid="32"/>
                                        </p:tgtEl>
                                        <p:attrNameLst>
                                          <p:attrName>ppt_w</p:attrName>
                                        </p:attrNameLst>
                                      </p:cBhvr>
                                      <p:tavLst>
                                        <p:tav tm="0">
                                          <p:val>
                                            <p:strVal val="ppt_w"/>
                                          </p:val>
                                        </p:tav>
                                        <p:tav tm="100000">
                                          <p:val>
                                            <p:fltVal val="0"/>
                                          </p:val>
                                        </p:tav>
                                      </p:tavLst>
                                    </p:anim>
                                    <p:anim calcmode="lin" valueType="num">
                                      <p:cBhvr>
                                        <p:cTn id="93" dur="250"/>
                                        <p:tgtEl>
                                          <p:spTgt spid="32"/>
                                        </p:tgtEl>
                                        <p:attrNameLst>
                                          <p:attrName>ppt_h</p:attrName>
                                        </p:attrNameLst>
                                      </p:cBhvr>
                                      <p:tavLst>
                                        <p:tav tm="0">
                                          <p:val>
                                            <p:strVal val="ppt_h"/>
                                          </p:val>
                                        </p:tav>
                                        <p:tav tm="100000">
                                          <p:val>
                                            <p:fltVal val="0"/>
                                          </p:val>
                                        </p:tav>
                                      </p:tavLst>
                                    </p:anim>
                                    <p:anim calcmode="lin" valueType="num">
                                      <p:cBhvr>
                                        <p:cTn id="94" dur="250"/>
                                        <p:tgtEl>
                                          <p:spTgt spid="32"/>
                                        </p:tgtEl>
                                        <p:attrNameLst>
                                          <p:attrName>style.rotation</p:attrName>
                                        </p:attrNameLst>
                                      </p:cBhvr>
                                      <p:tavLst>
                                        <p:tav tm="0">
                                          <p:val>
                                            <p:fltVal val="0"/>
                                          </p:val>
                                        </p:tav>
                                        <p:tav tm="100000">
                                          <p:val>
                                            <p:fltVal val="90"/>
                                          </p:val>
                                        </p:tav>
                                      </p:tavLst>
                                    </p:anim>
                                    <p:animEffect transition="out" filter="fade">
                                      <p:cBhvr>
                                        <p:cTn id="95" dur="250"/>
                                        <p:tgtEl>
                                          <p:spTgt spid="32"/>
                                        </p:tgtEl>
                                      </p:cBhvr>
                                    </p:animEffect>
                                    <p:set>
                                      <p:cBhvr>
                                        <p:cTn id="96" dur="1" fill="hold">
                                          <p:stCondLst>
                                            <p:cond delay="249"/>
                                          </p:stCondLst>
                                        </p:cTn>
                                        <p:tgtEl>
                                          <p:spTgt spid="32"/>
                                        </p:tgtEl>
                                        <p:attrNameLst>
                                          <p:attrName>style.visibility</p:attrName>
                                        </p:attrNameLst>
                                      </p:cBhvr>
                                      <p:to>
                                        <p:strVal val="hidden"/>
                                      </p:to>
                                    </p:set>
                                  </p:childTnLst>
                                </p:cTn>
                              </p:par>
                              <p:par>
                                <p:cTn id="97" presetID="31" presetClass="exit" presetSubtype="0" fill="hold" grpId="1" nodeType="withEffect">
                                  <p:stCondLst>
                                    <p:cond delay="0"/>
                                  </p:stCondLst>
                                  <p:childTnLst>
                                    <p:anim calcmode="lin" valueType="num">
                                      <p:cBhvr>
                                        <p:cTn id="98" dur="250"/>
                                        <p:tgtEl>
                                          <p:spTgt spid="33"/>
                                        </p:tgtEl>
                                        <p:attrNameLst>
                                          <p:attrName>ppt_w</p:attrName>
                                        </p:attrNameLst>
                                      </p:cBhvr>
                                      <p:tavLst>
                                        <p:tav tm="0">
                                          <p:val>
                                            <p:strVal val="ppt_w"/>
                                          </p:val>
                                        </p:tav>
                                        <p:tav tm="100000">
                                          <p:val>
                                            <p:fltVal val="0"/>
                                          </p:val>
                                        </p:tav>
                                      </p:tavLst>
                                    </p:anim>
                                    <p:anim calcmode="lin" valueType="num">
                                      <p:cBhvr>
                                        <p:cTn id="99" dur="250"/>
                                        <p:tgtEl>
                                          <p:spTgt spid="33"/>
                                        </p:tgtEl>
                                        <p:attrNameLst>
                                          <p:attrName>ppt_h</p:attrName>
                                        </p:attrNameLst>
                                      </p:cBhvr>
                                      <p:tavLst>
                                        <p:tav tm="0">
                                          <p:val>
                                            <p:strVal val="ppt_h"/>
                                          </p:val>
                                        </p:tav>
                                        <p:tav tm="100000">
                                          <p:val>
                                            <p:fltVal val="0"/>
                                          </p:val>
                                        </p:tav>
                                      </p:tavLst>
                                    </p:anim>
                                    <p:anim calcmode="lin" valueType="num">
                                      <p:cBhvr>
                                        <p:cTn id="100" dur="250"/>
                                        <p:tgtEl>
                                          <p:spTgt spid="33"/>
                                        </p:tgtEl>
                                        <p:attrNameLst>
                                          <p:attrName>style.rotation</p:attrName>
                                        </p:attrNameLst>
                                      </p:cBhvr>
                                      <p:tavLst>
                                        <p:tav tm="0">
                                          <p:val>
                                            <p:fltVal val="0"/>
                                          </p:val>
                                        </p:tav>
                                        <p:tav tm="100000">
                                          <p:val>
                                            <p:fltVal val="90"/>
                                          </p:val>
                                        </p:tav>
                                      </p:tavLst>
                                    </p:anim>
                                    <p:animEffect transition="out" filter="fade">
                                      <p:cBhvr>
                                        <p:cTn id="101" dur="250"/>
                                        <p:tgtEl>
                                          <p:spTgt spid="33"/>
                                        </p:tgtEl>
                                      </p:cBhvr>
                                    </p:animEffect>
                                    <p:set>
                                      <p:cBhvr>
                                        <p:cTn id="102" dur="1" fill="hold">
                                          <p:stCondLst>
                                            <p:cond delay="249"/>
                                          </p:stCondLst>
                                        </p:cTn>
                                        <p:tgtEl>
                                          <p:spTgt spid="33"/>
                                        </p:tgtEl>
                                        <p:attrNameLst>
                                          <p:attrName>style.visibility</p:attrName>
                                        </p:attrNameLst>
                                      </p:cBhvr>
                                      <p:to>
                                        <p:strVal val="hidden"/>
                                      </p:to>
                                    </p:set>
                                  </p:childTnLst>
                                </p:cTn>
                              </p:par>
                              <p:par>
                                <p:cTn id="103" presetID="31" presetClass="exit" presetSubtype="0" fill="hold" grpId="1" nodeType="withEffect">
                                  <p:stCondLst>
                                    <p:cond delay="0"/>
                                  </p:stCondLst>
                                  <p:childTnLst>
                                    <p:anim calcmode="lin" valueType="num">
                                      <p:cBhvr>
                                        <p:cTn id="104" dur="250"/>
                                        <p:tgtEl>
                                          <p:spTgt spid="7"/>
                                        </p:tgtEl>
                                        <p:attrNameLst>
                                          <p:attrName>ppt_w</p:attrName>
                                        </p:attrNameLst>
                                      </p:cBhvr>
                                      <p:tavLst>
                                        <p:tav tm="0">
                                          <p:val>
                                            <p:strVal val="ppt_w"/>
                                          </p:val>
                                        </p:tav>
                                        <p:tav tm="100000">
                                          <p:val>
                                            <p:fltVal val="0"/>
                                          </p:val>
                                        </p:tav>
                                      </p:tavLst>
                                    </p:anim>
                                    <p:anim calcmode="lin" valueType="num">
                                      <p:cBhvr>
                                        <p:cTn id="105" dur="250"/>
                                        <p:tgtEl>
                                          <p:spTgt spid="7"/>
                                        </p:tgtEl>
                                        <p:attrNameLst>
                                          <p:attrName>ppt_h</p:attrName>
                                        </p:attrNameLst>
                                      </p:cBhvr>
                                      <p:tavLst>
                                        <p:tav tm="0">
                                          <p:val>
                                            <p:strVal val="ppt_h"/>
                                          </p:val>
                                        </p:tav>
                                        <p:tav tm="100000">
                                          <p:val>
                                            <p:fltVal val="0"/>
                                          </p:val>
                                        </p:tav>
                                      </p:tavLst>
                                    </p:anim>
                                    <p:anim calcmode="lin" valueType="num">
                                      <p:cBhvr>
                                        <p:cTn id="106" dur="250"/>
                                        <p:tgtEl>
                                          <p:spTgt spid="7"/>
                                        </p:tgtEl>
                                        <p:attrNameLst>
                                          <p:attrName>style.rotation</p:attrName>
                                        </p:attrNameLst>
                                      </p:cBhvr>
                                      <p:tavLst>
                                        <p:tav tm="0">
                                          <p:val>
                                            <p:fltVal val="0"/>
                                          </p:val>
                                        </p:tav>
                                        <p:tav tm="100000">
                                          <p:val>
                                            <p:fltVal val="90"/>
                                          </p:val>
                                        </p:tav>
                                      </p:tavLst>
                                    </p:anim>
                                    <p:animEffect transition="out" filter="fade">
                                      <p:cBhvr>
                                        <p:cTn id="107" dur="250"/>
                                        <p:tgtEl>
                                          <p:spTgt spid="7"/>
                                        </p:tgtEl>
                                      </p:cBhvr>
                                    </p:animEffect>
                                    <p:set>
                                      <p:cBhvr>
                                        <p:cTn id="108" dur="1" fill="hold">
                                          <p:stCondLst>
                                            <p:cond delay="249"/>
                                          </p:stCondLst>
                                        </p:cTn>
                                        <p:tgtEl>
                                          <p:spTgt spid="7"/>
                                        </p:tgtEl>
                                        <p:attrNameLst>
                                          <p:attrName>style.visibility</p:attrName>
                                        </p:attrNameLst>
                                      </p:cBhvr>
                                      <p:to>
                                        <p:strVal val="hidden"/>
                                      </p:to>
                                    </p:set>
                                  </p:childTnLst>
                                </p:cTn>
                              </p:par>
                              <p:par>
                                <p:cTn id="109" presetID="31" presetClass="exit" presetSubtype="0" fill="hold" grpId="3" nodeType="withEffect">
                                  <p:stCondLst>
                                    <p:cond delay="0"/>
                                  </p:stCondLst>
                                  <p:childTnLst>
                                    <p:anim calcmode="lin" valueType="num">
                                      <p:cBhvr>
                                        <p:cTn id="110" dur="250"/>
                                        <p:tgtEl>
                                          <p:spTgt spid="8"/>
                                        </p:tgtEl>
                                        <p:attrNameLst>
                                          <p:attrName>ppt_w</p:attrName>
                                        </p:attrNameLst>
                                      </p:cBhvr>
                                      <p:tavLst>
                                        <p:tav tm="0">
                                          <p:val>
                                            <p:strVal val="ppt_w"/>
                                          </p:val>
                                        </p:tav>
                                        <p:tav tm="100000">
                                          <p:val>
                                            <p:fltVal val="0"/>
                                          </p:val>
                                        </p:tav>
                                      </p:tavLst>
                                    </p:anim>
                                    <p:anim calcmode="lin" valueType="num">
                                      <p:cBhvr>
                                        <p:cTn id="111" dur="250"/>
                                        <p:tgtEl>
                                          <p:spTgt spid="8"/>
                                        </p:tgtEl>
                                        <p:attrNameLst>
                                          <p:attrName>ppt_h</p:attrName>
                                        </p:attrNameLst>
                                      </p:cBhvr>
                                      <p:tavLst>
                                        <p:tav tm="0">
                                          <p:val>
                                            <p:strVal val="ppt_h"/>
                                          </p:val>
                                        </p:tav>
                                        <p:tav tm="100000">
                                          <p:val>
                                            <p:fltVal val="0"/>
                                          </p:val>
                                        </p:tav>
                                      </p:tavLst>
                                    </p:anim>
                                    <p:anim calcmode="lin" valueType="num">
                                      <p:cBhvr>
                                        <p:cTn id="112" dur="250"/>
                                        <p:tgtEl>
                                          <p:spTgt spid="8"/>
                                        </p:tgtEl>
                                        <p:attrNameLst>
                                          <p:attrName>style.rotation</p:attrName>
                                        </p:attrNameLst>
                                      </p:cBhvr>
                                      <p:tavLst>
                                        <p:tav tm="0">
                                          <p:val>
                                            <p:fltVal val="0"/>
                                          </p:val>
                                        </p:tav>
                                        <p:tav tm="100000">
                                          <p:val>
                                            <p:fltVal val="90"/>
                                          </p:val>
                                        </p:tav>
                                      </p:tavLst>
                                    </p:anim>
                                    <p:animEffect transition="out" filter="fade">
                                      <p:cBhvr>
                                        <p:cTn id="113" dur="250"/>
                                        <p:tgtEl>
                                          <p:spTgt spid="8"/>
                                        </p:tgtEl>
                                      </p:cBhvr>
                                    </p:animEffect>
                                    <p:set>
                                      <p:cBhvr>
                                        <p:cTn id="114" dur="1" fill="hold">
                                          <p:stCondLst>
                                            <p:cond delay="249"/>
                                          </p:stCondLst>
                                        </p:cTn>
                                        <p:tgtEl>
                                          <p:spTgt spid="8"/>
                                        </p:tgtEl>
                                        <p:attrNameLst>
                                          <p:attrName>style.visibility</p:attrName>
                                        </p:attrNameLst>
                                      </p:cBhvr>
                                      <p:to>
                                        <p:strVal val="hidden"/>
                                      </p:to>
                                    </p:set>
                                  </p:childTnLst>
                                </p:cTn>
                              </p:par>
                              <p:par>
                                <p:cTn id="115" presetID="31" presetClass="exit" presetSubtype="0" fill="hold" nodeType="withEffect">
                                  <p:stCondLst>
                                    <p:cond delay="0"/>
                                  </p:stCondLst>
                                  <p:childTnLst>
                                    <p:anim calcmode="lin" valueType="num">
                                      <p:cBhvr>
                                        <p:cTn id="116" dur="250"/>
                                        <p:tgtEl>
                                          <p:spTgt spid="3"/>
                                        </p:tgtEl>
                                        <p:attrNameLst>
                                          <p:attrName>ppt_w</p:attrName>
                                        </p:attrNameLst>
                                      </p:cBhvr>
                                      <p:tavLst>
                                        <p:tav tm="0">
                                          <p:val>
                                            <p:strVal val="ppt_w"/>
                                          </p:val>
                                        </p:tav>
                                        <p:tav tm="100000">
                                          <p:val>
                                            <p:fltVal val="0"/>
                                          </p:val>
                                        </p:tav>
                                      </p:tavLst>
                                    </p:anim>
                                    <p:anim calcmode="lin" valueType="num">
                                      <p:cBhvr>
                                        <p:cTn id="117" dur="250"/>
                                        <p:tgtEl>
                                          <p:spTgt spid="3"/>
                                        </p:tgtEl>
                                        <p:attrNameLst>
                                          <p:attrName>ppt_h</p:attrName>
                                        </p:attrNameLst>
                                      </p:cBhvr>
                                      <p:tavLst>
                                        <p:tav tm="0">
                                          <p:val>
                                            <p:strVal val="ppt_h"/>
                                          </p:val>
                                        </p:tav>
                                        <p:tav tm="100000">
                                          <p:val>
                                            <p:fltVal val="0"/>
                                          </p:val>
                                        </p:tav>
                                      </p:tavLst>
                                    </p:anim>
                                    <p:anim calcmode="lin" valueType="num">
                                      <p:cBhvr>
                                        <p:cTn id="118" dur="250"/>
                                        <p:tgtEl>
                                          <p:spTgt spid="3"/>
                                        </p:tgtEl>
                                        <p:attrNameLst>
                                          <p:attrName>style.rotation</p:attrName>
                                        </p:attrNameLst>
                                      </p:cBhvr>
                                      <p:tavLst>
                                        <p:tav tm="0">
                                          <p:val>
                                            <p:fltVal val="0"/>
                                          </p:val>
                                        </p:tav>
                                        <p:tav tm="100000">
                                          <p:val>
                                            <p:fltVal val="90"/>
                                          </p:val>
                                        </p:tav>
                                      </p:tavLst>
                                    </p:anim>
                                    <p:animEffect transition="out" filter="fade">
                                      <p:cBhvr>
                                        <p:cTn id="119" dur="250"/>
                                        <p:tgtEl>
                                          <p:spTgt spid="3"/>
                                        </p:tgtEl>
                                      </p:cBhvr>
                                    </p:animEffect>
                                    <p:set>
                                      <p:cBhvr>
                                        <p:cTn id="120" dur="1" fill="hold">
                                          <p:stCondLst>
                                            <p:cond delay="249"/>
                                          </p:stCondLst>
                                        </p:cTn>
                                        <p:tgtEl>
                                          <p:spTgt spid="3"/>
                                        </p:tgtEl>
                                        <p:attrNameLst>
                                          <p:attrName>style.visibility</p:attrName>
                                        </p:attrNameLst>
                                      </p:cBhvr>
                                      <p:to>
                                        <p:strVal val="hidden"/>
                                      </p:to>
                                    </p:set>
                                  </p:childTnLst>
                                </p:cTn>
                              </p:par>
                              <p:par>
                                <p:cTn id="121" presetID="31" presetClass="exit" presetSubtype="0" fill="hold" grpId="1" nodeType="withEffect">
                                  <p:stCondLst>
                                    <p:cond delay="0"/>
                                  </p:stCondLst>
                                  <p:childTnLst>
                                    <p:anim calcmode="lin" valueType="num">
                                      <p:cBhvr>
                                        <p:cTn id="122" dur="250"/>
                                        <p:tgtEl>
                                          <p:spTgt spid="34"/>
                                        </p:tgtEl>
                                        <p:attrNameLst>
                                          <p:attrName>ppt_w</p:attrName>
                                        </p:attrNameLst>
                                      </p:cBhvr>
                                      <p:tavLst>
                                        <p:tav tm="0">
                                          <p:val>
                                            <p:strVal val="ppt_w"/>
                                          </p:val>
                                        </p:tav>
                                        <p:tav tm="100000">
                                          <p:val>
                                            <p:fltVal val="0"/>
                                          </p:val>
                                        </p:tav>
                                      </p:tavLst>
                                    </p:anim>
                                    <p:anim calcmode="lin" valueType="num">
                                      <p:cBhvr>
                                        <p:cTn id="123" dur="250"/>
                                        <p:tgtEl>
                                          <p:spTgt spid="34"/>
                                        </p:tgtEl>
                                        <p:attrNameLst>
                                          <p:attrName>ppt_h</p:attrName>
                                        </p:attrNameLst>
                                      </p:cBhvr>
                                      <p:tavLst>
                                        <p:tav tm="0">
                                          <p:val>
                                            <p:strVal val="ppt_h"/>
                                          </p:val>
                                        </p:tav>
                                        <p:tav tm="100000">
                                          <p:val>
                                            <p:fltVal val="0"/>
                                          </p:val>
                                        </p:tav>
                                      </p:tavLst>
                                    </p:anim>
                                    <p:anim calcmode="lin" valueType="num">
                                      <p:cBhvr>
                                        <p:cTn id="124" dur="250"/>
                                        <p:tgtEl>
                                          <p:spTgt spid="34"/>
                                        </p:tgtEl>
                                        <p:attrNameLst>
                                          <p:attrName>style.rotation</p:attrName>
                                        </p:attrNameLst>
                                      </p:cBhvr>
                                      <p:tavLst>
                                        <p:tav tm="0">
                                          <p:val>
                                            <p:fltVal val="0"/>
                                          </p:val>
                                        </p:tav>
                                        <p:tav tm="100000">
                                          <p:val>
                                            <p:fltVal val="90"/>
                                          </p:val>
                                        </p:tav>
                                      </p:tavLst>
                                    </p:anim>
                                    <p:animEffect transition="out" filter="fade">
                                      <p:cBhvr>
                                        <p:cTn id="125" dur="250"/>
                                        <p:tgtEl>
                                          <p:spTgt spid="34"/>
                                        </p:tgtEl>
                                      </p:cBhvr>
                                    </p:animEffect>
                                    <p:set>
                                      <p:cBhvr>
                                        <p:cTn id="126" dur="1" fill="hold">
                                          <p:stCondLst>
                                            <p:cond delay="249"/>
                                          </p:stCondLst>
                                        </p:cTn>
                                        <p:tgtEl>
                                          <p:spTgt spid="34"/>
                                        </p:tgtEl>
                                        <p:attrNameLst>
                                          <p:attrName>style.visibility</p:attrName>
                                        </p:attrNameLst>
                                      </p:cBhvr>
                                      <p:to>
                                        <p:strVal val="hidden"/>
                                      </p:to>
                                    </p:set>
                                  </p:childTnLst>
                                </p:cTn>
                              </p:par>
                              <p:par>
                                <p:cTn id="127" presetID="31" presetClass="exit" presetSubtype="0" fill="hold" grpId="1" nodeType="withEffect">
                                  <p:stCondLst>
                                    <p:cond delay="0"/>
                                  </p:stCondLst>
                                  <p:childTnLst>
                                    <p:anim calcmode="lin" valueType="num">
                                      <p:cBhvr>
                                        <p:cTn id="128" dur="250"/>
                                        <p:tgtEl>
                                          <p:spTgt spid="35"/>
                                        </p:tgtEl>
                                        <p:attrNameLst>
                                          <p:attrName>ppt_w</p:attrName>
                                        </p:attrNameLst>
                                      </p:cBhvr>
                                      <p:tavLst>
                                        <p:tav tm="0">
                                          <p:val>
                                            <p:strVal val="ppt_w"/>
                                          </p:val>
                                        </p:tav>
                                        <p:tav tm="100000">
                                          <p:val>
                                            <p:fltVal val="0"/>
                                          </p:val>
                                        </p:tav>
                                      </p:tavLst>
                                    </p:anim>
                                    <p:anim calcmode="lin" valueType="num">
                                      <p:cBhvr>
                                        <p:cTn id="129" dur="250"/>
                                        <p:tgtEl>
                                          <p:spTgt spid="35"/>
                                        </p:tgtEl>
                                        <p:attrNameLst>
                                          <p:attrName>ppt_h</p:attrName>
                                        </p:attrNameLst>
                                      </p:cBhvr>
                                      <p:tavLst>
                                        <p:tav tm="0">
                                          <p:val>
                                            <p:strVal val="ppt_h"/>
                                          </p:val>
                                        </p:tav>
                                        <p:tav tm="100000">
                                          <p:val>
                                            <p:fltVal val="0"/>
                                          </p:val>
                                        </p:tav>
                                      </p:tavLst>
                                    </p:anim>
                                    <p:anim calcmode="lin" valueType="num">
                                      <p:cBhvr>
                                        <p:cTn id="130" dur="250"/>
                                        <p:tgtEl>
                                          <p:spTgt spid="35"/>
                                        </p:tgtEl>
                                        <p:attrNameLst>
                                          <p:attrName>style.rotation</p:attrName>
                                        </p:attrNameLst>
                                      </p:cBhvr>
                                      <p:tavLst>
                                        <p:tav tm="0">
                                          <p:val>
                                            <p:fltVal val="0"/>
                                          </p:val>
                                        </p:tav>
                                        <p:tav tm="100000">
                                          <p:val>
                                            <p:fltVal val="90"/>
                                          </p:val>
                                        </p:tav>
                                      </p:tavLst>
                                    </p:anim>
                                    <p:animEffect transition="out" filter="fade">
                                      <p:cBhvr>
                                        <p:cTn id="131" dur="250"/>
                                        <p:tgtEl>
                                          <p:spTgt spid="35"/>
                                        </p:tgtEl>
                                      </p:cBhvr>
                                    </p:animEffect>
                                    <p:set>
                                      <p:cBhvr>
                                        <p:cTn id="132" dur="1" fill="hold">
                                          <p:stCondLst>
                                            <p:cond delay="249"/>
                                          </p:stCondLst>
                                        </p:cTn>
                                        <p:tgtEl>
                                          <p:spTgt spid="35"/>
                                        </p:tgtEl>
                                        <p:attrNameLst>
                                          <p:attrName>style.visibility</p:attrName>
                                        </p:attrNameLst>
                                      </p:cBhvr>
                                      <p:to>
                                        <p:strVal val="hidden"/>
                                      </p:to>
                                    </p:set>
                                  </p:childTnLst>
                                </p:cTn>
                              </p:par>
                              <p:par>
                                <p:cTn id="133" presetID="31" presetClass="exit" presetSubtype="0" fill="hold" grpId="1" nodeType="withEffect">
                                  <p:stCondLst>
                                    <p:cond delay="0"/>
                                  </p:stCondLst>
                                  <p:childTnLst>
                                    <p:anim calcmode="lin" valueType="num">
                                      <p:cBhvr>
                                        <p:cTn id="134" dur="250"/>
                                        <p:tgtEl>
                                          <p:spTgt spid="9"/>
                                        </p:tgtEl>
                                        <p:attrNameLst>
                                          <p:attrName>ppt_w</p:attrName>
                                        </p:attrNameLst>
                                      </p:cBhvr>
                                      <p:tavLst>
                                        <p:tav tm="0">
                                          <p:val>
                                            <p:strVal val="ppt_w"/>
                                          </p:val>
                                        </p:tav>
                                        <p:tav tm="100000">
                                          <p:val>
                                            <p:fltVal val="0"/>
                                          </p:val>
                                        </p:tav>
                                      </p:tavLst>
                                    </p:anim>
                                    <p:anim calcmode="lin" valueType="num">
                                      <p:cBhvr>
                                        <p:cTn id="135" dur="250"/>
                                        <p:tgtEl>
                                          <p:spTgt spid="9"/>
                                        </p:tgtEl>
                                        <p:attrNameLst>
                                          <p:attrName>ppt_h</p:attrName>
                                        </p:attrNameLst>
                                      </p:cBhvr>
                                      <p:tavLst>
                                        <p:tav tm="0">
                                          <p:val>
                                            <p:strVal val="ppt_h"/>
                                          </p:val>
                                        </p:tav>
                                        <p:tav tm="100000">
                                          <p:val>
                                            <p:fltVal val="0"/>
                                          </p:val>
                                        </p:tav>
                                      </p:tavLst>
                                    </p:anim>
                                    <p:anim calcmode="lin" valueType="num">
                                      <p:cBhvr>
                                        <p:cTn id="136" dur="250"/>
                                        <p:tgtEl>
                                          <p:spTgt spid="9"/>
                                        </p:tgtEl>
                                        <p:attrNameLst>
                                          <p:attrName>style.rotation</p:attrName>
                                        </p:attrNameLst>
                                      </p:cBhvr>
                                      <p:tavLst>
                                        <p:tav tm="0">
                                          <p:val>
                                            <p:fltVal val="0"/>
                                          </p:val>
                                        </p:tav>
                                        <p:tav tm="100000">
                                          <p:val>
                                            <p:fltVal val="90"/>
                                          </p:val>
                                        </p:tav>
                                      </p:tavLst>
                                    </p:anim>
                                    <p:animEffect transition="out" filter="fade">
                                      <p:cBhvr>
                                        <p:cTn id="137" dur="250"/>
                                        <p:tgtEl>
                                          <p:spTgt spid="9"/>
                                        </p:tgtEl>
                                      </p:cBhvr>
                                    </p:animEffect>
                                    <p:set>
                                      <p:cBhvr>
                                        <p:cTn id="138" dur="1" fill="hold">
                                          <p:stCondLst>
                                            <p:cond delay="249"/>
                                          </p:stCondLst>
                                        </p:cTn>
                                        <p:tgtEl>
                                          <p:spTgt spid="9"/>
                                        </p:tgtEl>
                                        <p:attrNameLst>
                                          <p:attrName>style.visibility</p:attrName>
                                        </p:attrNameLst>
                                      </p:cBhvr>
                                      <p:to>
                                        <p:strVal val="hidden"/>
                                      </p:to>
                                    </p:set>
                                  </p:childTnLst>
                                </p:cTn>
                              </p:par>
                              <p:par>
                                <p:cTn id="139" presetID="31" presetClass="exit" presetSubtype="0" fill="hold" grpId="3" nodeType="withEffect">
                                  <p:stCondLst>
                                    <p:cond delay="0"/>
                                  </p:stCondLst>
                                  <p:childTnLst>
                                    <p:anim calcmode="lin" valueType="num">
                                      <p:cBhvr>
                                        <p:cTn id="140" dur="250"/>
                                        <p:tgtEl>
                                          <p:spTgt spid="10"/>
                                        </p:tgtEl>
                                        <p:attrNameLst>
                                          <p:attrName>ppt_w</p:attrName>
                                        </p:attrNameLst>
                                      </p:cBhvr>
                                      <p:tavLst>
                                        <p:tav tm="0">
                                          <p:val>
                                            <p:strVal val="ppt_w"/>
                                          </p:val>
                                        </p:tav>
                                        <p:tav tm="100000">
                                          <p:val>
                                            <p:fltVal val="0"/>
                                          </p:val>
                                        </p:tav>
                                      </p:tavLst>
                                    </p:anim>
                                    <p:anim calcmode="lin" valueType="num">
                                      <p:cBhvr>
                                        <p:cTn id="141" dur="250"/>
                                        <p:tgtEl>
                                          <p:spTgt spid="10"/>
                                        </p:tgtEl>
                                        <p:attrNameLst>
                                          <p:attrName>ppt_h</p:attrName>
                                        </p:attrNameLst>
                                      </p:cBhvr>
                                      <p:tavLst>
                                        <p:tav tm="0">
                                          <p:val>
                                            <p:strVal val="ppt_h"/>
                                          </p:val>
                                        </p:tav>
                                        <p:tav tm="100000">
                                          <p:val>
                                            <p:fltVal val="0"/>
                                          </p:val>
                                        </p:tav>
                                      </p:tavLst>
                                    </p:anim>
                                    <p:anim calcmode="lin" valueType="num">
                                      <p:cBhvr>
                                        <p:cTn id="142" dur="250"/>
                                        <p:tgtEl>
                                          <p:spTgt spid="10"/>
                                        </p:tgtEl>
                                        <p:attrNameLst>
                                          <p:attrName>style.rotation</p:attrName>
                                        </p:attrNameLst>
                                      </p:cBhvr>
                                      <p:tavLst>
                                        <p:tav tm="0">
                                          <p:val>
                                            <p:fltVal val="0"/>
                                          </p:val>
                                        </p:tav>
                                        <p:tav tm="100000">
                                          <p:val>
                                            <p:fltVal val="90"/>
                                          </p:val>
                                        </p:tav>
                                      </p:tavLst>
                                    </p:anim>
                                    <p:animEffect transition="out" filter="fade">
                                      <p:cBhvr>
                                        <p:cTn id="143" dur="250"/>
                                        <p:tgtEl>
                                          <p:spTgt spid="10"/>
                                        </p:tgtEl>
                                      </p:cBhvr>
                                    </p:animEffect>
                                    <p:set>
                                      <p:cBhvr>
                                        <p:cTn id="144" dur="1" fill="hold">
                                          <p:stCondLst>
                                            <p:cond delay="249"/>
                                          </p:stCondLst>
                                        </p:cTn>
                                        <p:tgtEl>
                                          <p:spTgt spid="10"/>
                                        </p:tgtEl>
                                        <p:attrNameLst>
                                          <p:attrName>style.visibility</p:attrName>
                                        </p:attrNameLst>
                                      </p:cBhvr>
                                      <p:to>
                                        <p:strVal val="hidden"/>
                                      </p:to>
                                    </p:set>
                                  </p:childTnLst>
                                </p:cTn>
                              </p:par>
                              <p:par>
                                <p:cTn id="145" presetID="31" presetClass="exit" presetSubtype="0" fill="hold" nodeType="withEffect">
                                  <p:stCondLst>
                                    <p:cond delay="0"/>
                                  </p:stCondLst>
                                  <p:childTnLst>
                                    <p:anim calcmode="lin" valueType="num">
                                      <p:cBhvr>
                                        <p:cTn id="146" dur="250"/>
                                        <p:tgtEl>
                                          <p:spTgt spid="4"/>
                                        </p:tgtEl>
                                        <p:attrNameLst>
                                          <p:attrName>ppt_w</p:attrName>
                                        </p:attrNameLst>
                                      </p:cBhvr>
                                      <p:tavLst>
                                        <p:tav tm="0">
                                          <p:val>
                                            <p:strVal val="ppt_w"/>
                                          </p:val>
                                        </p:tav>
                                        <p:tav tm="100000">
                                          <p:val>
                                            <p:fltVal val="0"/>
                                          </p:val>
                                        </p:tav>
                                      </p:tavLst>
                                    </p:anim>
                                    <p:anim calcmode="lin" valueType="num">
                                      <p:cBhvr>
                                        <p:cTn id="147" dur="250"/>
                                        <p:tgtEl>
                                          <p:spTgt spid="4"/>
                                        </p:tgtEl>
                                        <p:attrNameLst>
                                          <p:attrName>ppt_h</p:attrName>
                                        </p:attrNameLst>
                                      </p:cBhvr>
                                      <p:tavLst>
                                        <p:tav tm="0">
                                          <p:val>
                                            <p:strVal val="ppt_h"/>
                                          </p:val>
                                        </p:tav>
                                        <p:tav tm="100000">
                                          <p:val>
                                            <p:fltVal val="0"/>
                                          </p:val>
                                        </p:tav>
                                      </p:tavLst>
                                    </p:anim>
                                    <p:anim calcmode="lin" valueType="num">
                                      <p:cBhvr>
                                        <p:cTn id="148" dur="250"/>
                                        <p:tgtEl>
                                          <p:spTgt spid="4"/>
                                        </p:tgtEl>
                                        <p:attrNameLst>
                                          <p:attrName>style.rotation</p:attrName>
                                        </p:attrNameLst>
                                      </p:cBhvr>
                                      <p:tavLst>
                                        <p:tav tm="0">
                                          <p:val>
                                            <p:fltVal val="0"/>
                                          </p:val>
                                        </p:tav>
                                        <p:tav tm="100000">
                                          <p:val>
                                            <p:fltVal val="90"/>
                                          </p:val>
                                        </p:tav>
                                      </p:tavLst>
                                    </p:anim>
                                    <p:animEffect transition="out" filter="fade">
                                      <p:cBhvr>
                                        <p:cTn id="149" dur="250"/>
                                        <p:tgtEl>
                                          <p:spTgt spid="4"/>
                                        </p:tgtEl>
                                      </p:cBhvr>
                                    </p:animEffect>
                                    <p:set>
                                      <p:cBhvr>
                                        <p:cTn id="150" dur="1" fill="hold">
                                          <p:stCondLst>
                                            <p:cond delay="249"/>
                                          </p:stCondLst>
                                        </p:cTn>
                                        <p:tgtEl>
                                          <p:spTgt spid="4"/>
                                        </p:tgtEl>
                                        <p:attrNameLst>
                                          <p:attrName>style.visibility</p:attrName>
                                        </p:attrNameLst>
                                      </p:cBhvr>
                                      <p:to>
                                        <p:strVal val="hidden"/>
                                      </p:to>
                                    </p:set>
                                  </p:childTnLst>
                                </p:cTn>
                              </p:par>
                              <p:par>
                                <p:cTn id="151" presetID="31" presetClass="exit" presetSubtype="0" fill="hold" grpId="1" nodeType="withEffect">
                                  <p:stCondLst>
                                    <p:cond delay="0"/>
                                  </p:stCondLst>
                                  <p:childTnLst>
                                    <p:anim calcmode="lin" valueType="num">
                                      <p:cBhvr>
                                        <p:cTn id="152" dur="250"/>
                                        <p:tgtEl>
                                          <p:spTgt spid="36"/>
                                        </p:tgtEl>
                                        <p:attrNameLst>
                                          <p:attrName>ppt_w</p:attrName>
                                        </p:attrNameLst>
                                      </p:cBhvr>
                                      <p:tavLst>
                                        <p:tav tm="0">
                                          <p:val>
                                            <p:strVal val="ppt_w"/>
                                          </p:val>
                                        </p:tav>
                                        <p:tav tm="100000">
                                          <p:val>
                                            <p:fltVal val="0"/>
                                          </p:val>
                                        </p:tav>
                                      </p:tavLst>
                                    </p:anim>
                                    <p:anim calcmode="lin" valueType="num">
                                      <p:cBhvr>
                                        <p:cTn id="153" dur="250"/>
                                        <p:tgtEl>
                                          <p:spTgt spid="36"/>
                                        </p:tgtEl>
                                        <p:attrNameLst>
                                          <p:attrName>ppt_h</p:attrName>
                                        </p:attrNameLst>
                                      </p:cBhvr>
                                      <p:tavLst>
                                        <p:tav tm="0">
                                          <p:val>
                                            <p:strVal val="ppt_h"/>
                                          </p:val>
                                        </p:tav>
                                        <p:tav tm="100000">
                                          <p:val>
                                            <p:fltVal val="0"/>
                                          </p:val>
                                        </p:tav>
                                      </p:tavLst>
                                    </p:anim>
                                    <p:anim calcmode="lin" valueType="num">
                                      <p:cBhvr>
                                        <p:cTn id="154" dur="250"/>
                                        <p:tgtEl>
                                          <p:spTgt spid="36"/>
                                        </p:tgtEl>
                                        <p:attrNameLst>
                                          <p:attrName>style.rotation</p:attrName>
                                        </p:attrNameLst>
                                      </p:cBhvr>
                                      <p:tavLst>
                                        <p:tav tm="0">
                                          <p:val>
                                            <p:fltVal val="0"/>
                                          </p:val>
                                        </p:tav>
                                        <p:tav tm="100000">
                                          <p:val>
                                            <p:fltVal val="90"/>
                                          </p:val>
                                        </p:tav>
                                      </p:tavLst>
                                    </p:anim>
                                    <p:animEffect transition="out" filter="fade">
                                      <p:cBhvr>
                                        <p:cTn id="155" dur="250"/>
                                        <p:tgtEl>
                                          <p:spTgt spid="36"/>
                                        </p:tgtEl>
                                      </p:cBhvr>
                                    </p:animEffect>
                                    <p:set>
                                      <p:cBhvr>
                                        <p:cTn id="156" dur="1" fill="hold">
                                          <p:stCondLst>
                                            <p:cond delay="249"/>
                                          </p:stCondLst>
                                        </p:cTn>
                                        <p:tgtEl>
                                          <p:spTgt spid="36"/>
                                        </p:tgtEl>
                                        <p:attrNameLst>
                                          <p:attrName>style.visibility</p:attrName>
                                        </p:attrNameLst>
                                      </p:cBhvr>
                                      <p:to>
                                        <p:strVal val="hidden"/>
                                      </p:to>
                                    </p:set>
                                  </p:childTnLst>
                                </p:cTn>
                              </p:par>
                              <p:par>
                                <p:cTn id="157" presetID="31" presetClass="exit" presetSubtype="0" fill="hold" grpId="1" nodeType="withEffect">
                                  <p:stCondLst>
                                    <p:cond delay="0"/>
                                  </p:stCondLst>
                                  <p:childTnLst>
                                    <p:anim calcmode="lin" valueType="num">
                                      <p:cBhvr>
                                        <p:cTn id="158" dur="250"/>
                                        <p:tgtEl>
                                          <p:spTgt spid="37"/>
                                        </p:tgtEl>
                                        <p:attrNameLst>
                                          <p:attrName>ppt_w</p:attrName>
                                        </p:attrNameLst>
                                      </p:cBhvr>
                                      <p:tavLst>
                                        <p:tav tm="0">
                                          <p:val>
                                            <p:strVal val="ppt_w"/>
                                          </p:val>
                                        </p:tav>
                                        <p:tav tm="100000">
                                          <p:val>
                                            <p:fltVal val="0"/>
                                          </p:val>
                                        </p:tav>
                                      </p:tavLst>
                                    </p:anim>
                                    <p:anim calcmode="lin" valueType="num">
                                      <p:cBhvr>
                                        <p:cTn id="159" dur="250"/>
                                        <p:tgtEl>
                                          <p:spTgt spid="37"/>
                                        </p:tgtEl>
                                        <p:attrNameLst>
                                          <p:attrName>ppt_h</p:attrName>
                                        </p:attrNameLst>
                                      </p:cBhvr>
                                      <p:tavLst>
                                        <p:tav tm="0">
                                          <p:val>
                                            <p:strVal val="ppt_h"/>
                                          </p:val>
                                        </p:tav>
                                        <p:tav tm="100000">
                                          <p:val>
                                            <p:fltVal val="0"/>
                                          </p:val>
                                        </p:tav>
                                      </p:tavLst>
                                    </p:anim>
                                    <p:anim calcmode="lin" valueType="num">
                                      <p:cBhvr>
                                        <p:cTn id="160" dur="250"/>
                                        <p:tgtEl>
                                          <p:spTgt spid="37"/>
                                        </p:tgtEl>
                                        <p:attrNameLst>
                                          <p:attrName>style.rotation</p:attrName>
                                        </p:attrNameLst>
                                      </p:cBhvr>
                                      <p:tavLst>
                                        <p:tav tm="0">
                                          <p:val>
                                            <p:fltVal val="0"/>
                                          </p:val>
                                        </p:tav>
                                        <p:tav tm="100000">
                                          <p:val>
                                            <p:fltVal val="90"/>
                                          </p:val>
                                        </p:tav>
                                      </p:tavLst>
                                    </p:anim>
                                    <p:animEffect transition="out" filter="fade">
                                      <p:cBhvr>
                                        <p:cTn id="161" dur="250"/>
                                        <p:tgtEl>
                                          <p:spTgt spid="37"/>
                                        </p:tgtEl>
                                      </p:cBhvr>
                                    </p:animEffect>
                                    <p:set>
                                      <p:cBhvr>
                                        <p:cTn id="162" dur="1" fill="hold">
                                          <p:stCondLst>
                                            <p:cond delay="24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6" grpId="2" animBg="1"/>
      <p:bldP spid="6" grpId="3" animBg="1"/>
      <p:bldP spid="7" grpId="0" animBg="1"/>
      <p:bldP spid="7" grpId="1" animBg="1"/>
      <p:bldP spid="8" grpId="0" animBg="1"/>
      <p:bldP spid="8" grpId="1" animBg="1"/>
      <p:bldP spid="8" grpId="2" animBg="1"/>
      <p:bldP spid="8" grpId="3" animBg="1"/>
      <p:bldP spid="9" grpId="0" animBg="1"/>
      <p:bldP spid="9" grpId="1" animBg="1"/>
      <p:bldP spid="10" grpId="0" animBg="1"/>
      <p:bldP spid="10" grpId="1" animBg="1"/>
      <p:bldP spid="10" grpId="2" animBg="1"/>
      <p:bldP spid="10" grpId="3" animBg="1"/>
      <p:bldP spid="32" grpId="0"/>
      <p:bldP spid="32" grpId="1"/>
      <p:bldP spid="33" grpId="0"/>
      <p:bldP spid="33" grpId="1"/>
      <p:bldP spid="34" grpId="0"/>
      <p:bldP spid="34" grpId="1"/>
      <p:bldP spid="35" grpId="0"/>
      <p:bldP spid="35" grpId="1"/>
      <p:bldP spid="36" grpId="0"/>
      <p:bldP spid="36" grpId="1"/>
      <p:bldP spid="37" grpId="0"/>
      <p:bldP spid="37" grpI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淘宝店chenying0907 6"/>
          <p:cNvSpPr>
            <a:spLocks/>
          </p:cNvSpPr>
          <p:nvPr/>
        </p:nvSpPr>
        <p:spPr bwMode="auto">
          <a:xfrm>
            <a:off x="6804250" y="1246062"/>
            <a:ext cx="1400163" cy="1005051"/>
          </a:xfrm>
          <a:custGeom>
            <a:avLst/>
            <a:gdLst>
              <a:gd name="T0" fmla="*/ 1020 w 1297"/>
              <a:gd name="T1" fmla="*/ 394 h 931"/>
              <a:gd name="T2" fmla="*/ 1020 w 1297"/>
              <a:gd name="T3" fmla="*/ 0 h 931"/>
              <a:gd name="T4" fmla="*/ 1020 w 1297"/>
              <a:gd name="T5" fmla="*/ 0 h 931"/>
              <a:gd name="T6" fmla="*/ 647 w 1297"/>
              <a:gd name="T7" fmla="*/ 307 h 931"/>
              <a:gd name="T8" fmla="*/ 276 w 1297"/>
              <a:gd name="T9" fmla="*/ 0 h 931"/>
              <a:gd name="T10" fmla="*/ 276 w 1297"/>
              <a:gd name="T11" fmla="*/ 0 h 931"/>
              <a:gd name="T12" fmla="*/ 276 w 1297"/>
              <a:gd name="T13" fmla="*/ 394 h 931"/>
              <a:gd name="T14" fmla="*/ 0 w 1297"/>
              <a:gd name="T15" fmla="*/ 394 h 931"/>
              <a:gd name="T16" fmla="*/ 647 w 1297"/>
              <a:gd name="T17" fmla="*/ 931 h 931"/>
              <a:gd name="T18" fmla="*/ 1297 w 1297"/>
              <a:gd name="T19" fmla="*/ 394 h 931"/>
              <a:gd name="T20" fmla="*/ 1020 w 1297"/>
              <a:gd name="T21" fmla="*/ 394 h 9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7" h="931">
                <a:moveTo>
                  <a:pt x="1020" y="394"/>
                </a:moveTo>
                <a:lnTo>
                  <a:pt x="1020" y="0"/>
                </a:lnTo>
                <a:lnTo>
                  <a:pt x="1020" y="0"/>
                </a:lnTo>
                <a:lnTo>
                  <a:pt x="647" y="307"/>
                </a:lnTo>
                <a:lnTo>
                  <a:pt x="276" y="0"/>
                </a:lnTo>
                <a:lnTo>
                  <a:pt x="276" y="0"/>
                </a:lnTo>
                <a:lnTo>
                  <a:pt x="276" y="394"/>
                </a:lnTo>
                <a:lnTo>
                  <a:pt x="0" y="394"/>
                </a:lnTo>
                <a:lnTo>
                  <a:pt x="647" y="931"/>
                </a:lnTo>
                <a:lnTo>
                  <a:pt x="1297" y="394"/>
                </a:lnTo>
                <a:lnTo>
                  <a:pt x="1020" y="394"/>
                </a:lnTo>
                <a:close/>
              </a:path>
            </a:pathLst>
          </a:custGeom>
          <a:solidFill>
            <a:schemeClr val="accent1">
              <a:alpha val="7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7" name="淘宝店chenying0907 7"/>
          <p:cNvSpPr>
            <a:spLocks/>
          </p:cNvSpPr>
          <p:nvPr/>
        </p:nvSpPr>
        <p:spPr bwMode="auto">
          <a:xfrm>
            <a:off x="6804250" y="2069750"/>
            <a:ext cx="1400163" cy="1003972"/>
          </a:xfrm>
          <a:custGeom>
            <a:avLst/>
            <a:gdLst>
              <a:gd name="T0" fmla="*/ 1020 w 1297"/>
              <a:gd name="T1" fmla="*/ 394 h 930"/>
              <a:gd name="T2" fmla="*/ 1020 w 1297"/>
              <a:gd name="T3" fmla="*/ 0 h 930"/>
              <a:gd name="T4" fmla="*/ 1020 w 1297"/>
              <a:gd name="T5" fmla="*/ 0 h 930"/>
              <a:gd name="T6" fmla="*/ 647 w 1297"/>
              <a:gd name="T7" fmla="*/ 307 h 930"/>
              <a:gd name="T8" fmla="*/ 276 w 1297"/>
              <a:gd name="T9" fmla="*/ 0 h 930"/>
              <a:gd name="T10" fmla="*/ 276 w 1297"/>
              <a:gd name="T11" fmla="*/ 0 h 930"/>
              <a:gd name="T12" fmla="*/ 276 w 1297"/>
              <a:gd name="T13" fmla="*/ 394 h 930"/>
              <a:gd name="T14" fmla="*/ 0 w 1297"/>
              <a:gd name="T15" fmla="*/ 394 h 930"/>
              <a:gd name="T16" fmla="*/ 647 w 1297"/>
              <a:gd name="T17" fmla="*/ 930 h 930"/>
              <a:gd name="T18" fmla="*/ 1297 w 1297"/>
              <a:gd name="T19" fmla="*/ 394 h 930"/>
              <a:gd name="T20" fmla="*/ 1020 w 1297"/>
              <a:gd name="T21" fmla="*/ 394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7" h="930">
                <a:moveTo>
                  <a:pt x="1020" y="394"/>
                </a:moveTo>
                <a:lnTo>
                  <a:pt x="1020" y="0"/>
                </a:lnTo>
                <a:lnTo>
                  <a:pt x="1020" y="0"/>
                </a:lnTo>
                <a:lnTo>
                  <a:pt x="647" y="307"/>
                </a:lnTo>
                <a:lnTo>
                  <a:pt x="276" y="0"/>
                </a:lnTo>
                <a:lnTo>
                  <a:pt x="276" y="0"/>
                </a:lnTo>
                <a:lnTo>
                  <a:pt x="276" y="394"/>
                </a:lnTo>
                <a:lnTo>
                  <a:pt x="0" y="394"/>
                </a:lnTo>
                <a:lnTo>
                  <a:pt x="647" y="930"/>
                </a:lnTo>
                <a:lnTo>
                  <a:pt x="1297" y="394"/>
                </a:lnTo>
                <a:lnTo>
                  <a:pt x="1020" y="394"/>
                </a:lnTo>
                <a:close/>
              </a:path>
            </a:pathLst>
          </a:custGeom>
          <a:solidFill>
            <a:schemeClr val="accent2">
              <a:alpha val="7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8" name="淘宝店chenying0907 8"/>
          <p:cNvSpPr>
            <a:spLocks/>
          </p:cNvSpPr>
          <p:nvPr/>
        </p:nvSpPr>
        <p:spPr bwMode="auto">
          <a:xfrm>
            <a:off x="6804250" y="2893438"/>
            <a:ext cx="1400163" cy="1003972"/>
          </a:xfrm>
          <a:custGeom>
            <a:avLst/>
            <a:gdLst>
              <a:gd name="T0" fmla="*/ 1020 w 1297"/>
              <a:gd name="T1" fmla="*/ 394 h 930"/>
              <a:gd name="T2" fmla="*/ 1020 w 1297"/>
              <a:gd name="T3" fmla="*/ 0 h 930"/>
              <a:gd name="T4" fmla="*/ 1020 w 1297"/>
              <a:gd name="T5" fmla="*/ 0 h 930"/>
              <a:gd name="T6" fmla="*/ 647 w 1297"/>
              <a:gd name="T7" fmla="*/ 307 h 930"/>
              <a:gd name="T8" fmla="*/ 276 w 1297"/>
              <a:gd name="T9" fmla="*/ 0 h 930"/>
              <a:gd name="T10" fmla="*/ 276 w 1297"/>
              <a:gd name="T11" fmla="*/ 0 h 930"/>
              <a:gd name="T12" fmla="*/ 276 w 1297"/>
              <a:gd name="T13" fmla="*/ 394 h 930"/>
              <a:gd name="T14" fmla="*/ 0 w 1297"/>
              <a:gd name="T15" fmla="*/ 394 h 930"/>
              <a:gd name="T16" fmla="*/ 647 w 1297"/>
              <a:gd name="T17" fmla="*/ 930 h 930"/>
              <a:gd name="T18" fmla="*/ 1297 w 1297"/>
              <a:gd name="T19" fmla="*/ 394 h 930"/>
              <a:gd name="T20" fmla="*/ 1020 w 1297"/>
              <a:gd name="T21" fmla="*/ 394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7" h="930">
                <a:moveTo>
                  <a:pt x="1020" y="394"/>
                </a:moveTo>
                <a:lnTo>
                  <a:pt x="1020" y="0"/>
                </a:lnTo>
                <a:lnTo>
                  <a:pt x="1020" y="0"/>
                </a:lnTo>
                <a:lnTo>
                  <a:pt x="647" y="307"/>
                </a:lnTo>
                <a:lnTo>
                  <a:pt x="276" y="0"/>
                </a:lnTo>
                <a:lnTo>
                  <a:pt x="276" y="0"/>
                </a:lnTo>
                <a:lnTo>
                  <a:pt x="276" y="394"/>
                </a:lnTo>
                <a:lnTo>
                  <a:pt x="0" y="394"/>
                </a:lnTo>
                <a:lnTo>
                  <a:pt x="647" y="930"/>
                </a:lnTo>
                <a:lnTo>
                  <a:pt x="1297" y="394"/>
                </a:lnTo>
                <a:lnTo>
                  <a:pt x="1020" y="394"/>
                </a:lnTo>
                <a:close/>
              </a:path>
            </a:pathLst>
          </a:custGeom>
          <a:solidFill>
            <a:schemeClr val="accent3">
              <a:alpha val="7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9" name="淘宝店chenying0907 9"/>
          <p:cNvSpPr>
            <a:spLocks/>
          </p:cNvSpPr>
          <p:nvPr/>
        </p:nvSpPr>
        <p:spPr bwMode="auto">
          <a:xfrm>
            <a:off x="6804250" y="3717128"/>
            <a:ext cx="1400163" cy="1003972"/>
          </a:xfrm>
          <a:custGeom>
            <a:avLst/>
            <a:gdLst>
              <a:gd name="T0" fmla="*/ 1020 w 1297"/>
              <a:gd name="T1" fmla="*/ 394 h 930"/>
              <a:gd name="T2" fmla="*/ 1020 w 1297"/>
              <a:gd name="T3" fmla="*/ 0 h 930"/>
              <a:gd name="T4" fmla="*/ 1020 w 1297"/>
              <a:gd name="T5" fmla="*/ 0 h 930"/>
              <a:gd name="T6" fmla="*/ 647 w 1297"/>
              <a:gd name="T7" fmla="*/ 307 h 930"/>
              <a:gd name="T8" fmla="*/ 276 w 1297"/>
              <a:gd name="T9" fmla="*/ 0 h 930"/>
              <a:gd name="T10" fmla="*/ 276 w 1297"/>
              <a:gd name="T11" fmla="*/ 0 h 930"/>
              <a:gd name="T12" fmla="*/ 276 w 1297"/>
              <a:gd name="T13" fmla="*/ 394 h 930"/>
              <a:gd name="T14" fmla="*/ 0 w 1297"/>
              <a:gd name="T15" fmla="*/ 394 h 930"/>
              <a:gd name="T16" fmla="*/ 647 w 1297"/>
              <a:gd name="T17" fmla="*/ 930 h 930"/>
              <a:gd name="T18" fmla="*/ 1297 w 1297"/>
              <a:gd name="T19" fmla="*/ 394 h 930"/>
              <a:gd name="T20" fmla="*/ 1020 w 1297"/>
              <a:gd name="T21" fmla="*/ 394 h 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97" h="930">
                <a:moveTo>
                  <a:pt x="1020" y="394"/>
                </a:moveTo>
                <a:lnTo>
                  <a:pt x="1020" y="0"/>
                </a:lnTo>
                <a:lnTo>
                  <a:pt x="1020" y="0"/>
                </a:lnTo>
                <a:lnTo>
                  <a:pt x="647" y="307"/>
                </a:lnTo>
                <a:lnTo>
                  <a:pt x="276" y="0"/>
                </a:lnTo>
                <a:lnTo>
                  <a:pt x="276" y="0"/>
                </a:lnTo>
                <a:lnTo>
                  <a:pt x="276" y="394"/>
                </a:lnTo>
                <a:lnTo>
                  <a:pt x="0" y="394"/>
                </a:lnTo>
                <a:lnTo>
                  <a:pt x="647" y="930"/>
                </a:lnTo>
                <a:lnTo>
                  <a:pt x="1297" y="394"/>
                </a:lnTo>
                <a:lnTo>
                  <a:pt x="1020" y="394"/>
                </a:lnTo>
                <a:close/>
              </a:path>
            </a:pathLst>
          </a:custGeom>
          <a:solidFill>
            <a:schemeClr val="accent4">
              <a:alpha val="7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12" name="淘宝店chenying0907 18"/>
          <p:cNvSpPr>
            <a:spLocks noEditPoints="1"/>
          </p:cNvSpPr>
          <p:nvPr/>
        </p:nvSpPr>
        <p:spPr bwMode="auto">
          <a:xfrm>
            <a:off x="1113452" y="1500980"/>
            <a:ext cx="148612" cy="189684"/>
          </a:xfrm>
          <a:custGeom>
            <a:avLst/>
            <a:gdLst>
              <a:gd name="T0" fmla="*/ 5 w 99"/>
              <a:gd name="T1" fmla="*/ 0 h 126"/>
              <a:gd name="T2" fmla="*/ 94 w 99"/>
              <a:gd name="T3" fmla="*/ 9 h 126"/>
              <a:gd name="T4" fmla="*/ 81 w 99"/>
              <a:gd name="T5" fmla="*/ 46 h 126"/>
              <a:gd name="T6" fmla="*/ 81 w 99"/>
              <a:gd name="T7" fmla="*/ 82 h 126"/>
              <a:gd name="T8" fmla="*/ 99 w 99"/>
              <a:gd name="T9" fmla="*/ 121 h 126"/>
              <a:gd name="T10" fmla="*/ 0 w 99"/>
              <a:gd name="T11" fmla="*/ 121 h 126"/>
              <a:gd name="T12" fmla="*/ 18 w 99"/>
              <a:gd name="T13" fmla="*/ 82 h 126"/>
              <a:gd name="T14" fmla="*/ 18 w 99"/>
              <a:gd name="T15" fmla="*/ 46 h 126"/>
              <a:gd name="T16" fmla="*/ 5 w 99"/>
              <a:gd name="T17" fmla="*/ 9 h 126"/>
              <a:gd name="T18" fmla="*/ 67 w 99"/>
              <a:gd name="T19" fmla="*/ 94 h 126"/>
              <a:gd name="T20" fmla="*/ 15 w 99"/>
              <a:gd name="T21" fmla="*/ 116 h 126"/>
              <a:gd name="T22" fmla="*/ 17 w 99"/>
              <a:gd name="T23" fmla="*/ 100 h 126"/>
              <a:gd name="T24" fmla="*/ 70 w 99"/>
              <a:gd name="T25" fmla="*/ 89 h 126"/>
              <a:gd name="T26" fmla="*/ 76 w 99"/>
              <a:gd name="T27" fmla="*/ 85 h 126"/>
              <a:gd name="T28" fmla="*/ 53 w 99"/>
              <a:gd name="T29" fmla="*/ 66 h 126"/>
              <a:gd name="T30" fmla="*/ 52 w 99"/>
              <a:gd name="T31" fmla="*/ 66 h 126"/>
              <a:gd name="T32" fmla="*/ 52 w 99"/>
              <a:gd name="T33" fmla="*/ 66 h 126"/>
              <a:gd name="T34" fmla="*/ 51 w 99"/>
              <a:gd name="T35" fmla="*/ 64 h 126"/>
              <a:gd name="T36" fmla="*/ 51 w 99"/>
              <a:gd name="T37" fmla="*/ 64 h 126"/>
              <a:gd name="T38" fmla="*/ 51 w 99"/>
              <a:gd name="T39" fmla="*/ 63 h 126"/>
              <a:gd name="T40" fmla="*/ 51 w 99"/>
              <a:gd name="T41" fmla="*/ 62 h 126"/>
              <a:gd name="T42" fmla="*/ 52 w 99"/>
              <a:gd name="T43" fmla="*/ 62 h 126"/>
              <a:gd name="T44" fmla="*/ 52 w 99"/>
              <a:gd name="T45" fmla="*/ 61 h 126"/>
              <a:gd name="T46" fmla="*/ 53 w 99"/>
              <a:gd name="T47" fmla="*/ 61 h 126"/>
              <a:gd name="T48" fmla="*/ 84 w 99"/>
              <a:gd name="T49" fmla="*/ 9 h 126"/>
              <a:gd name="T50" fmla="*/ 23 w 99"/>
              <a:gd name="T51" fmla="*/ 43 h 126"/>
              <a:gd name="T52" fmla="*/ 46 w 99"/>
              <a:gd name="T53" fmla="*/ 61 h 126"/>
              <a:gd name="T54" fmla="*/ 47 w 99"/>
              <a:gd name="T55" fmla="*/ 62 h 126"/>
              <a:gd name="T56" fmla="*/ 47 w 99"/>
              <a:gd name="T57" fmla="*/ 62 h 126"/>
              <a:gd name="T58" fmla="*/ 48 w 99"/>
              <a:gd name="T59" fmla="*/ 63 h 126"/>
              <a:gd name="T60" fmla="*/ 48 w 99"/>
              <a:gd name="T61" fmla="*/ 64 h 126"/>
              <a:gd name="T62" fmla="*/ 48 w 99"/>
              <a:gd name="T63" fmla="*/ 64 h 126"/>
              <a:gd name="T64" fmla="*/ 47 w 99"/>
              <a:gd name="T65" fmla="*/ 65 h 126"/>
              <a:gd name="T66" fmla="*/ 47 w 99"/>
              <a:gd name="T67" fmla="*/ 66 h 126"/>
              <a:gd name="T68" fmla="*/ 46 w 99"/>
              <a:gd name="T69" fmla="*/ 66 h 126"/>
              <a:gd name="T70" fmla="*/ 45 w 99"/>
              <a:gd name="T71" fmla="*/ 66 h 126"/>
              <a:gd name="T72" fmla="*/ 17 w 99"/>
              <a:gd name="T73" fmla="*/ 100 h 126"/>
              <a:gd name="T74" fmla="*/ 33 w 99"/>
              <a:gd name="T75" fmla="*/ 48 h 126"/>
              <a:gd name="T76" fmla="*/ 47 w 99"/>
              <a:gd name="T77" fmla="*/ 56 h 126"/>
              <a:gd name="T78" fmla="*/ 48 w 99"/>
              <a:gd name="T79" fmla="*/ 57 h 126"/>
              <a:gd name="T80" fmla="*/ 51 w 99"/>
              <a:gd name="T81" fmla="*/ 57 h 126"/>
              <a:gd name="T82" fmla="*/ 52 w 99"/>
              <a:gd name="T83" fmla="*/ 56 h 126"/>
              <a:gd name="T84" fmla="*/ 75 w 99"/>
              <a:gd name="T85" fmla="*/ 34 h 126"/>
              <a:gd name="T86" fmla="*/ 62 w 99"/>
              <a:gd name="T87" fmla="*/ 44 h 126"/>
              <a:gd name="T88" fmla="*/ 50 w 99"/>
              <a:gd name="T89" fmla="*/ 51 h 126"/>
              <a:gd name="T90" fmla="*/ 49 w 99"/>
              <a:gd name="T91" fmla="*/ 51 h 126"/>
              <a:gd name="T92" fmla="*/ 37 w 99"/>
              <a:gd name="T93" fmla="*/ 44 h 126"/>
              <a:gd name="T94" fmla="*/ 24 w 99"/>
              <a:gd name="T95" fmla="*/ 34 h 126"/>
              <a:gd name="T96" fmla="*/ 50 w 99"/>
              <a:gd name="T97" fmla="*/ 5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9" h="126">
                <a:moveTo>
                  <a:pt x="5" y="9"/>
                </a:moveTo>
                <a:cubicBezTo>
                  <a:pt x="2" y="9"/>
                  <a:pt x="0" y="7"/>
                  <a:pt x="0" y="4"/>
                </a:cubicBezTo>
                <a:cubicBezTo>
                  <a:pt x="0" y="2"/>
                  <a:pt x="2" y="0"/>
                  <a:pt x="5" y="0"/>
                </a:cubicBezTo>
                <a:cubicBezTo>
                  <a:pt x="94" y="0"/>
                  <a:pt x="94" y="0"/>
                  <a:pt x="94" y="0"/>
                </a:cubicBezTo>
                <a:cubicBezTo>
                  <a:pt x="97" y="0"/>
                  <a:pt x="99" y="2"/>
                  <a:pt x="99" y="4"/>
                </a:cubicBezTo>
                <a:cubicBezTo>
                  <a:pt x="99" y="7"/>
                  <a:pt x="97" y="9"/>
                  <a:pt x="94" y="9"/>
                </a:cubicBezTo>
                <a:cubicBezTo>
                  <a:pt x="90" y="9"/>
                  <a:pt x="90" y="9"/>
                  <a:pt x="90" y="9"/>
                </a:cubicBezTo>
                <a:cubicBezTo>
                  <a:pt x="89" y="25"/>
                  <a:pt x="86" y="37"/>
                  <a:pt x="81" y="46"/>
                </a:cubicBezTo>
                <a:cubicBezTo>
                  <a:pt x="81" y="46"/>
                  <a:pt x="81" y="46"/>
                  <a:pt x="81" y="46"/>
                </a:cubicBezTo>
                <a:cubicBezTo>
                  <a:pt x="76" y="55"/>
                  <a:pt x="69" y="60"/>
                  <a:pt x="62" y="64"/>
                </a:cubicBezTo>
                <a:cubicBezTo>
                  <a:pt x="69" y="67"/>
                  <a:pt x="76" y="73"/>
                  <a:pt x="81" y="82"/>
                </a:cubicBezTo>
                <a:cubicBezTo>
                  <a:pt x="81" y="82"/>
                  <a:pt x="81" y="82"/>
                  <a:pt x="81" y="82"/>
                </a:cubicBezTo>
                <a:cubicBezTo>
                  <a:pt x="86" y="90"/>
                  <a:pt x="89" y="101"/>
                  <a:pt x="90" y="116"/>
                </a:cubicBezTo>
                <a:cubicBezTo>
                  <a:pt x="94" y="116"/>
                  <a:pt x="94" y="116"/>
                  <a:pt x="94" y="116"/>
                </a:cubicBezTo>
                <a:cubicBezTo>
                  <a:pt x="97" y="116"/>
                  <a:pt x="99" y="118"/>
                  <a:pt x="99" y="121"/>
                </a:cubicBezTo>
                <a:cubicBezTo>
                  <a:pt x="99" y="124"/>
                  <a:pt x="97" y="126"/>
                  <a:pt x="94" y="126"/>
                </a:cubicBezTo>
                <a:cubicBezTo>
                  <a:pt x="5" y="126"/>
                  <a:pt x="5" y="126"/>
                  <a:pt x="5" y="126"/>
                </a:cubicBezTo>
                <a:cubicBezTo>
                  <a:pt x="2" y="126"/>
                  <a:pt x="0" y="124"/>
                  <a:pt x="0" y="121"/>
                </a:cubicBezTo>
                <a:cubicBezTo>
                  <a:pt x="0" y="118"/>
                  <a:pt x="2" y="116"/>
                  <a:pt x="5" y="116"/>
                </a:cubicBezTo>
                <a:cubicBezTo>
                  <a:pt x="9" y="116"/>
                  <a:pt x="9" y="116"/>
                  <a:pt x="9" y="116"/>
                </a:cubicBezTo>
                <a:cubicBezTo>
                  <a:pt x="10" y="101"/>
                  <a:pt x="13" y="90"/>
                  <a:pt x="18" y="82"/>
                </a:cubicBezTo>
                <a:cubicBezTo>
                  <a:pt x="18" y="82"/>
                  <a:pt x="18" y="82"/>
                  <a:pt x="18" y="82"/>
                </a:cubicBezTo>
                <a:cubicBezTo>
                  <a:pt x="23" y="73"/>
                  <a:pt x="30" y="67"/>
                  <a:pt x="37" y="64"/>
                </a:cubicBezTo>
                <a:cubicBezTo>
                  <a:pt x="30" y="60"/>
                  <a:pt x="23" y="55"/>
                  <a:pt x="18" y="46"/>
                </a:cubicBezTo>
                <a:cubicBezTo>
                  <a:pt x="18" y="46"/>
                  <a:pt x="18" y="46"/>
                  <a:pt x="18" y="46"/>
                </a:cubicBezTo>
                <a:cubicBezTo>
                  <a:pt x="13" y="37"/>
                  <a:pt x="9" y="25"/>
                  <a:pt x="9" y="9"/>
                </a:cubicBezTo>
                <a:cubicBezTo>
                  <a:pt x="5" y="9"/>
                  <a:pt x="5" y="9"/>
                  <a:pt x="5" y="9"/>
                </a:cubicBezTo>
                <a:close/>
                <a:moveTo>
                  <a:pt x="83" y="116"/>
                </a:moveTo>
                <a:cubicBezTo>
                  <a:pt x="83" y="116"/>
                  <a:pt x="83" y="116"/>
                  <a:pt x="83" y="116"/>
                </a:cubicBezTo>
                <a:cubicBezTo>
                  <a:pt x="81" y="106"/>
                  <a:pt x="75" y="99"/>
                  <a:pt x="67" y="94"/>
                </a:cubicBezTo>
                <a:cubicBezTo>
                  <a:pt x="62" y="91"/>
                  <a:pt x="55" y="90"/>
                  <a:pt x="49" y="90"/>
                </a:cubicBezTo>
                <a:cubicBezTo>
                  <a:pt x="43" y="90"/>
                  <a:pt x="37" y="91"/>
                  <a:pt x="32" y="94"/>
                </a:cubicBezTo>
                <a:cubicBezTo>
                  <a:pt x="24" y="99"/>
                  <a:pt x="18" y="106"/>
                  <a:pt x="15" y="116"/>
                </a:cubicBezTo>
                <a:cubicBezTo>
                  <a:pt x="83" y="116"/>
                  <a:pt x="83" y="116"/>
                  <a:pt x="83" y="116"/>
                </a:cubicBezTo>
                <a:close/>
                <a:moveTo>
                  <a:pt x="17" y="100"/>
                </a:moveTo>
                <a:cubicBezTo>
                  <a:pt x="17" y="100"/>
                  <a:pt x="17" y="100"/>
                  <a:pt x="17" y="100"/>
                </a:cubicBezTo>
                <a:cubicBezTo>
                  <a:pt x="20" y="95"/>
                  <a:pt x="24" y="92"/>
                  <a:pt x="29" y="89"/>
                </a:cubicBezTo>
                <a:cubicBezTo>
                  <a:pt x="35" y="86"/>
                  <a:pt x="42" y="84"/>
                  <a:pt x="49" y="84"/>
                </a:cubicBezTo>
                <a:cubicBezTo>
                  <a:pt x="56" y="84"/>
                  <a:pt x="64" y="86"/>
                  <a:pt x="70" y="89"/>
                </a:cubicBezTo>
                <a:cubicBezTo>
                  <a:pt x="74" y="92"/>
                  <a:pt x="78" y="95"/>
                  <a:pt x="82" y="100"/>
                </a:cubicBezTo>
                <a:cubicBezTo>
                  <a:pt x="80" y="94"/>
                  <a:pt x="78" y="89"/>
                  <a:pt x="76" y="85"/>
                </a:cubicBezTo>
                <a:cubicBezTo>
                  <a:pt x="76" y="85"/>
                  <a:pt x="76" y="85"/>
                  <a:pt x="76" y="85"/>
                </a:cubicBezTo>
                <a:cubicBezTo>
                  <a:pt x="70" y="75"/>
                  <a:pt x="62" y="69"/>
                  <a:pt x="53" y="66"/>
                </a:cubicBezTo>
                <a:cubicBezTo>
                  <a:pt x="53" y="66"/>
                  <a:pt x="53" y="66"/>
                  <a:pt x="53" y="66"/>
                </a:cubicBezTo>
                <a:cubicBezTo>
                  <a:pt x="53" y="66"/>
                  <a:pt x="53" y="66"/>
                  <a:pt x="53" y="66"/>
                </a:cubicBezTo>
                <a:cubicBezTo>
                  <a:pt x="53" y="66"/>
                  <a:pt x="52" y="66"/>
                  <a:pt x="52" y="66"/>
                </a:cubicBezTo>
                <a:cubicBezTo>
                  <a:pt x="52" y="66"/>
                  <a:pt x="52" y="66"/>
                  <a:pt x="52" y="66"/>
                </a:cubicBezTo>
                <a:cubicBezTo>
                  <a:pt x="52" y="66"/>
                  <a:pt x="52" y="66"/>
                  <a:pt x="52" y="66"/>
                </a:cubicBezTo>
                <a:cubicBezTo>
                  <a:pt x="52" y="66"/>
                  <a:pt x="52" y="66"/>
                  <a:pt x="52" y="66"/>
                </a:cubicBezTo>
                <a:cubicBezTo>
                  <a:pt x="52" y="66"/>
                  <a:pt x="52" y="66"/>
                  <a:pt x="52" y="66"/>
                </a:cubicBezTo>
                <a:cubicBezTo>
                  <a:pt x="52" y="66"/>
                  <a:pt x="52" y="66"/>
                  <a:pt x="52" y="66"/>
                </a:cubicBezTo>
                <a:cubicBezTo>
                  <a:pt x="52" y="65"/>
                  <a:pt x="52" y="65"/>
                  <a:pt x="51" y="65"/>
                </a:cubicBezTo>
                <a:cubicBezTo>
                  <a:pt x="51" y="65"/>
                  <a:pt x="51" y="65"/>
                  <a:pt x="51" y="65"/>
                </a:cubicBezTo>
                <a:cubicBezTo>
                  <a:pt x="51" y="65"/>
                  <a:pt x="51" y="64"/>
                  <a:pt x="51" y="64"/>
                </a:cubicBezTo>
                <a:cubicBezTo>
                  <a:pt x="51" y="64"/>
                  <a:pt x="51" y="64"/>
                  <a:pt x="51" y="64"/>
                </a:cubicBezTo>
                <a:cubicBezTo>
                  <a:pt x="51" y="64"/>
                  <a:pt x="51" y="64"/>
                  <a:pt x="51" y="64"/>
                </a:cubicBezTo>
                <a:cubicBezTo>
                  <a:pt x="51" y="64"/>
                  <a:pt x="51" y="64"/>
                  <a:pt x="51" y="64"/>
                </a:cubicBezTo>
                <a:cubicBezTo>
                  <a:pt x="51" y="64"/>
                  <a:pt x="51" y="64"/>
                  <a:pt x="51" y="64"/>
                </a:cubicBezTo>
                <a:cubicBezTo>
                  <a:pt x="51" y="63"/>
                  <a:pt x="51" y="63"/>
                  <a:pt x="51" y="63"/>
                </a:cubicBezTo>
                <a:cubicBezTo>
                  <a:pt x="51" y="63"/>
                  <a:pt x="51" y="63"/>
                  <a:pt x="51" y="63"/>
                </a:cubicBezTo>
                <a:cubicBezTo>
                  <a:pt x="51" y="63"/>
                  <a:pt x="51" y="63"/>
                  <a:pt x="51" y="63"/>
                </a:cubicBezTo>
                <a:cubicBezTo>
                  <a:pt x="51" y="63"/>
                  <a:pt x="51" y="63"/>
                  <a:pt x="51" y="63"/>
                </a:cubicBezTo>
                <a:cubicBezTo>
                  <a:pt x="51" y="62"/>
                  <a:pt x="51" y="62"/>
                  <a:pt x="51" y="62"/>
                </a:cubicBezTo>
                <a:cubicBezTo>
                  <a:pt x="52" y="62"/>
                  <a:pt x="52" y="62"/>
                  <a:pt x="52" y="62"/>
                </a:cubicBezTo>
                <a:cubicBezTo>
                  <a:pt x="52" y="62"/>
                  <a:pt x="52" y="62"/>
                  <a:pt x="52" y="62"/>
                </a:cubicBezTo>
                <a:cubicBezTo>
                  <a:pt x="52" y="62"/>
                  <a:pt x="52" y="62"/>
                  <a:pt x="52" y="62"/>
                </a:cubicBezTo>
                <a:cubicBezTo>
                  <a:pt x="52" y="62"/>
                  <a:pt x="52" y="62"/>
                  <a:pt x="52" y="62"/>
                </a:cubicBezTo>
                <a:cubicBezTo>
                  <a:pt x="52" y="61"/>
                  <a:pt x="52" y="61"/>
                  <a:pt x="52" y="61"/>
                </a:cubicBezTo>
                <a:cubicBezTo>
                  <a:pt x="52" y="61"/>
                  <a:pt x="52" y="61"/>
                  <a:pt x="52" y="61"/>
                </a:cubicBezTo>
                <a:cubicBezTo>
                  <a:pt x="52" y="61"/>
                  <a:pt x="53" y="61"/>
                  <a:pt x="53" y="61"/>
                </a:cubicBezTo>
                <a:cubicBezTo>
                  <a:pt x="53" y="61"/>
                  <a:pt x="53" y="61"/>
                  <a:pt x="53" y="61"/>
                </a:cubicBezTo>
                <a:cubicBezTo>
                  <a:pt x="53" y="61"/>
                  <a:pt x="53" y="61"/>
                  <a:pt x="53" y="61"/>
                </a:cubicBezTo>
                <a:cubicBezTo>
                  <a:pt x="62" y="58"/>
                  <a:pt x="70" y="53"/>
                  <a:pt x="76" y="43"/>
                </a:cubicBezTo>
                <a:cubicBezTo>
                  <a:pt x="76" y="43"/>
                  <a:pt x="76" y="43"/>
                  <a:pt x="76" y="43"/>
                </a:cubicBezTo>
                <a:cubicBezTo>
                  <a:pt x="81" y="35"/>
                  <a:pt x="84" y="24"/>
                  <a:pt x="84" y="9"/>
                </a:cubicBezTo>
                <a:cubicBezTo>
                  <a:pt x="15" y="9"/>
                  <a:pt x="15" y="9"/>
                  <a:pt x="15" y="9"/>
                </a:cubicBezTo>
                <a:cubicBezTo>
                  <a:pt x="15" y="24"/>
                  <a:pt x="18" y="35"/>
                  <a:pt x="23" y="43"/>
                </a:cubicBezTo>
                <a:cubicBezTo>
                  <a:pt x="23" y="43"/>
                  <a:pt x="23" y="43"/>
                  <a:pt x="23" y="43"/>
                </a:cubicBezTo>
                <a:cubicBezTo>
                  <a:pt x="29" y="53"/>
                  <a:pt x="37" y="58"/>
                  <a:pt x="45" y="61"/>
                </a:cubicBezTo>
                <a:cubicBezTo>
                  <a:pt x="46" y="61"/>
                  <a:pt x="46" y="61"/>
                  <a:pt x="46" y="61"/>
                </a:cubicBezTo>
                <a:cubicBezTo>
                  <a:pt x="46" y="61"/>
                  <a:pt x="46" y="61"/>
                  <a:pt x="46" y="61"/>
                </a:cubicBezTo>
                <a:cubicBezTo>
                  <a:pt x="46" y="61"/>
                  <a:pt x="46" y="61"/>
                  <a:pt x="46" y="61"/>
                </a:cubicBezTo>
                <a:cubicBezTo>
                  <a:pt x="46" y="61"/>
                  <a:pt x="46" y="61"/>
                  <a:pt x="46" y="61"/>
                </a:cubicBezTo>
                <a:cubicBezTo>
                  <a:pt x="47" y="62"/>
                  <a:pt x="47" y="62"/>
                  <a:pt x="47" y="62"/>
                </a:cubicBezTo>
                <a:cubicBezTo>
                  <a:pt x="47" y="62"/>
                  <a:pt x="47" y="62"/>
                  <a:pt x="47" y="62"/>
                </a:cubicBezTo>
                <a:cubicBezTo>
                  <a:pt x="47" y="62"/>
                  <a:pt x="47" y="62"/>
                  <a:pt x="47" y="62"/>
                </a:cubicBezTo>
                <a:cubicBezTo>
                  <a:pt x="47" y="62"/>
                  <a:pt x="47" y="62"/>
                  <a:pt x="47" y="62"/>
                </a:cubicBezTo>
                <a:cubicBezTo>
                  <a:pt x="47" y="62"/>
                  <a:pt x="47" y="62"/>
                  <a:pt x="47" y="62"/>
                </a:cubicBezTo>
                <a:cubicBezTo>
                  <a:pt x="47" y="63"/>
                  <a:pt x="47" y="63"/>
                  <a:pt x="47" y="63"/>
                </a:cubicBezTo>
                <a:cubicBezTo>
                  <a:pt x="47" y="63"/>
                  <a:pt x="47" y="63"/>
                  <a:pt x="48" y="63"/>
                </a:cubicBezTo>
                <a:cubicBezTo>
                  <a:pt x="48" y="63"/>
                  <a:pt x="48" y="63"/>
                  <a:pt x="48" y="63"/>
                </a:cubicBezTo>
                <a:cubicBezTo>
                  <a:pt x="48" y="63"/>
                  <a:pt x="48" y="63"/>
                  <a:pt x="48" y="63"/>
                </a:cubicBezTo>
                <a:cubicBezTo>
                  <a:pt x="48" y="64"/>
                  <a:pt x="48" y="64"/>
                  <a:pt x="48" y="64"/>
                </a:cubicBezTo>
                <a:cubicBezTo>
                  <a:pt x="48" y="64"/>
                  <a:pt x="48" y="64"/>
                  <a:pt x="48" y="64"/>
                </a:cubicBezTo>
                <a:cubicBezTo>
                  <a:pt x="48" y="64"/>
                  <a:pt x="48" y="64"/>
                  <a:pt x="48" y="64"/>
                </a:cubicBezTo>
                <a:cubicBezTo>
                  <a:pt x="48" y="64"/>
                  <a:pt x="48" y="64"/>
                  <a:pt x="48" y="64"/>
                </a:cubicBezTo>
                <a:cubicBezTo>
                  <a:pt x="48" y="64"/>
                  <a:pt x="48" y="64"/>
                  <a:pt x="48" y="64"/>
                </a:cubicBezTo>
                <a:cubicBezTo>
                  <a:pt x="47" y="64"/>
                  <a:pt x="47" y="65"/>
                  <a:pt x="47" y="65"/>
                </a:cubicBezTo>
                <a:cubicBezTo>
                  <a:pt x="47" y="65"/>
                  <a:pt x="47" y="65"/>
                  <a:pt x="47" y="65"/>
                </a:cubicBezTo>
                <a:cubicBezTo>
                  <a:pt x="47" y="65"/>
                  <a:pt x="47" y="65"/>
                  <a:pt x="47" y="66"/>
                </a:cubicBezTo>
                <a:cubicBezTo>
                  <a:pt x="47" y="66"/>
                  <a:pt x="47" y="66"/>
                  <a:pt x="47" y="66"/>
                </a:cubicBezTo>
                <a:cubicBezTo>
                  <a:pt x="47" y="66"/>
                  <a:pt x="47" y="66"/>
                  <a:pt x="47" y="66"/>
                </a:cubicBezTo>
                <a:cubicBezTo>
                  <a:pt x="47" y="66"/>
                  <a:pt x="47" y="66"/>
                  <a:pt x="47" y="66"/>
                </a:cubicBezTo>
                <a:cubicBezTo>
                  <a:pt x="46" y="66"/>
                  <a:pt x="46" y="66"/>
                  <a:pt x="46" y="66"/>
                </a:cubicBezTo>
                <a:cubicBezTo>
                  <a:pt x="46" y="66"/>
                  <a:pt x="46" y="66"/>
                  <a:pt x="46" y="66"/>
                </a:cubicBezTo>
                <a:cubicBezTo>
                  <a:pt x="46" y="66"/>
                  <a:pt x="46" y="66"/>
                  <a:pt x="46" y="66"/>
                </a:cubicBezTo>
                <a:cubicBezTo>
                  <a:pt x="46" y="66"/>
                  <a:pt x="46" y="66"/>
                  <a:pt x="46" y="66"/>
                </a:cubicBezTo>
                <a:cubicBezTo>
                  <a:pt x="45" y="66"/>
                  <a:pt x="45" y="66"/>
                  <a:pt x="45" y="66"/>
                </a:cubicBezTo>
                <a:cubicBezTo>
                  <a:pt x="37" y="69"/>
                  <a:pt x="29" y="75"/>
                  <a:pt x="23" y="85"/>
                </a:cubicBezTo>
                <a:cubicBezTo>
                  <a:pt x="23" y="85"/>
                  <a:pt x="23" y="85"/>
                  <a:pt x="23" y="85"/>
                </a:cubicBezTo>
                <a:cubicBezTo>
                  <a:pt x="20" y="89"/>
                  <a:pt x="18" y="94"/>
                  <a:pt x="17" y="100"/>
                </a:cubicBezTo>
                <a:close/>
                <a:moveTo>
                  <a:pt x="24" y="34"/>
                </a:moveTo>
                <a:cubicBezTo>
                  <a:pt x="24" y="34"/>
                  <a:pt x="24" y="34"/>
                  <a:pt x="24" y="34"/>
                </a:cubicBezTo>
                <a:cubicBezTo>
                  <a:pt x="26" y="39"/>
                  <a:pt x="29" y="44"/>
                  <a:pt x="33" y="48"/>
                </a:cubicBezTo>
                <a:cubicBezTo>
                  <a:pt x="37" y="52"/>
                  <a:pt x="41" y="55"/>
                  <a:pt x="47" y="56"/>
                </a:cubicBezTo>
                <a:cubicBezTo>
                  <a:pt x="47" y="56"/>
                  <a:pt x="47" y="56"/>
                  <a:pt x="47" y="56"/>
                </a:cubicBezTo>
                <a:cubicBezTo>
                  <a:pt x="47" y="56"/>
                  <a:pt x="47" y="56"/>
                  <a:pt x="47" y="56"/>
                </a:cubicBezTo>
                <a:cubicBezTo>
                  <a:pt x="48" y="57"/>
                  <a:pt x="48" y="57"/>
                  <a:pt x="48" y="57"/>
                </a:cubicBezTo>
                <a:cubicBezTo>
                  <a:pt x="48" y="57"/>
                  <a:pt x="48" y="57"/>
                  <a:pt x="48" y="57"/>
                </a:cubicBezTo>
                <a:cubicBezTo>
                  <a:pt x="48" y="57"/>
                  <a:pt x="48" y="57"/>
                  <a:pt x="48" y="57"/>
                </a:cubicBezTo>
                <a:cubicBezTo>
                  <a:pt x="49" y="57"/>
                  <a:pt x="49" y="57"/>
                  <a:pt x="49" y="57"/>
                </a:cubicBezTo>
                <a:cubicBezTo>
                  <a:pt x="49" y="57"/>
                  <a:pt x="50" y="57"/>
                  <a:pt x="51" y="57"/>
                </a:cubicBezTo>
                <a:cubicBezTo>
                  <a:pt x="51" y="57"/>
                  <a:pt x="51" y="57"/>
                  <a:pt x="51" y="57"/>
                </a:cubicBezTo>
                <a:cubicBezTo>
                  <a:pt x="52" y="56"/>
                  <a:pt x="52" y="56"/>
                  <a:pt x="52" y="56"/>
                </a:cubicBezTo>
                <a:cubicBezTo>
                  <a:pt x="52" y="56"/>
                  <a:pt x="52" y="56"/>
                  <a:pt x="52" y="56"/>
                </a:cubicBezTo>
                <a:cubicBezTo>
                  <a:pt x="52" y="56"/>
                  <a:pt x="52" y="56"/>
                  <a:pt x="52" y="56"/>
                </a:cubicBezTo>
                <a:cubicBezTo>
                  <a:pt x="57" y="55"/>
                  <a:pt x="62" y="52"/>
                  <a:pt x="66" y="48"/>
                </a:cubicBezTo>
                <a:cubicBezTo>
                  <a:pt x="66" y="48"/>
                  <a:pt x="66" y="48"/>
                  <a:pt x="66" y="48"/>
                </a:cubicBezTo>
                <a:cubicBezTo>
                  <a:pt x="70" y="44"/>
                  <a:pt x="73" y="39"/>
                  <a:pt x="75" y="34"/>
                </a:cubicBezTo>
                <a:cubicBezTo>
                  <a:pt x="75" y="32"/>
                  <a:pt x="75" y="31"/>
                  <a:pt x="73" y="30"/>
                </a:cubicBezTo>
                <a:cubicBezTo>
                  <a:pt x="72" y="30"/>
                  <a:pt x="70" y="30"/>
                  <a:pt x="69" y="32"/>
                </a:cubicBezTo>
                <a:cubicBezTo>
                  <a:pt x="68" y="36"/>
                  <a:pt x="65" y="41"/>
                  <a:pt x="62" y="44"/>
                </a:cubicBezTo>
                <a:cubicBezTo>
                  <a:pt x="59" y="47"/>
                  <a:pt x="55" y="49"/>
                  <a:pt x="50" y="51"/>
                </a:cubicBezTo>
                <a:cubicBezTo>
                  <a:pt x="50" y="51"/>
                  <a:pt x="50" y="51"/>
                  <a:pt x="50" y="51"/>
                </a:cubicBezTo>
                <a:cubicBezTo>
                  <a:pt x="50" y="51"/>
                  <a:pt x="50" y="51"/>
                  <a:pt x="50" y="51"/>
                </a:cubicBezTo>
                <a:cubicBezTo>
                  <a:pt x="50" y="51"/>
                  <a:pt x="50" y="51"/>
                  <a:pt x="50" y="51"/>
                </a:cubicBezTo>
                <a:cubicBezTo>
                  <a:pt x="49" y="51"/>
                  <a:pt x="49" y="51"/>
                  <a:pt x="49" y="51"/>
                </a:cubicBezTo>
                <a:cubicBezTo>
                  <a:pt x="49" y="51"/>
                  <a:pt x="49" y="51"/>
                  <a:pt x="49" y="51"/>
                </a:cubicBezTo>
                <a:cubicBezTo>
                  <a:pt x="49" y="51"/>
                  <a:pt x="49" y="51"/>
                  <a:pt x="49" y="51"/>
                </a:cubicBezTo>
                <a:cubicBezTo>
                  <a:pt x="49" y="51"/>
                  <a:pt x="49" y="51"/>
                  <a:pt x="49" y="51"/>
                </a:cubicBezTo>
                <a:cubicBezTo>
                  <a:pt x="44" y="49"/>
                  <a:pt x="40" y="47"/>
                  <a:pt x="37" y="44"/>
                </a:cubicBezTo>
                <a:cubicBezTo>
                  <a:pt x="34" y="41"/>
                  <a:pt x="31" y="36"/>
                  <a:pt x="29" y="32"/>
                </a:cubicBezTo>
                <a:cubicBezTo>
                  <a:pt x="29" y="30"/>
                  <a:pt x="27" y="30"/>
                  <a:pt x="26" y="30"/>
                </a:cubicBezTo>
                <a:cubicBezTo>
                  <a:pt x="24" y="31"/>
                  <a:pt x="23" y="32"/>
                  <a:pt x="24" y="34"/>
                </a:cubicBezTo>
                <a:close/>
                <a:moveTo>
                  <a:pt x="50" y="51"/>
                </a:moveTo>
                <a:cubicBezTo>
                  <a:pt x="50" y="51"/>
                  <a:pt x="50" y="51"/>
                  <a:pt x="50" y="51"/>
                </a:cubicBezTo>
                <a:cubicBezTo>
                  <a:pt x="50" y="51"/>
                  <a:pt x="50" y="51"/>
                  <a:pt x="50" y="51"/>
                </a:cubicBezTo>
                <a:cubicBezTo>
                  <a:pt x="50" y="51"/>
                  <a:pt x="50" y="51"/>
                  <a:pt x="50" y="51"/>
                </a:cubicBezTo>
                <a:close/>
              </a:path>
            </a:pathLst>
          </a:custGeom>
          <a:solidFill>
            <a:schemeClr val="bg1">
              <a:lumMod val="50000"/>
            </a:schemeClr>
          </a:solidFill>
          <a:ln>
            <a:noFill/>
          </a:ln>
          <a:extLst/>
        </p:spPr>
        <p:txBody>
          <a:bodyPr vert="horz" wrap="square" lIns="91423" tIns="45711" rIns="91423" bIns="45711" numCol="1" anchor="t" anchorCtr="0" compatLnSpc="1">
            <a:prstTxWarp prst="textNoShape">
              <a:avLst/>
            </a:prstTxWarp>
          </a:bodyPr>
          <a:lstStyle/>
          <a:p>
            <a:endParaRPr lang="zh-CN" altLang="en-US"/>
          </a:p>
        </p:txBody>
      </p:sp>
      <p:sp>
        <p:nvSpPr>
          <p:cNvPr id="13" name="淘宝店chenying0907 19"/>
          <p:cNvSpPr>
            <a:spLocks noEditPoints="1"/>
          </p:cNvSpPr>
          <p:nvPr/>
        </p:nvSpPr>
        <p:spPr bwMode="auto">
          <a:xfrm>
            <a:off x="1119311" y="3956206"/>
            <a:ext cx="203220" cy="186353"/>
          </a:xfrm>
          <a:custGeom>
            <a:avLst/>
            <a:gdLst>
              <a:gd name="T0" fmla="*/ 79 w 126"/>
              <a:gd name="T1" fmla="*/ 53 h 115"/>
              <a:gd name="T2" fmla="*/ 83 w 126"/>
              <a:gd name="T3" fmla="*/ 69 h 115"/>
              <a:gd name="T4" fmla="*/ 83 w 126"/>
              <a:gd name="T5" fmla="*/ 77 h 115"/>
              <a:gd name="T6" fmla="*/ 89 w 126"/>
              <a:gd name="T7" fmla="*/ 71 h 115"/>
              <a:gd name="T8" fmla="*/ 83 w 126"/>
              <a:gd name="T9" fmla="*/ 49 h 115"/>
              <a:gd name="T10" fmla="*/ 64 w 126"/>
              <a:gd name="T11" fmla="*/ 46 h 115"/>
              <a:gd name="T12" fmla="*/ 122 w 126"/>
              <a:gd name="T13" fmla="*/ 105 h 115"/>
              <a:gd name="T14" fmla="*/ 118 w 126"/>
              <a:gd name="T15" fmla="*/ 105 h 115"/>
              <a:gd name="T16" fmla="*/ 122 w 126"/>
              <a:gd name="T17" fmla="*/ 29 h 115"/>
              <a:gd name="T18" fmla="*/ 122 w 126"/>
              <a:gd name="T19" fmla="*/ 19 h 115"/>
              <a:gd name="T20" fmla="*/ 76 w 126"/>
              <a:gd name="T21" fmla="*/ 13 h 115"/>
              <a:gd name="T22" fmla="*/ 63 w 126"/>
              <a:gd name="T23" fmla="*/ 0 h 115"/>
              <a:gd name="T24" fmla="*/ 51 w 126"/>
              <a:gd name="T25" fmla="*/ 13 h 115"/>
              <a:gd name="T26" fmla="*/ 5 w 126"/>
              <a:gd name="T27" fmla="*/ 19 h 115"/>
              <a:gd name="T28" fmla="*/ 5 w 126"/>
              <a:gd name="T29" fmla="*/ 29 h 115"/>
              <a:gd name="T30" fmla="*/ 9 w 126"/>
              <a:gd name="T31" fmla="*/ 105 h 115"/>
              <a:gd name="T32" fmla="*/ 0 w 126"/>
              <a:gd name="T33" fmla="*/ 110 h 115"/>
              <a:gd name="T34" fmla="*/ 122 w 126"/>
              <a:gd name="T35" fmla="*/ 115 h 115"/>
              <a:gd name="T36" fmla="*/ 122 w 126"/>
              <a:gd name="T37" fmla="*/ 105 h 115"/>
              <a:gd name="T38" fmla="*/ 58 w 126"/>
              <a:gd name="T39" fmla="*/ 8 h 115"/>
              <a:gd name="T40" fmla="*/ 68 w 126"/>
              <a:gd name="T41" fmla="*/ 8 h 115"/>
              <a:gd name="T42" fmla="*/ 68 w 126"/>
              <a:gd name="T43" fmla="*/ 17 h 115"/>
              <a:gd name="T44" fmla="*/ 63 w 126"/>
              <a:gd name="T45" fmla="*/ 19 h 115"/>
              <a:gd name="T46" fmla="*/ 56 w 126"/>
              <a:gd name="T47" fmla="*/ 13 h 115"/>
              <a:gd name="T48" fmla="*/ 112 w 126"/>
              <a:gd name="T49" fmla="*/ 105 h 115"/>
              <a:gd name="T50" fmla="*/ 14 w 126"/>
              <a:gd name="T51" fmla="*/ 105 h 115"/>
              <a:gd name="T52" fmla="*/ 112 w 126"/>
              <a:gd name="T53" fmla="*/ 29 h 115"/>
              <a:gd name="T54" fmla="*/ 59 w 126"/>
              <a:gd name="T55" fmla="*/ 91 h 115"/>
              <a:gd name="T56" fmla="*/ 71 w 126"/>
              <a:gd name="T57" fmla="*/ 89 h 115"/>
              <a:gd name="T58" fmla="*/ 79 w 126"/>
              <a:gd name="T59" fmla="*/ 80 h 115"/>
              <a:gd name="T60" fmla="*/ 78 w 126"/>
              <a:gd name="T61" fmla="*/ 76 h 115"/>
              <a:gd name="T62" fmla="*/ 62 w 126"/>
              <a:gd name="T63" fmla="*/ 50 h 115"/>
              <a:gd name="T64" fmla="*/ 44 w 126"/>
              <a:gd name="T65" fmla="*/ 53 h 115"/>
              <a:gd name="T66" fmla="*/ 44 w 126"/>
              <a:gd name="T67" fmla="*/ 85 h 115"/>
              <a:gd name="T68" fmla="*/ 48 w 126"/>
              <a:gd name="T69" fmla="*/ 57 h 115"/>
              <a:gd name="T70" fmla="*/ 57 w 126"/>
              <a:gd name="T71" fmla="*/ 53 h 115"/>
              <a:gd name="T72" fmla="*/ 58 w 126"/>
              <a:gd name="T73" fmla="*/ 72 h 115"/>
              <a:gd name="T74" fmla="*/ 68 w 126"/>
              <a:gd name="T75" fmla="*/ 83 h 115"/>
              <a:gd name="T76" fmla="*/ 59 w 126"/>
              <a:gd name="T77" fmla="*/ 86 h 115"/>
              <a:gd name="T78" fmla="*/ 43 w 126"/>
              <a:gd name="T79" fmla="*/ 6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6" h="115">
                <a:moveTo>
                  <a:pt x="67" y="49"/>
                </a:moveTo>
                <a:cubicBezTo>
                  <a:pt x="72" y="49"/>
                  <a:pt x="76" y="50"/>
                  <a:pt x="79" y="53"/>
                </a:cubicBezTo>
                <a:cubicBezTo>
                  <a:pt x="82" y="56"/>
                  <a:pt x="84" y="61"/>
                  <a:pt x="84" y="65"/>
                </a:cubicBezTo>
                <a:cubicBezTo>
                  <a:pt x="84" y="67"/>
                  <a:pt x="84" y="68"/>
                  <a:pt x="83" y="69"/>
                </a:cubicBezTo>
                <a:cubicBezTo>
                  <a:pt x="83" y="71"/>
                  <a:pt x="82" y="72"/>
                  <a:pt x="82" y="73"/>
                </a:cubicBezTo>
                <a:cubicBezTo>
                  <a:pt x="81" y="75"/>
                  <a:pt x="81" y="77"/>
                  <a:pt x="83" y="77"/>
                </a:cubicBezTo>
                <a:cubicBezTo>
                  <a:pt x="84" y="78"/>
                  <a:pt x="86" y="78"/>
                  <a:pt x="87" y="76"/>
                </a:cubicBezTo>
                <a:cubicBezTo>
                  <a:pt x="88" y="75"/>
                  <a:pt x="88" y="73"/>
                  <a:pt x="89" y="71"/>
                </a:cubicBezTo>
                <a:cubicBezTo>
                  <a:pt x="89" y="69"/>
                  <a:pt x="90" y="67"/>
                  <a:pt x="90" y="65"/>
                </a:cubicBezTo>
                <a:cubicBezTo>
                  <a:pt x="90" y="59"/>
                  <a:pt x="87" y="53"/>
                  <a:pt x="83" y="49"/>
                </a:cubicBezTo>
                <a:cubicBezTo>
                  <a:pt x="79" y="45"/>
                  <a:pt x="73" y="43"/>
                  <a:pt x="67" y="43"/>
                </a:cubicBezTo>
                <a:cubicBezTo>
                  <a:pt x="66" y="43"/>
                  <a:pt x="64" y="44"/>
                  <a:pt x="64" y="46"/>
                </a:cubicBezTo>
                <a:cubicBezTo>
                  <a:pt x="64" y="47"/>
                  <a:pt x="66" y="49"/>
                  <a:pt x="67" y="49"/>
                </a:cubicBezTo>
                <a:close/>
                <a:moveTo>
                  <a:pt x="122" y="105"/>
                </a:moveTo>
                <a:cubicBezTo>
                  <a:pt x="122" y="105"/>
                  <a:pt x="122" y="105"/>
                  <a:pt x="122" y="105"/>
                </a:cubicBezTo>
                <a:cubicBezTo>
                  <a:pt x="118" y="105"/>
                  <a:pt x="118" y="105"/>
                  <a:pt x="118" y="105"/>
                </a:cubicBezTo>
                <a:cubicBezTo>
                  <a:pt x="118" y="29"/>
                  <a:pt x="118" y="29"/>
                  <a:pt x="118" y="29"/>
                </a:cubicBezTo>
                <a:cubicBezTo>
                  <a:pt x="122" y="29"/>
                  <a:pt x="122" y="29"/>
                  <a:pt x="122" y="29"/>
                </a:cubicBezTo>
                <a:cubicBezTo>
                  <a:pt x="124" y="29"/>
                  <a:pt x="126" y="27"/>
                  <a:pt x="126" y="24"/>
                </a:cubicBezTo>
                <a:cubicBezTo>
                  <a:pt x="126" y="22"/>
                  <a:pt x="124" y="19"/>
                  <a:pt x="122" y="19"/>
                </a:cubicBezTo>
                <a:cubicBezTo>
                  <a:pt x="74" y="19"/>
                  <a:pt x="74" y="19"/>
                  <a:pt x="74" y="19"/>
                </a:cubicBezTo>
                <a:cubicBezTo>
                  <a:pt x="75" y="17"/>
                  <a:pt x="76" y="15"/>
                  <a:pt x="76" y="13"/>
                </a:cubicBezTo>
                <a:cubicBezTo>
                  <a:pt x="76" y="9"/>
                  <a:pt x="75" y="6"/>
                  <a:pt x="72" y="4"/>
                </a:cubicBezTo>
                <a:cubicBezTo>
                  <a:pt x="70" y="1"/>
                  <a:pt x="67" y="0"/>
                  <a:pt x="63" y="0"/>
                </a:cubicBezTo>
                <a:cubicBezTo>
                  <a:pt x="60" y="0"/>
                  <a:pt x="57" y="1"/>
                  <a:pt x="54" y="4"/>
                </a:cubicBezTo>
                <a:cubicBezTo>
                  <a:pt x="52" y="6"/>
                  <a:pt x="51" y="9"/>
                  <a:pt x="51" y="13"/>
                </a:cubicBezTo>
                <a:cubicBezTo>
                  <a:pt x="51" y="15"/>
                  <a:pt x="51" y="17"/>
                  <a:pt x="53" y="19"/>
                </a:cubicBezTo>
                <a:cubicBezTo>
                  <a:pt x="5" y="19"/>
                  <a:pt x="5" y="19"/>
                  <a:pt x="5" y="19"/>
                </a:cubicBezTo>
                <a:cubicBezTo>
                  <a:pt x="2" y="19"/>
                  <a:pt x="0" y="22"/>
                  <a:pt x="0" y="24"/>
                </a:cubicBezTo>
                <a:cubicBezTo>
                  <a:pt x="0" y="27"/>
                  <a:pt x="2" y="29"/>
                  <a:pt x="5" y="29"/>
                </a:cubicBezTo>
                <a:cubicBezTo>
                  <a:pt x="9" y="29"/>
                  <a:pt x="9" y="29"/>
                  <a:pt x="9" y="29"/>
                </a:cubicBezTo>
                <a:cubicBezTo>
                  <a:pt x="9" y="105"/>
                  <a:pt x="9" y="105"/>
                  <a:pt x="9" y="105"/>
                </a:cubicBezTo>
                <a:cubicBezTo>
                  <a:pt x="5" y="105"/>
                  <a:pt x="5" y="105"/>
                  <a:pt x="5" y="105"/>
                </a:cubicBezTo>
                <a:cubicBezTo>
                  <a:pt x="2" y="105"/>
                  <a:pt x="0" y="107"/>
                  <a:pt x="0" y="110"/>
                </a:cubicBezTo>
                <a:cubicBezTo>
                  <a:pt x="0" y="113"/>
                  <a:pt x="2" y="115"/>
                  <a:pt x="5" y="115"/>
                </a:cubicBezTo>
                <a:cubicBezTo>
                  <a:pt x="122" y="115"/>
                  <a:pt x="122" y="115"/>
                  <a:pt x="122" y="115"/>
                </a:cubicBezTo>
                <a:cubicBezTo>
                  <a:pt x="124" y="115"/>
                  <a:pt x="126" y="113"/>
                  <a:pt x="126" y="110"/>
                </a:cubicBezTo>
                <a:cubicBezTo>
                  <a:pt x="126" y="107"/>
                  <a:pt x="124" y="105"/>
                  <a:pt x="122" y="105"/>
                </a:cubicBezTo>
                <a:close/>
                <a:moveTo>
                  <a:pt x="58" y="8"/>
                </a:moveTo>
                <a:cubicBezTo>
                  <a:pt x="58" y="8"/>
                  <a:pt x="58" y="8"/>
                  <a:pt x="58" y="8"/>
                </a:cubicBezTo>
                <a:cubicBezTo>
                  <a:pt x="60" y="6"/>
                  <a:pt x="61" y="6"/>
                  <a:pt x="63" y="6"/>
                </a:cubicBezTo>
                <a:cubicBezTo>
                  <a:pt x="65" y="6"/>
                  <a:pt x="67" y="6"/>
                  <a:pt x="68" y="8"/>
                </a:cubicBezTo>
                <a:cubicBezTo>
                  <a:pt x="69" y="9"/>
                  <a:pt x="70" y="11"/>
                  <a:pt x="70" y="13"/>
                </a:cubicBezTo>
                <a:cubicBezTo>
                  <a:pt x="70" y="14"/>
                  <a:pt x="69" y="16"/>
                  <a:pt x="68" y="17"/>
                </a:cubicBezTo>
                <a:cubicBezTo>
                  <a:pt x="67" y="19"/>
                  <a:pt x="65" y="19"/>
                  <a:pt x="63" y="19"/>
                </a:cubicBezTo>
                <a:cubicBezTo>
                  <a:pt x="63" y="19"/>
                  <a:pt x="63" y="19"/>
                  <a:pt x="63" y="19"/>
                </a:cubicBezTo>
                <a:cubicBezTo>
                  <a:pt x="61" y="19"/>
                  <a:pt x="60" y="19"/>
                  <a:pt x="58" y="17"/>
                </a:cubicBezTo>
                <a:cubicBezTo>
                  <a:pt x="57" y="16"/>
                  <a:pt x="56" y="14"/>
                  <a:pt x="56" y="13"/>
                </a:cubicBezTo>
                <a:cubicBezTo>
                  <a:pt x="56" y="11"/>
                  <a:pt x="57" y="9"/>
                  <a:pt x="58" y="8"/>
                </a:cubicBezTo>
                <a:close/>
                <a:moveTo>
                  <a:pt x="112" y="105"/>
                </a:moveTo>
                <a:cubicBezTo>
                  <a:pt x="112" y="105"/>
                  <a:pt x="112" y="105"/>
                  <a:pt x="112" y="105"/>
                </a:cubicBezTo>
                <a:cubicBezTo>
                  <a:pt x="14" y="105"/>
                  <a:pt x="14" y="105"/>
                  <a:pt x="14" y="105"/>
                </a:cubicBezTo>
                <a:cubicBezTo>
                  <a:pt x="14" y="29"/>
                  <a:pt x="14" y="29"/>
                  <a:pt x="14" y="29"/>
                </a:cubicBezTo>
                <a:cubicBezTo>
                  <a:pt x="112" y="29"/>
                  <a:pt x="112" y="29"/>
                  <a:pt x="112" y="29"/>
                </a:cubicBezTo>
                <a:cubicBezTo>
                  <a:pt x="112" y="105"/>
                  <a:pt x="112" y="105"/>
                  <a:pt x="112" y="105"/>
                </a:cubicBezTo>
                <a:close/>
                <a:moveTo>
                  <a:pt x="59" y="91"/>
                </a:moveTo>
                <a:cubicBezTo>
                  <a:pt x="59" y="91"/>
                  <a:pt x="59" y="91"/>
                  <a:pt x="59" y="91"/>
                </a:cubicBezTo>
                <a:cubicBezTo>
                  <a:pt x="63" y="91"/>
                  <a:pt x="67" y="90"/>
                  <a:pt x="71" y="89"/>
                </a:cubicBezTo>
                <a:cubicBezTo>
                  <a:pt x="71" y="88"/>
                  <a:pt x="71" y="88"/>
                  <a:pt x="71" y="88"/>
                </a:cubicBezTo>
                <a:cubicBezTo>
                  <a:pt x="74" y="87"/>
                  <a:pt x="77" y="84"/>
                  <a:pt x="79" y="80"/>
                </a:cubicBezTo>
                <a:cubicBezTo>
                  <a:pt x="79" y="80"/>
                  <a:pt x="79" y="80"/>
                  <a:pt x="79" y="80"/>
                </a:cubicBezTo>
                <a:cubicBezTo>
                  <a:pt x="80" y="79"/>
                  <a:pt x="79" y="77"/>
                  <a:pt x="78" y="76"/>
                </a:cubicBezTo>
                <a:cubicBezTo>
                  <a:pt x="62" y="67"/>
                  <a:pt x="62" y="67"/>
                  <a:pt x="62" y="67"/>
                </a:cubicBezTo>
                <a:cubicBezTo>
                  <a:pt x="62" y="50"/>
                  <a:pt x="62" y="50"/>
                  <a:pt x="62" y="50"/>
                </a:cubicBezTo>
                <a:cubicBezTo>
                  <a:pt x="62" y="48"/>
                  <a:pt x="61" y="47"/>
                  <a:pt x="59" y="47"/>
                </a:cubicBezTo>
                <a:cubicBezTo>
                  <a:pt x="53" y="47"/>
                  <a:pt x="48" y="49"/>
                  <a:pt x="44" y="53"/>
                </a:cubicBezTo>
                <a:cubicBezTo>
                  <a:pt x="40" y="57"/>
                  <a:pt x="37" y="63"/>
                  <a:pt x="37" y="69"/>
                </a:cubicBezTo>
                <a:cubicBezTo>
                  <a:pt x="37" y="75"/>
                  <a:pt x="40" y="81"/>
                  <a:pt x="44" y="85"/>
                </a:cubicBezTo>
                <a:cubicBezTo>
                  <a:pt x="48" y="89"/>
                  <a:pt x="53" y="91"/>
                  <a:pt x="59" y="91"/>
                </a:cubicBezTo>
                <a:close/>
                <a:moveTo>
                  <a:pt x="48" y="57"/>
                </a:moveTo>
                <a:cubicBezTo>
                  <a:pt x="48" y="57"/>
                  <a:pt x="48" y="57"/>
                  <a:pt x="48" y="57"/>
                </a:cubicBezTo>
                <a:cubicBezTo>
                  <a:pt x="50" y="55"/>
                  <a:pt x="53" y="53"/>
                  <a:pt x="57" y="53"/>
                </a:cubicBezTo>
                <a:cubicBezTo>
                  <a:pt x="57" y="69"/>
                  <a:pt x="57" y="69"/>
                  <a:pt x="57" y="69"/>
                </a:cubicBezTo>
                <a:cubicBezTo>
                  <a:pt x="57" y="70"/>
                  <a:pt x="57" y="71"/>
                  <a:pt x="58" y="72"/>
                </a:cubicBezTo>
                <a:cubicBezTo>
                  <a:pt x="72" y="80"/>
                  <a:pt x="72" y="80"/>
                  <a:pt x="72" y="80"/>
                </a:cubicBezTo>
                <a:cubicBezTo>
                  <a:pt x="71" y="81"/>
                  <a:pt x="69" y="82"/>
                  <a:pt x="68" y="83"/>
                </a:cubicBezTo>
                <a:cubicBezTo>
                  <a:pt x="68" y="84"/>
                  <a:pt x="68" y="84"/>
                  <a:pt x="68" y="84"/>
                </a:cubicBezTo>
                <a:cubicBezTo>
                  <a:pt x="65" y="85"/>
                  <a:pt x="62" y="86"/>
                  <a:pt x="59" y="86"/>
                </a:cubicBezTo>
                <a:cubicBezTo>
                  <a:pt x="55" y="86"/>
                  <a:pt x="51" y="84"/>
                  <a:pt x="48" y="81"/>
                </a:cubicBezTo>
                <a:cubicBezTo>
                  <a:pt x="45" y="78"/>
                  <a:pt x="43" y="74"/>
                  <a:pt x="43" y="69"/>
                </a:cubicBezTo>
                <a:cubicBezTo>
                  <a:pt x="43" y="64"/>
                  <a:pt x="45" y="60"/>
                  <a:pt x="48" y="57"/>
                </a:cubicBezTo>
                <a:close/>
              </a:path>
            </a:pathLst>
          </a:custGeom>
          <a:solidFill>
            <a:schemeClr val="bg1">
              <a:lumMod val="50000"/>
            </a:schemeClr>
          </a:solidFill>
          <a:ln>
            <a:noFill/>
          </a:ln>
          <a:extLst/>
        </p:spPr>
        <p:txBody>
          <a:bodyPr vert="horz" wrap="square" lIns="91423" tIns="45711" rIns="91423" bIns="45711" numCol="1" anchor="t" anchorCtr="0" compatLnSpc="1">
            <a:prstTxWarp prst="textNoShape">
              <a:avLst/>
            </a:prstTxWarp>
          </a:bodyPr>
          <a:lstStyle/>
          <a:p>
            <a:endParaRPr lang="zh-CN" altLang="en-US"/>
          </a:p>
        </p:txBody>
      </p:sp>
      <p:sp>
        <p:nvSpPr>
          <p:cNvPr id="14" name="淘宝店chenying0907 20"/>
          <p:cNvSpPr>
            <a:spLocks noEditPoints="1"/>
          </p:cNvSpPr>
          <p:nvPr/>
        </p:nvSpPr>
        <p:spPr bwMode="auto">
          <a:xfrm>
            <a:off x="1124131" y="3133440"/>
            <a:ext cx="198401" cy="183140"/>
          </a:xfrm>
          <a:custGeom>
            <a:avLst/>
            <a:gdLst>
              <a:gd name="T0" fmla="*/ 95 w 123"/>
              <a:gd name="T1" fmla="*/ 54 h 113"/>
              <a:gd name="T2" fmla="*/ 122 w 123"/>
              <a:gd name="T3" fmla="*/ 38 h 113"/>
              <a:gd name="T4" fmla="*/ 111 w 123"/>
              <a:gd name="T5" fmla="*/ 36 h 113"/>
              <a:gd name="T6" fmla="*/ 96 w 123"/>
              <a:gd name="T7" fmla="*/ 28 h 113"/>
              <a:gd name="T8" fmla="*/ 105 w 123"/>
              <a:gd name="T9" fmla="*/ 14 h 113"/>
              <a:gd name="T10" fmla="*/ 114 w 123"/>
              <a:gd name="T11" fmla="*/ 7 h 113"/>
              <a:gd name="T12" fmla="*/ 74 w 123"/>
              <a:gd name="T13" fmla="*/ 14 h 113"/>
              <a:gd name="T14" fmla="*/ 72 w 123"/>
              <a:gd name="T15" fmla="*/ 35 h 113"/>
              <a:gd name="T16" fmla="*/ 50 w 123"/>
              <a:gd name="T17" fmla="*/ 21 h 113"/>
              <a:gd name="T18" fmla="*/ 55 w 123"/>
              <a:gd name="T19" fmla="*/ 13 h 113"/>
              <a:gd name="T20" fmla="*/ 64 w 123"/>
              <a:gd name="T21" fmla="*/ 7 h 113"/>
              <a:gd name="T22" fmla="*/ 33 w 123"/>
              <a:gd name="T23" fmla="*/ 6 h 113"/>
              <a:gd name="T24" fmla="*/ 30 w 123"/>
              <a:gd name="T25" fmla="*/ 6 h 113"/>
              <a:gd name="T26" fmla="*/ 13 w 123"/>
              <a:gd name="T27" fmla="*/ 22 h 113"/>
              <a:gd name="T28" fmla="*/ 14 w 123"/>
              <a:gd name="T29" fmla="*/ 25 h 113"/>
              <a:gd name="T30" fmla="*/ 10 w 123"/>
              <a:gd name="T31" fmla="*/ 27 h 113"/>
              <a:gd name="T32" fmla="*/ 1 w 123"/>
              <a:gd name="T33" fmla="*/ 39 h 113"/>
              <a:gd name="T34" fmla="*/ 9 w 123"/>
              <a:gd name="T35" fmla="*/ 46 h 113"/>
              <a:gd name="T36" fmla="*/ 9 w 123"/>
              <a:gd name="T37" fmla="*/ 46 h 113"/>
              <a:gd name="T38" fmla="*/ 9 w 123"/>
              <a:gd name="T39" fmla="*/ 47 h 113"/>
              <a:gd name="T40" fmla="*/ 27 w 123"/>
              <a:gd name="T41" fmla="*/ 48 h 113"/>
              <a:gd name="T42" fmla="*/ 28 w 123"/>
              <a:gd name="T43" fmla="*/ 42 h 113"/>
              <a:gd name="T44" fmla="*/ 49 w 123"/>
              <a:gd name="T45" fmla="*/ 58 h 113"/>
              <a:gd name="T46" fmla="*/ 25 w 123"/>
              <a:gd name="T47" fmla="*/ 111 h 113"/>
              <a:gd name="T48" fmla="*/ 103 w 123"/>
              <a:gd name="T49" fmla="*/ 112 h 113"/>
              <a:gd name="T50" fmla="*/ 120 w 123"/>
              <a:gd name="T51" fmla="*/ 95 h 113"/>
              <a:gd name="T52" fmla="*/ 34 w 123"/>
              <a:gd name="T53" fmla="*/ 35 h 113"/>
              <a:gd name="T54" fmla="*/ 28 w 123"/>
              <a:gd name="T55" fmla="*/ 36 h 113"/>
              <a:gd name="T56" fmla="*/ 24 w 123"/>
              <a:gd name="T57" fmla="*/ 38 h 113"/>
              <a:gd name="T58" fmla="*/ 18 w 123"/>
              <a:gd name="T59" fmla="*/ 48 h 113"/>
              <a:gd name="T60" fmla="*/ 13 w 123"/>
              <a:gd name="T61" fmla="*/ 42 h 113"/>
              <a:gd name="T62" fmla="*/ 13 w 123"/>
              <a:gd name="T63" fmla="*/ 42 h 113"/>
              <a:gd name="T64" fmla="*/ 13 w 123"/>
              <a:gd name="T65" fmla="*/ 42 h 113"/>
              <a:gd name="T66" fmla="*/ 11 w 123"/>
              <a:gd name="T67" fmla="*/ 33 h 113"/>
              <a:gd name="T68" fmla="*/ 18 w 123"/>
              <a:gd name="T69" fmla="*/ 30 h 113"/>
              <a:gd name="T70" fmla="*/ 21 w 123"/>
              <a:gd name="T71" fmla="*/ 25 h 113"/>
              <a:gd name="T72" fmla="*/ 28 w 123"/>
              <a:gd name="T73" fmla="*/ 12 h 113"/>
              <a:gd name="T74" fmla="*/ 36 w 123"/>
              <a:gd name="T75" fmla="*/ 11 h 113"/>
              <a:gd name="T76" fmla="*/ 40 w 123"/>
              <a:gd name="T77" fmla="*/ 10 h 113"/>
              <a:gd name="T78" fmla="*/ 53 w 123"/>
              <a:gd name="T79" fmla="*/ 7 h 113"/>
              <a:gd name="T80" fmla="*/ 45 w 123"/>
              <a:gd name="T81" fmla="*/ 19 h 113"/>
              <a:gd name="T82" fmla="*/ 43 w 123"/>
              <a:gd name="T83" fmla="*/ 26 h 113"/>
              <a:gd name="T84" fmla="*/ 34 w 123"/>
              <a:gd name="T85" fmla="*/ 35 h 113"/>
              <a:gd name="T86" fmla="*/ 19 w 123"/>
              <a:gd name="T87" fmla="*/ 96 h 113"/>
              <a:gd name="T88" fmla="*/ 78 w 123"/>
              <a:gd name="T89" fmla="*/ 35 h 113"/>
              <a:gd name="T90" fmla="*/ 77 w 123"/>
              <a:gd name="T91" fmla="*/ 33 h 113"/>
              <a:gd name="T92" fmla="*/ 102 w 123"/>
              <a:gd name="T93" fmla="*/ 7 h 113"/>
              <a:gd name="T94" fmla="*/ 96 w 123"/>
              <a:gd name="T95" fmla="*/ 10 h 113"/>
              <a:gd name="T96" fmla="*/ 90 w 123"/>
              <a:gd name="T97" fmla="*/ 31 h 113"/>
              <a:gd name="T98" fmla="*/ 105 w 123"/>
              <a:gd name="T99" fmla="*/ 43 h 113"/>
              <a:gd name="T100" fmla="*/ 111 w 123"/>
              <a:gd name="T101" fmla="*/ 43 h 113"/>
              <a:gd name="T102" fmla="*/ 88 w 123"/>
              <a:gd name="T103" fmla="*/ 47 h 113"/>
              <a:gd name="T104" fmla="*/ 105 w 123"/>
              <a:gd name="T105" fmla="*/ 106 h 113"/>
              <a:gd name="T106" fmla="*/ 78 w 123"/>
              <a:gd name="T107" fmla="*/ 6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3" h="113">
                <a:moveTo>
                  <a:pt x="82" y="58"/>
                </a:moveTo>
                <a:cubicBezTo>
                  <a:pt x="88" y="53"/>
                  <a:pt x="88" y="53"/>
                  <a:pt x="88" y="53"/>
                </a:cubicBezTo>
                <a:cubicBezTo>
                  <a:pt x="90" y="54"/>
                  <a:pt x="92" y="54"/>
                  <a:pt x="95" y="54"/>
                </a:cubicBezTo>
                <a:cubicBezTo>
                  <a:pt x="98" y="55"/>
                  <a:pt x="101" y="54"/>
                  <a:pt x="104" y="54"/>
                </a:cubicBezTo>
                <a:cubicBezTo>
                  <a:pt x="108" y="53"/>
                  <a:pt x="112" y="50"/>
                  <a:pt x="115" y="48"/>
                </a:cubicBezTo>
                <a:cubicBezTo>
                  <a:pt x="118" y="45"/>
                  <a:pt x="121" y="41"/>
                  <a:pt x="122" y="38"/>
                </a:cubicBezTo>
                <a:cubicBezTo>
                  <a:pt x="123" y="36"/>
                  <a:pt x="122" y="34"/>
                  <a:pt x="121" y="34"/>
                </a:cubicBezTo>
                <a:cubicBezTo>
                  <a:pt x="120" y="34"/>
                  <a:pt x="119" y="34"/>
                  <a:pt x="119" y="34"/>
                </a:cubicBezTo>
                <a:cubicBezTo>
                  <a:pt x="111" y="36"/>
                  <a:pt x="111" y="36"/>
                  <a:pt x="111" y="36"/>
                </a:cubicBezTo>
                <a:cubicBezTo>
                  <a:pt x="105" y="37"/>
                  <a:pt x="105" y="37"/>
                  <a:pt x="105" y="37"/>
                </a:cubicBezTo>
                <a:cubicBezTo>
                  <a:pt x="100" y="33"/>
                  <a:pt x="100" y="33"/>
                  <a:pt x="100" y="33"/>
                </a:cubicBezTo>
                <a:cubicBezTo>
                  <a:pt x="96" y="28"/>
                  <a:pt x="96" y="28"/>
                  <a:pt x="96" y="28"/>
                </a:cubicBezTo>
                <a:cubicBezTo>
                  <a:pt x="97" y="22"/>
                  <a:pt x="97" y="22"/>
                  <a:pt x="97" y="22"/>
                </a:cubicBezTo>
                <a:cubicBezTo>
                  <a:pt x="99" y="16"/>
                  <a:pt x="99" y="16"/>
                  <a:pt x="99" y="16"/>
                </a:cubicBezTo>
                <a:cubicBezTo>
                  <a:pt x="105" y="14"/>
                  <a:pt x="105" y="14"/>
                  <a:pt x="105" y="14"/>
                </a:cubicBezTo>
                <a:cubicBezTo>
                  <a:pt x="113" y="12"/>
                  <a:pt x="113" y="12"/>
                  <a:pt x="113" y="12"/>
                </a:cubicBezTo>
                <a:cubicBezTo>
                  <a:pt x="115" y="11"/>
                  <a:pt x="115" y="10"/>
                  <a:pt x="115" y="8"/>
                </a:cubicBezTo>
                <a:cubicBezTo>
                  <a:pt x="115" y="8"/>
                  <a:pt x="115" y="7"/>
                  <a:pt x="114" y="7"/>
                </a:cubicBezTo>
                <a:cubicBezTo>
                  <a:pt x="111" y="4"/>
                  <a:pt x="107" y="2"/>
                  <a:pt x="103" y="1"/>
                </a:cubicBezTo>
                <a:cubicBezTo>
                  <a:pt x="99" y="1"/>
                  <a:pt x="95" y="1"/>
                  <a:pt x="90" y="2"/>
                </a:cubicBezTo>
                <a:cubicBezTo>
                  <a:pt x="83" y="4"/>
                  <a:pt x="78" y="8"/>
                  <a:pt x="74" y="14"/>
                </a:cubicBezTo>
                <a:cubicBezTo>
                  <a:pt x="71" y="20"/>
                  <a:pt x="70" y="28"/>
                  <a:pt x="71" y="35"/>
                </a:cubicBezTo>
                <a:cubicBezTo>
                  <a:pt x="71" y="35"/>
                  <a:pt x="71" y="35"/>
                  <a:pt x="71" y="35"/>
                </a:cubicBezTo>
                <a:cubicBezTo>
                  <a:pt x="72" y="35"/>
                  <a:pt x="72" y="35"/>
                  <a:pt x="72" y="35"/>
                </a:cubicBezTo>
                <a:cubicBezTo>
                  <a:pt x="66" y="41"/>
                  <a:pt x="66" y="41"/>
                  <a:pt x="66" y="41"/>
                </a:cubicBezTo>
                <a:cubicBezTo>
                  <a:pt x="48" y="24"/>
                  <a:pt x="48" y="24"/>
                  <a:pt x="48" y="24"/>
                </a:cubicBezTo>
                <a:cubicBezTo>
                  <a:pt x="49" y="23"/>
                  <a:pt x="49" y="22"/>
                  <a:pt x="50" y="21"/>
                </a:cubicBezTo>
                <a:cubicBezTo>
                  <a:pt x="50" y="21"/>
                  <a:pt x="50" y="21"/>
                  <a:pt x="50" y="21"/>
                </a:cubicBezTo>
                <a:cubicBezTo>
                  <a:pt x="50" y="19"/>
                  <a:pt x="51" y="18"/>
                  <a:pt x="51" y="17"/>
                </a:cubicBezTo>
                <a:cubicBezTo>
                  <a:pt x="52" y="15"/>
                  <a:pt x="54" y="13"/>
                  <a:pt x="55" y="13"/>
                </a:cubicBezTo>
                <a:cubicBezTo>
                  <a:pt x="57" y="12"/>
                  <a:pt x="59" y="12"/>
                  <a:pt x="62" y="12"/>
                </a:cubicBezTo>
                <a:cubicBezTo>
                  <a:pt x="63" y="12"/>
                  <a:pt x="64" y="12"/>
                  <a:pt x="64" y="11"/>
                </a:cubicBezTo>
                <a:cubicBezTo>
                  <a:pt x="65" y="10"/>
                  <a:pt x="65" y="8"/>
                  <a:pt x="64" y="7"/>
                </a:cubicBezTo>
                <a:cubicBezTo>
                  <a:pt x="60" y="3"/>
                  <a:pt x="55" y="0"/>
                  <a:pt x="50" y="0"/>
                </a:cubicBezTo>
                <a:cubicBezTo>
                  <a:pt x="45" y="0"/>
                  <a:pt x="41" y="1"/>
                  <a:pt x="36" y="5"/>
                </a:cubicBezTo>
                <a:cubicBezTo>
                  <a:pt x="35" y="5"/>
                  <a:pt x="34" y="6"/>
                  <a:pt x="33" y="6"/>
                </a:cubicBezTo>
                <a:cubicBezTo>
                  <a:pt x="33" y="7"/>
                  <a:pt x="32" y="7"/>
                  <a:pt x="32" y="7"/>
                </a:cubicBezTo>
                <a:cubicBezTo>
                  <a:pt x="30" y="6"/>
                  <a:pt x="30" y="6"/>
                  <a:pt x="30" y="6"/>
                </a:cubicBezTo>
                <a:cubicBezTo>
                  <a:pt x="30" y="6"/>
                  <a:pt x="30" y="6"/>
                  <a:pt x="30" y="6"/>
                </a:cubicBezTo>
                <a:cubicBezTo>
                  <a:pt x="29" y="5"/>
                  <a:pt x="27" y="5"/>
                  <a:pt x="26" y="6"/>
                </a:cubicBezTo>
                <a:cubicBezTo>
                  <a:pt x="13" y="18"/>
                  <a:pt x="13" y="18"/>
                  <a:pt x="13" y="18"/>
                </a:cubicBezTo>
                <a:cubicBezTo>
                  <a:pt x="12" y="20"/>
                  <a:pt x="12" y="21"/>
                  <a:pt x="13" y="22"/>
                </a:cubicBezTo>
                <a:cubicBezTo>
                  <a:pt x="15" y="24"/>
                  <a:pt x="15" y="24"/>
                  <a:pt x="15" y="24"/>
                </a:cubicBezTo>
                <a:cubicBezTo>
                  <a:pt x="14" y="25"/>
                  <a:pt x="14" y="25"/>
                  <a:pt x="14" y="25"/>
                </a:cubicBezTo>
                <a:cubicBezTo>
                  <a:pt x="14" y="25"/>
                  <a:pt x="14" y="25"/>
                  <a:pt x="14" y="25"/>
                </a:cubicBezTo>
                <a:cubicBezTo>
                  <a:pt x="14" y="25"/>
                  <a:pt x="14" y="26"/>
                  <a:pt x="13" y="27"/>
                </a:cubicBezTo>
                <a:cubicBezTo>
                  <a:pt x="13" y="27"/>
                  <a:pt x="13" y="27"/>
                  <a:pt x="12" y="27"/>
                </a:cubicBezTo>
                <a:cubicBezTo>
                  <a:pt x="12" y="27"/>
                  <a:pt x="11" y="28"/>
                  <a:pt x="10" y="27"/>
                </a:cubicBezTo>
                <a:cubicBezTo>
                  <a:pt x="9" y="27"/>
                  <a:pt x="8" y="28"/>
                  <a:pt x="7" y="28"/>
                </a:cubicBezTo>
                <a:cubicBezTo>
                  <a:pt x="1" y="35"/>
                  <a:pt x="1" y="35"/>
                  <a:pt x="1" y="35"/>
                </a:cubicBezTo>
                <a:cubicBezTo>
                  <a:pt x="0" y="36"/>
                  <a:pt x="0" y="38"/>
                  <a:pt x="1" y="39"/>
                </a:cubicBezTo>
                <a:cubicBezTo>
                  <a:pt x="8" y="46"/>
                  <a:pt x="8" y="46"/>
                  <a:pt x="8" y="46"/>
                </a:cubicBezTo>
                <a:cubicBezTo>
                  <a:pt x="8" y="46"/>
                  <a:pt x="8" y="46"/>
                  <a:pt x="8" y="46"/>
                </a:cubicBezTo>
                <a:cubicBezTo>
                  <a:pt x="9" y="46"/>
                  <a:pt x="9" y="46"/>
                  <a:pt x="9" y="46"/>
                </a:cubicBezTo>
                <a:cubicBezTo>
                  <a:pt x="9" y="46"/>
                  <a:pt x="9" y="46"/>
                  <a:pt x="9" y="46"/>
                </a:cubicBezTo>
                <a:cubicBezTo>
                  <a:pt x="9" y="46"/>
                  <a:pt x="9" y="46"/>
                  <a:pt x="9" y="46"/>
                </a:cubicBezTo>
                <a:cubicBezTo>
                  <a:pt x="9" y="46"/>
                  <a:pt x="9" y="46"/>
                  <a:pt x="9" y="46"/>
                </a:cubicBezTo>
                <a:cubicBezTo>
                  <a:pt x="9" y="46"/>
                  <a:pt x="9" y="46"/>
                  <a:pt x="9" y="46"/>
                </a:cubicBezTo>
                <a:cubicBezTo>
                  <a:pt x="9" y="47"/>
                  <a:pt x="9" y="47"/>
                  <a:pt x="9" y="47"/>
                </a:cubicBezTo>
                <a:cubicBezTo>
                  <a:pt x="9" y="47"/>
                  <a:pt x="9" y="47"/>
                  <a:pt x="9" y="47"/>
                </a:cubicBezTo>
                <a:cubicBezTo>
                  <a:pt x="16" y="54"/>
                  <a:pt x="16" y="54"/>
                  <a:pt x="16" y="54"/>
                </a:cubicBezTo>
                <a:cubicBezTo>
                  <a:pt x="18" y="55"/>
                  <a:pt x="19" y="55"/>
                  <a:pt x="21" y="54"/>
                </a:cubicBezTo>
                <a:cubicBezTo>
                  <a:pt x="27" y="48"/>
                  <a:pt x="27" y="48"/>
                  <a:pt x="27" y="48"/>
                </a:cubicBezTo>
                <a:cubicBezTo>
                  <a:pt x="27" y="47"/>
                  <a:pt x="28" y="46"/>
                  <a:pt x="28" y="45"/>
                </a:cubicBezTo>
                <a:cubicBezTo>
                  <a:pt x="28" y="45"/>
                  <a:pt x="28" y="44"/>
                  <a:pt x="28" y="43"/>
                </a:cubicBezTo>
                <a:cubicBezTo>
                  <a:pt x="28" y="43"/>
                  <a:pt x="28" y="43"/>
                  <a:pt x="28" y="42"/>
                </a:cubicBezTo>
                <a:cubicBezTo>
                  <a:pt x="29" y="42"/>
                  <a:pt x="30" y="41"/>
                  <a:pt x="31" y="41"/>
                </a:cubicBezTo>
                <a:cubicBezTo>
                  <a:pt x="31" y="41"/>
                  <a:pt x="31" y="41"/>
                  <a:pt x="31" y="41"/>
                </a:cubicBezTo>
                <a:cubicBezTo>
                  <a:pt x="49" y="58"/>
                  <a:pt x="49" y="58"/>
                  <a:pt x="49" y="58"/>
                </a:cubicBezTo>
                <a:cubicBezTo>
                  <a:pt x="13" y="94"/>
                  <a:pt x="13" y="94"/>
                  <a:pt x="13" y="94"/>
                </a:cubicBezTo>
                <a:cubicBezTo>
                  <a:pt x="11" y="95"/>
                  <a:pt x="11" y="97"/>
                  <a:pt x="13" y="98"/>
                </a:cubicBezTo>
                <a:cubicBezTo>
                  <a:pt x="25" y="111"/>
                  <a:pt x="25" y="111"/>
                  <a:pt x="25" y="111"/>
                </a:cubicBezTo>
                <a:cubicBezTo>
                  <a:pt x="27" y="112"/>
                  <a:pt x="28" y="112"/>
                  <a:pt x="30" y="111"/>
                </a:cubicBezTo>
                <a:cubicBezTo>
                  <a:pt x="66" y="75"/>
                  <a:pt x="66" y="75"/>
                  <a:pt x="66" y="75"/>
                </a:cubicBezTo>
                <a:cubicBezTo>
                  <a:pt x="103" y="112"/>
                  <a:pt x="103" y="112"/>
                  <a:pt x="103" y="112"/>
                </a:cubicBezTo>
                <a:cubicBezTo>
                  <a:pt x="104" y="113"/>
                  <a:pt x="106" y="113"/>
                  <a:pt x="107" y="112"/>
                </a:cubicBezTo>
                <a:cubicBezTo>
                  <a:pt x="120" y="99"/>
                  <a:pt x="120" y="99"/>
                  <a:pt x="120" y="99"/>
                </a:cubicBezTo>
                <a:cubicBezTo>
                  <a:pt x="121" y="98"/>
                  <a:pt x="121" y="96"/>
                  <a:pt x="120" y="95"/>
                </a:cubicBezTo>
                <a:cubicBezTo>
                  <a:pt x="82" y="58"/>
                  <a:pt x="82" y="58"/>
                  <a:pt x="82" y="58"/>
                </a:cubicBezTo>
                <a:close/>
                <a:moveTo>
                  <a:pt x="34" y="35"/>
                </a:moveTo>
                <a:cubicBezTo>
                  <a:pt x="34" y="35"/>
                  <a:pt x="34" y="35"/>
                  <a:pt x="34" y="35"/>
                </a:cubicBezTo>
                <a:cubicBezTo>
                  <a:pt x="33" y="34"/>
                  <a:pt x="31" y="34"/>
                  <a:pt x="30" y="35"/>
                </a:cubicBezTo>
                <a:cubicBezTo>
                  <a:pt x="29" y="35"/>
                  <a:pt x="29" y="36"/>
                  <a:pt x="28" y="36"/>
                </a:cubicBezTo>
                <a:cubicBezTo>
                  <a:pt x="28" y="36"/>
                  <a:pt x="28" y="36"/>
                  <a:pt x="28" y="36"/>
                </a:cubicBezTo>
                <a:cubicBezTo>
                  <a:pt x="28" y="36"/>
                  <a:pt x="28" y="36"/>
                  <a:pt x="28" y="36"/>
                </a:cubicBezTo>
                <a:cubicBezTo>
                  <a:pt x="27" y="36"/>
                  <a:pt x="26" y="37"/>
                  <a:pt x="26" y="37"/>
                </a:cubicBezTo>
                <a:cubicBezTo>
                  <a:pt x="25" y="37"/>
                  <a:pt x="25" y="38"/>
                  <a:pt x="24" y="38"/>
                </a:cubicBezTo>
                <a:cubicBezTo>
                  <a:pt x="24" y="39"/>
                  <a:pt x="23" y="40"/>
                  <a:pt x="22" y="41"/>
                </a:cubicBezTo>
                <a:cubicBezTo>
                  <a:pt x="22" y="42"/>
                  <a:pt x="22" y="43"/>
                  <a:pt x="22" y="45"/>
                </a:cubicBezTo>
                <a:cubicBezTo>
                  <a:pt x="18" y="48"/>
                  <a:pt x="18" y="48"/>
                  <a:pt x="18" y="48"/>
                </a:cubicBezTo>
                <a:cubicBezTo>
                  <a:pt x="13" y="43"/>
                  <a:pt x="13" y="43"/>
                  <a:pt x="13" y="43"/>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3" y="42"/>
                  <a:pt x="13" y="42"/>
                  <a:pt x="13" y="42"/>
                </a:cubicBezTo>
                <a:cubicBezTo>
                  <a:pt x="12" y="42"/>
                  <a:pt x="12" y="42"/>
                  <a:pt x="12" y="42"/>
                </a:cubicBezTo>
                <a:cubicBezTo>
                  <a:pt x="7" y="37"/>
                  <a:pt x="7" y="37"/>
                  <a:pt x="7" y="37"/>
                </a:cubicBezTo>
                <a:cubicBezTo>
                  <a:pt x="11" y="33"/>
                  <a:pt x="11" y="33"/>
                  <a:pt x="11" y="33"/>
                </a:cubicBezTo>
                <a:cubicBezTo>
                  <a:pt x="12" y="33"/>
                  <a:pt x="13" y="33"/>
                  <a:pt x="14" y="33"/>
                </a:cubicBezTo>
                <a:cubicBezTo>
                  <a:pt x="15" y="32"/>
                  <a:pt x="17" y="32"/>
                  <a:pt x="18" y="31"/>
                </a:cubicBezTo>
                <a:cubicBezTo>
                  <a:pt x="18" y="30"/>
                  <a:pt x="18" y="30"/>
                  <a:pt x="18" y="30"/>
                </a:cubicBezTo>
                <a:cubicBezTo>
                  <a:pt x="19" y="29"/>
                  <a:pt x="19" y="28"/>
                  <a:pt x="20" y="27"/>
                </a:cubicBezTo>
                <a:cubicBezTo>
                  <a:pt x="20" y="27"/>
                  <a:pt x="20" y="27"/>
                  <a:pt x="20" y="27"/>
                </a:cubicBezTo>
                <a:cubicBezTo>
                  <a:pt x="20" y="27"/>
                  <a:pt x="20" y="26"/>
                  <a:pt x="21" y="25"/>
                </a:cubicBezTo>
                <a:cubicBezTo>
                  <a:pt x="22" y="24"/>
                  <a:pt x="21" y="22"/>
                  <a:pt x="20" y="21"/>
                </a:cubicBezTo>
                <a:cubicBezTo>
                  <a:pt x="20" y="20"/>
                  <a:pt x="20" y="20"/>
                  <a:pt x="20" y="20"/>
                </a:cubicBezTo>
                <a:cubicBezTo>
                  <a:pt x="28" y="12"/>
                  <a:pt x="28" y="12"/>
                  <a:pt x="28" y="12"/>
                </a:cubicBezTo>
                <a:cubicBezTo>
                  <a:pt x="29" y="13"/>
                  <a:pt x="29" y="13"/>
                  <a:pt x="29" y="13"/>
                </a:cubicBezTo>
                <a:cubicBezTo>
                  <a:pt x="30" y="14"/>
                  <a:pt x="32" y="14"/>
                  <a:pt x="33" y="13"/>
                </a:cubicBezTo>
                <a:cubicBezTo>
                  <a:pt x="34" y="12"/>
                  <a:pt x="35" y="12"/>
                  <a:pt x="36" y="11"/>
                </a:cubicBezTo>
                <a:cubicBezTo>
                  <a:pt x="36" y="11"/>
                  <a:pt x="36" y="11"/>
                  <a:pt x="36" y="11"/>
                </a:cubicBezTo>
                <a:cubicBezTo>
                  <a:pt x="37" y="11"/>
                  <a:pt x="38" y="11"/>
                  <a:pt x="39" y="10"/>
                </a:cubicBezTo>
                <a:cubicBezTo>
                  <a:pt x="39" y="10"/>
                  <a:pt x="40" y="10"/>
                  <a:pt x="40" y="10"/>
                </a:cubicBezTo>
                <a:cubicBezTo>
                  <a:pt x="43" y="7"/>
                  <a:pt x="46" y="6"/>
                  <a:pt x="50" y="6"/>
                </a:cubicBezTo>
                <a:cubicBezTo>
                  <a:pt x="51" y="6"/>
                  <a:pt x="53" y="6"/>
                  <a:pt x="54" y="7"/>
                </a:cubicBezTo>
                <a:cubicBezTo>
                  <a:pt x="54" y="7"/>
                  <a:pt x="53" y="7"/>
                  <a:pt x="53" y="7"/>
                </a:cubicBezTo>
                <a:cubicBezTo>
                  <a:pt x="50" y="9"/>
                  <a:pt x="48" y="11"/>
                  <a:pt x="46" y="14"/>
                </a:cubicBezTo>
                <a:cubicBezTo>
                  <a:pt x="46" y="14"/>
                  <a:pt x="46" y="15"/>
                  <a:pt x="46" y="15"/>
                </a:cubicBezTo>
                <a:cubicBezTo>
                  <a:pt x="46" y="16"/>
                  <a:pt x="45" y="17"/>
                  <a:pt x="45" y="19"/>
                </a:cubicBezTo>
                <a:cubicBezTo>
                  <a:pt x="44" y="19"/>
                  <a:pt x="44" y="19"/>
                  <a:pt x="44" y="19"/>
                </a:cubicBezTo>
                <a:cubicBezTo>
                  <a:pt x="44" y="20"/>
                  <a:pt x="43" y="21"/>
                  <a:pt x="42" y="23"/>
                </a:cubicBezTo>
                <a:cubicBezTo>
                  <a:pt x="41" y="24"/>
                  <a:pt x="42" y="25"/>
                  <a:pt x="43" y="26"/>
                </a:cubicBezTo>
                <a:cubicBezTo>
                  <a:pt x="61" y="45"/>
                  <a:pt x="61" y="45"/>
                  <a:pt x="61" y="45"/>
                </a:cubicBezTo>
                <a:cubicBezTo>
                  <a:pt x="53" y="54"/>
                  <a:pt x="53" y="54"/>
                  <a:pt x="53" y="54"/>
                </a:cubicBezTo>
                <a:cubicBezTo>
                  <a:pt x="34" y="35"/>
                  <a:pt x="34" y="35"/>
                  <a:pt x="34" y="35"/>
                </a:cubicBezTo>
                <a:close/>
                <a:moveTo>
                  <a:pt x="27" y="105"/>
                </a:moveTo>
                <a:cubicBezTo>
                  <a:pt x="27" y="105"/>
                  <a:pt x="27" y="105"/>
                  <a:pt x="27" y="105"/>
                </a:cubicBezTo>
                <a:cubicBezTo>
                  <a:pt x="19" y="96"/>
                  <a:pt x="19" y="96"/>
                  <a:pt x="19" y="96"/>
                </a:cubicBezTo>
                <a:cubicBezTo>
                  <a:pt x="55" y="60"/>
                  <a:pt x="55" y="60"/>
                  <a:pt x="55" y="60"/>
                </a:cubicBezTo>
                <a:cubicBezTo>
                  <a:pt x="77" y="38"/>
                  <a:pt x="77" y="38"/>
                  <a:pt x="77" y="38"/>
                </a:cubicBezTo>
                <a:cubicBezTo>
                  <a:pt x="78" y="37"/>
                  <a:pt x="78" y="36"/>
                  <a:pt x="78" y="35"/>
                </a:cubicBezTo>
                <a:cubicBezTo>
                  <a:pt x="77" y="34"/>
                  <a:pt x="77" y="34"/>
                  <a:pt x="77" y="34"/>
                </a:cubicBezTo>
                <a:cubicBezTo>
                  <a:pt x="77" y="33"/>
                  <a:pt x="77" y="33"/>
                  <a:pt x="77" y="33"/>
                </a:cubicBezTo>
                <a:cubicBezTo>
                  <a:pt x="77" y="33"/>
                  <a:pt x="77" y="33"/>
                  <a:pt x="77" y="33"/>
                </a:cubicBezTo>
                <a:cubicBezTo>
                  <a:pt x="76" y="28"/>
                  <a:pt x="76" y="22"/>
                  <a:pt x="79" y="17"/>
                </a:cubicBezTo>
                <a:cubicBezTo>
                  <a:pt x="82" y="13"/>
                  <a:pt x="86" y="9"/>
                  <a:pt x="92" y="7"/>
                </a:cubicBezTo>
                <a:cubicBezTo>
                  <a:pt x="95" y="7"/>
                  <a:pt x="99" y="6"/>
                  <a:pt x="102" y="7"/>
                </a:cubicBezTo>
                <a:cubicBezTo>
                  <a:pt x="103" y="7"/>
                  <a:pt x="104" y="8"/>
                  <a:pt x="105" y="8"/>
                </a:cubicBezTo>
                <a:cubicBezTo>
                  <a:pt x="104" y="8"/>
                  <a:pt x="104" y="8"/>
                  <a:pt x="104" y="8"/>
                </a:cubicBezTo>
                <a:cubicBezTo>
                  <a:pt x="96" y="10"/>
                  <a:pt x="96" y="10"/>
                  <a:pt x="96" y="10"/>
                </a:cubicBezTo>
                <a:cubicBezTo>
                  <a:pt x="95" y="11"/>
                  <a:pt x="94" y="11"/>
                  <a:pt x="94" y="12"/>
                </a:cubicBezTo>
                <a:cubicBezTo>
                  <a:pt x="90" y="28"/>
                  <a:pt x="90" y="28"/>
                  <a:pt x="90" y="28"/>
                </a:cubicBezTo>
                <a:cubicBezTo>
                  <a:pt x="89" y="29"/>
                  <a:pt x="90" y="30"/>
                  <a:pt x="90" y="31"/>
                </a:cubicBezTo>
                <a:cubicBezTo>
                  <a:pt x="96" y="37"/>
                  <a:pt x="96" y="37"/>
                  <a:pt x="96" y="37"/>
                </a:cubicBezTo>
                <a:cubicBezTo>
                  <a:pt x="102" y="43"/>
                  <a:pt x="102" y="43"/>
                  <a:pt x="102" y="43"/>
                </a:cubicBezTo>
                <a:cubicBezTo>
                  <a:pt x="102" y="43"/>
                  <a:pt x="104" y="44"/>
                  <a:pt x="105" y="43"/>
                </a:cubicBezTo>
                <a:cubicBezTo>
                  <a:pt x="113" y="41"/>
                  <a:pt x="113" y="41"/>
                  <a:pt x="113" y="41"/>
                </a:cubicBezTo>
                <a:cubicBezTo>
                  <a:pt x="114" y="41"/>
                  <a:pt x="114" y="41"/>
                  <a:pt x="114" y="41"/>
                </a:cubicBezTo>
                <a:cubicBezTo>
                  <a:pt x="113" y="42"/>
                  <a:pt x="112" y="43"/>
                  <a:pt x="111" y="43"/>
                </a:cubicBezTo>
                <a:cubicBezTo>
                  <a:pt x="109" y="46"/>
                  <a:pt x="106" y="47"/>
                  <a:pt x="103" y="48"/>
                </a:cubicBezTo>
                <a:cubicBezTo>
                  <a:pt x="100" y="49"/>
                  <a:pt x="98" y="49"/>
                  <a:pt x="95" y="49"/>
                </a:cubicBezTo>
                <a:cubicBezTo>
                  <a:pt x="93" y="48"/>
                  <a:pt x="91" y="48"/>
                  <a:pt x="88" y="47"/>
                </a:cubicBezTo>
                <a:cubicBezTo>
                  <a:pt x="87" y="46"/>
                  <a:pt x="86" y="46"/>
                  <a:pt x="85" y="47"/>
                </a:cubicBezTo>
                <a:cubicBezTo>
                  <a:pt x="27" y="105"/>
                  <a:pt x="27" y="105"/>
                  <a:pt x="27" y="105"/>
                </a:cubicBezTo>
                <a:close/>
                <a:moveTo>
                  <a:pt x="105" y="106"/>
                </a:moveTo>
                <a:cubicBezTo>
                  <a:pt x="105" y="106"/>
                  <a:pt x="105" y="106"/>
                  <a:pt x="105" y="106"/>
                </a:cubicBezTo>
                <a:cubicBezTo>
                  <a:pt x="70" y="71"/>
                  <a:pt x="70" y="71"/>
                  <a:pt x="70" y="71"/>
                </a:cubicBezTo>
                <a:cubicBezTo>
                  <a:pt x="78" y="62"/>
                  <a:pt x="78" y="62"/>
                  <a:pt x="78" y="62"/>
                </a:cubicBezTo>
                <a:cubicBezTo>
                  <a:pt x="113" y="97"/>
                  <a:pt x="113" y="97"/>
                  <a:pt x="113" y="97"/>
                </a:cubicBezTo>
                <a:cubicBezTo>
                  <a:pt x="105" y="106"/>
                  <a:pt x="105" y="106"/>
                  <a:pt x="105" y="106"/>
                </a:cubicBezTo>
                <a:close/>
              </a:path>
            </a:pathLst>
          </a:custGeom>
          <a:solidFill>
            <a:schemeClr val="bg1">
              <a:lumMod val="50000"/>
            </a:schemeClr>
          </a:solidFill>
          <a:ln>
            <a:noFill/>
          </a:ln>
          <a:extLst/>
        </p:spPr>
        <p:txBody>
          <a:bodyPr vert="horz" wrap="square" lIns="91423" tIns="45711" rIns="91423" bIns="45711" numCol="1" anchor="t" anchorCtr="0" compatLnSpc="1">
            <a:prstTxWarp prst="textNoShape">
              <a:avLst/>
            </a:prstTxWarp>
          </a:bodyPr>
          <a:lstStyle/>
          <a:p>
            <a:endParaRPr lang="zh-CN" altLang="en-US"/>
          </a:p>
        </p:txBody>
      </p:sp>
      <p:sp>
        <p:nvSpPr>
          <p:cNvPr id="15" name="淘宝店chenying0907 22"/>
          <p:cNvSpPr>
            <a:spLocks noEditPoints="1"/>
          </p:cNvSpPr>
          <p:nvPr/>
        </p:nvSpPr>
        <p:spPr bwMode="auto">
          <a:xfrm>
            <a:off x="1129623" y="2298442"/>
            <a:ext cx="170540" cy="196004"/>
          </a:xfrm>
          <a:custGeom>
            <a:avLst/>
            <a:gdLst>
              <a:gd name="T0" fmla="*/ 27 w 110"/>
              <a:gd name="T1" fmla="*/ 90 h 126"/>
              <a:gd name="T2" fmla="*/ 27 w 110"/>
              <a:gd name="T3" fmla="*/ 96 h 126"/>
              <a:gd name="T4" fmla="*/ 86 w 110"/>
              <a:gd name="T5" fmla="*/ 93 h 126"/>
              <a:gd name="T6" fmla="*/ 24 w 110"/>
              <a:gd name="T7" fmla="*/ 52 h 126"/>
              <a:gd name="T8" fmla="*/ 27 w 110"/>
              <a:gd name="T9" fmla="*/ 55 h 126"/>
              <a:gd name="T10" fmla="*/ 86 w 110"/>
              <a:gd name="T11" fmla="*/ 52 h 126"/>
              <a:gd name="T12" fmla="*/ 27 w 110"/>
              <a:gd name="T13" fmla="*/ 49 h 126"/>
              <a:gd name="T14" fmla="*/ 109 w 110"/>
              <a:gd name="T15" fmla="*/ 36 h 126"/>
              <a:gd name="T16" fmla="*/ 74 w 110"/>
              <a:gd name="T17" fmla="*/ 1 h 126"/>
              <a:gd name="T18" fmla="*/ 13 w 110"/>
              <a:gd name="T19" fmla="*/ 0 h 126"/>
              <a:gd name="T20" fmla="*/ 0 w 110"/>
              <a:gd name="T21" fmla="*/ 13 h 126"/>
              <a:gd name="T22" fmla="*/ 4 w 110"/>
              <a:gd name="T23" fmla="*/ 122 h 126"/>
              <a:gd name="T24" fmla="*/ 13 w 110"/>
              <a:gd name="T25" fmla="*/ 126 h 126"/>
              <a:gd name="T26" fmla="*/ 106 w 110"/>
              <a:gd name="T27" fmla="*/ 122 h 126"/>
              <a:gd name="T28" fmla="*/ 110 w 110"/>
              <a:gd name="T29" fmla="*/ 113 h 126"/>
              <a:gd name="T30" fmla="*/ 109 w 110"/>
              <a:gd name="T31" fmla="*/ 36 h 126"/>
              <a:gd name="T32" fmla="*/ 73 w 110"/>
              <a:gd name="T33" fmla="*/ 14 h 126"/>
              <a:gd name="T34" fmla="*/ 79 w 110"/>
              <a:gd name="T35" fmla="*/ 37 h 126"/>
              <a:gd name="T36" fmla="*/ 75 w 110"/>
              <a:gd name="T37" fmla="*/ 35 h 126"/>
              <a:gd name="T38" fmla="*/ 73 w 110"/>
              <a:gd name="T39" fmla="*/ 14 h 126"/>
              <a:gd name="T40" fmla="*/ 101 w 110"/>
              <a:gd name="T41" fmla="*/ 113 h 126"/>
              <a:gd name="T42" fmla="*/ 100 w 110"/>
              <a:gd name="T43" fmla="*/ 115 h 126"/>
              <a:gd name="T44" fmla="*/ 13 w 110"/>
              <a:gd name="T45" fmla="*/ 116 h 126"/>
              <a:gd name="T46" fmla="*/ 10 w 110"/>
              <a:gd name="T47" fmla="*/ 113 h 126"/>
              <a:gd name="T48" fmla="*/ 11 w 110"/>
              <a:gd name="T49" fmla="*/ 10 h 126"/>
              <a:gd name="T50" fmla="*/ 68 w 110"/>
              <a:gd name="T51" fmla="*/ 9 h 126"/>
              <a:gd name="T52" fmla="*/ 71 w 110"/>
              <a:gd name="T53" fmla="*/ 39 h 126"/>
              <a:gd name="T54" fmla="*/ 79 w 110"/>
              <a:gd name="T55" fmla="*/ 43 h 126"/>
              <a:gd name="T56" fmla="*/ 101 w 110"/>
              <a:gd name="T57" fmla="*/ 113 h 126"/>
              <a:gd name="T58" fmla="*/ 83 w 110"/>
              <a:gd name="T59" fmla="*/ 70 h 126"/>
              <a:gd name="T60" fmla="*/ 24 w 110"/>
              <a:gd name="T61" fmla="*/ 73 h 126"/>
              <a:gd name="T62" fmla="*/ 83 w 110"/>
              <a:gd name="T63" fmla="*/ 76 h 126"/>
              <a:gd name="T64" fmla="*/ 83 w 110"/>
              <a:gd name="T65" fmla="*/ 70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0" h="126">
                <a:moveTo>
                  <a:pt x="83" y="90"/>
                </a:moveTo>
                <a:cubicBezTo>
                  <a:pt x="27" y="90"/>
                  <a:pt x="27" y="90"/>
                  <a:pt x="27" y="90"/>
                </a:cubicBezTo>
                <a:cubicBezTo>
                  <a:pt x="25" y="90"/>
                  <a:pt x="24" y="92"/>
                  <a:pt x="24" y="93"/>
                </a:cubicBezTo>
                <a:cubicBezTo>
                  <a:pt x="24" y="95"/>
                  <a:pt x="25" y="96"/>
                  <a:pt x="27" y="96"/>
                </a:cubicBezTo>
                <a:cubicBezTo>
                  <a:pt x="83" y="96"/>
                  <a:pt x="83" y="96"/>
                  <a:pt x="83" y="96"/>
                </a:cubicBezTo>
                <a:cubicBezTo>
                  <a:pt x="85" y="96"/>
                  <a:pt x="86" y="95"/>
                  <a:pt x="86" y="93"/>
                </a:cubicBezTo>
                <a:cubicBezTo>
                  <a:pt x="86" y="92"/>
                  <a:pt x="85" y="90"/>
                  <a:pt x="83" y="90"/>
                </a:cubicBezTo>
                <a:close/>
                <a:moveTo>
                  <a:pt x="24" y="52"/>
                </a:moveTo>
                <a:cubicBezTo>
                  <a:pt x="24" y="52"/>
                  <a:pt x="24" y="52"/>
                  <a:pt x="24" y="52"/>
                </a:cubicBezTo>
                <a:cubicBezTo>
                  <a:pt x="24" y="54"/>
                  <a:pt x="25" y="55"/>
                  <a:pt x="27" y="55"/>
                </a:cubicBezTo>
                <a:cubicBezTo>
                  <a:pt x="83" y="55"/>
                  <a:pt x="83" y="55"/>
                  <a:pt x="83" y="55"/>
                </a:cubicBezTo>
                <a:cubicBezTo>
                  <a:pt x="85" y="55"/>
                  <a:pt x="86" y="54"/>
                  <a:pt x="86" y="52"/>
                </a:cubicBezTo>
                <a:cubicBezTo>
                  <a:pt x="86" y="51"/>
                  <a:pt x="85" y="49"/>
                  <a:pt x="83" y="49"/>
                </a:cubicBezTo>
                <a:cubicBezTo>
                  <a:pt x="27" y="49"/>
                  <a:pt x="27" y="49"/>
                  <a:pt x="27" y="49"/>
                </a:cubicBezTo>
                <a:cubicBezTo>
                  <a:pt x="25" y="49"/>
                  <a:pt x="24" y="51"/>
                  <a:pt x="24" y="52"/>
                </a:cubicBezTo>
                <a:close/>
                <a:moveTo>
                  <a:pt x="109" y="36"/>
                </a:moveTo>
                <a:cubicBezTo>
                  <a:pt x="109" y="36"/>
                  <a:pt x="109" y="36"/>
                  <a:pt x="109" y="36"/>
                </a:cubicBezTo>
                <a:cubicBezTo>
                  <a:pt x="74" y="1"/>
                  <a:pt x="74" y="1"/>
                  <a:pt x="74" y="1"/>
                </a:cubicBezTo>
                <a:cubicBezTo>
                  <a:pt x="73" y="0"/>
                  <a:pt x="72" y="0"/>
                  <a:pt x="70" y="0"/>
                </a:cubicBezTo>
                <a:cubicBezTo>
                  <a:pt x="13" y="0"/>
                  <a:pt x="13" y="0"/>
                  <a:pt x="13" y="0"/>
                </a:cubicBezTo>
                <a:cubicBezTo>
                  <a:pt x="9" y="0"/>
                  <a:pt x="6" y="1"/>
                  <a:pt x="4" y="3"/>
                </a:cubicBezTo>
                <a:cubicBezTo>
                  <a:pt x="1" y="6"/>
                  <a:pt x="0" y="9"/>
                  <a:pt x="0" y="13"/>
                </a:cubicBezTo>
                <a:cubicBezTo>
                  <a:pt x="0" y="113"/>
                  <a:pt x="0" y="113"/>
                  <a:pt x="0" y="113"/>
                </a:cubicBezTo>
                <a:cubicBezTo>
                  <a:pt x="0" y="116"/>
                  <a:pt x="1" y="120"/>
                  <a:pt x="4" y="122"/>
                </a:cubicBezTo>
                <a:cubicBezTo>
                  <a:pt x="4" y="122"/>
                  <a:pt x="4" y="122"/>
                  <a:pt x="4" y="122"/>
                </a:cubicBezTo>
                <a:cubicBezTo>
                  <a:pt x="6" y="124"/>
                  <a:pt x="9" y="126"/>
                  <a:pt x="13" y="126"/>
                </a:cubicBezTo>
                <a:cubicBezTo>
                  <a:pt x="97" y="126"/>
                  <a:pt x="97" y="126"/>
                  <a:pt x="97" y="126"/>
                </a:cubicBezTo>
                <a:cubicBezTo>
                  <a:pt x="101" y="126"/>
                  <a:pt x="104" y="124"/>
                  <a:pt x="106" y="122"/>
                </a:cubicBezTo>
                <a:cubicBezTo>
                  <a:pt x="107" y="122"/>
                  <a:pt x="107" y="122"/>
                  <a:pt x="107" y="122"/>
                </a:cubicBezTo>
                <a:cubicBezTo>
                  <a:pt x="109" y="120"/>
                  <a:pt x="110" y="116"/>
                  <a:pt x="110" y="113"/>
                </a:cubicBezTo>
                <a:cubicBezTo>
                  <a:pt x="110" y="40"/>
                  <a:pt x="110" y="40"/>
                  <a:pt x="110" y="40"/>
                </a:cubicBezTo>
                <a:cubicBezTo>
                  <a:pt x="110" y="38"/>
                  <a:pt x="110" y="37"/>
                  <a:pt x="109" y="36"/>
                </a:cubicBezTo>
                <a:close/>
                <a:moveTo>
                  <a:pt x="73" y="14"/>
                </a:moveTo>
                <a:cubicBezTo>
                  <a:pt x="73" y="14"/>
                  <a:pt x="73" y="14"/>
                  <a:pt x="73" y="14"/>
                </a:cubicBezTo>
                <a:cubicBezTo>
                  <a:pt x="96" y="37"/>
                  <a:pt x="96" y="37"/>
                  <a:pt x="96" y="37"/>
                </a:cubicBezTo>
                <a:cubicBezTo>
                  <a:pt x="79" y="37"/>
                  <a:pt x="79" y="37"/>
                  <a:pt x="79" y="37"/>
                </a:cubicBezTo>
                <a:cubicBezTo>
                  <a:pt x="77" y="37"/>
                  <a:pt x="76" y="36"/>
                  <a:pt x="75" y="35"/>
                </a:cubicBezTo>
                <a:cubicBezTo>
                  <a:pt x="75" y="35"/>
                  <a:pt x="75" y="35"/>
                  <a:pt x="75" y="35"/>
                </a:cubicBezTo>
                <a:cubicBezTo>
                  <a:pt x="74" y="34"/>
                  <a:pt x="73" y="33"/>
                  <a:pt x="73" y="31"/>
                </a:cubicBezTo>
                <a:cubicBezTo>
                  <a:pt x="73" y="14"/>
                  <a:pt x="73" y="14"/>
                  <a:pt x="73" y="14"/>
                </a:cubicBezTo>
                <a:close/>
                <a:moveTo>
                  <a:pt x="101" y="113"/>
                </a:moveTo>
                <a:cubicBezTo>
                  <a:pt x="101" y="113"/>
                  <a:pt x="101" y="113"/>
                  <a:pt x="101" y="113"/>
                </a:cubicBezTo>
                <a:cubicBezTo>
                  <a:pt x="101" y="114"/>
                  <a:pt x="100" y="115"/>
                  <a:pt x="100" y="115"/>
                </a:cubicBezTo>
                <a:cubicBezTo>
                  <a:pt x="100" y="115"/>
                  <a:pt x="100" y="115"/>
                  <a:pt x="100" y="115"/>
                </a:cubicBezTo>
                <a:cubicBezTo>
                  <a:pt x="99" y="116"/>
                  <a:pt x="98" y="116"/>
                  <a:pt x="97" y="116"/>
                </a:cubicBezTo>
                <a:cubicBezTo>
                  <a:pt x="13" y="116"/>
                  <a:pt x="13" y="116"/>
                  <a:pt x="13" y="116"/>
                </a:cubicBezTo>
                <a:cubicBezTo>
                  <a:pt x="12" y="116"/>
                  <a:pt x="11" y="116"/>
                  <a:pt x="11" y="115"/>
                </a:cubicBezTo>
                <a:cubicBezTo>
                  <a:pt x="10" y="115"/>
                  <a:pt x="10" y="114"/>
                  <a:pt x="10" y="113"/>
                </a:cubicBezTo>
                <a:cubicBezTo>
                  <a:pt x="10" y="13"/>
                  <a:pt x="10" y="13"/>
                  <a:pt x="10" y="13"/>
                </a:cubicBezTo>
                <a:cubicBezTo>
                  <a:pt x="10" y="12"/>
                  <a:pt x="10" y="11"/>
                  <a:pt x="11" y="10"/>
                </a:cubicBezTo>
                <a:cubicBezTo>
                  <a:pt x="11" y="10"/>
                  <a:pt x="12" y="9"/>
                  <a:pt x="13" y="9"/>
                </a:cubicBezTo>
                <a:cubicBezTo>
                  <a:pt x="68" y="9"/>
                  <a:pt x="68" y="9"/>
                  <a:pt x="68" y="9"/>
                </a:cubicBezTo>
                <a:cubicBezTo>
                  <a:pt x="68" y="31"/>
                  <a:pt x="68" y="31"/>
                  <a:pt x="68" y="31"/>
                </a:cubicBezTo>
                <a:cubicBezTo>
                  <a:pt x="68" y="34"/>
                  <a:pt x="69" y="37"/>
                  <a:pt x="71" y="39"/>
                </a:cubicBezTo>
                <a:cubicBezTo>
                  <a:pt x="71" y="39"/>
                  <a:pt x="71" y="39"/>
                  <a:pt x="71" y="39"/>
                </a:cubicBezTo>
                <a:cubicBezTo>
                  <a:pt x="73" y="41"/>
                  <a:pt x="75" y="43"/>
                  <a:pt x="79" y="43"/>
                </a:cubicBezTo>
                <a:cubicBezTo>
                  <a:pt x="101" y="43"/>
                  <a:pt x="101" y="43"/>
                  <a:pt x="101" y="43"/>
                </a:cubicBezTo>
                <a:cubicBezTo>
                  <a:pt x="101" y="113"/>
                  <a:pt x="101" y="113"/>
                  <a:pt x="101" y="113"/>
                </a:cubicBezTo>
                <a:close/>
                <a:moveTo>
                  <a:pt x="83" y="70"/>
                </a:moveTo>
                <a:cubicBezTo>
                  <a:pt x="83" y="70"/>
                  <a:pt x="83" y="70"/>
                  <a:pt x="83" y="70"/>
                </a:cubicBezTo>
                <a:cubicBezTo>
                  <a:pt x="27" y="70"/>
                  <a:pt x="27" y="70"/>
                  <a:pt x="27" y="70"/>
                </a:cubicBezTo>
                <a:cubicBezTo>
                  <a:pt x="25" y="70"/>
                  <a:pt x="24" y="71"/>
                  <a:pt x="24" y="73"/>
                </a:cubicBezTo>
                <a:cubicBezTo>
                  <a:pt x="24" y="74"/>
                  <a:pt x="25" y="76"/>
                  <a:pt x="27" y="76"/>
                </a:cubicBezTo>
                <a:cubicBezTo>
                  <a:pt x="83" y="76"/>
                  <a:pt x="83" y="76"/>
                  <a:pt x="83" y="76"/>
                </a:cubicBezTo>
                <a:cubicBezTo>
                  <a:pt x="85" y="76"/>
                  <a:pt x="86" y="74"/>
                  <a:pt x="86" y="73"/>
                </a:cubicBezTo>
                <a:cubicBezTo>
                  <a:pt x="86" y="71"/>
                  <a:pt x="85" y="70"/>
                  <a:pt x="83" y="70"/>
                </a:cubicBezTo>
                <a:close/>
              </a:path>
            </a:pathLst>
          </a:custGeom>
          <a:solidFill>
            <a:schemeClr val="bg1">
              <a:lumMod val="50000"/>
            </a:schemeClr>
          </a:solidFill>
          <a:ln>
            <a:noFill/>
          </a:ln>
          <a:extLst/>
        </p:spPr>
        <p:txBody>
          <a:bodyPr vert="horz" wrap="square" lIns="91423" tIns="45711" rIns="91423" bIns="45711" numCol="1" anchor="t" anchorCtr="0" compatLnSpc="1">
            <a:prstTxWarp prst="textNoShape">
              <a:avLst/>
            </a:prstTxWarp>
          </a:bodyPr>
          <a:lstStyle/>
          <a:p>
            <a:endParaRPr lang="zh-CN" altLang="en-US"/>
          </a:p>
        </p:txBody>
      </p:sp>
      <p:sp>
        <p:nvSpPr>
          <p:cNvPr id="26" name="Rectangle 24"/>
          <p:cNvSpPr>
            <a:spLocks noChangeArrowheads="1"/>
          </p:cNvSpPr>
          <p:nvPr/>
        </p:nvSpPr>
        <p:spPr bwMode="auto">
          <a:xfrm>
            <a:off x="1475658" y="1486206"/>
            <a:ext cx="1422297"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tx1">
                    <a:lumMod val="65000"/>
                    <a:lumOff val="35000"/>
                  </a:schemeClr>
                </a:solidFill>
                <a:latin typeface="微软雅黑" pitchFamily="34" charset="-122"/>
                <a:ea typeface="微软雅黑" pitchFamily="34" charset="-122"/>
              </a:rPr>
              <a:t>单击此处添加标题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7" name="淘宝店chenying0907 26"/>
          <p:cNvSpPr/>
          <p:nvPr/>
        </p:nvSpPr>
        <p:spPr>
          <a:xfrm>
            <a:off x="1475656" y="1722084"/>
            <a:ext cx="5256584"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19" name="Rectangle 24"/>
          <p:cNvSpPr>
            <a:spLocks noChangeArrowheads="1"/>
          </p:cNvSpPr>
          <p:nvPr/>
        </p:nvSpPr>
        <p:spPr bwMode="auto">
          <a:xfrm>
            <a:off x="1475658" y="2308117"/>
            <a:ext cx="1422297"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tx1">
                    <a:lumMod val="65000"/>
                    <a:lumOff val="35000"/>
                  </a:schemeClr>
                </a:solidFill>
                <a:latin typeface="微软雅黑" pitchFamily="34" charset="-122"/>
                <a:ea typeface="微软雅黑" pitchFamily="34" charset="-122"/>
              </a:rPr>
              <a:t>单击此处添加标题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0" name="淘宝店chenying0907 19"/>
          <p:cNvSpPr/>
          <p:nvPr/>
        </p:nvSpPr>
        <p:spPr>
          <a:xfrm>
            <a:off x="1475656" y="2549287"/>
            <a:ext cx="5256584"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2" name="Rectangle 24"/>
          <p:cNvSpPr>
            <a:spLocks noChangeArrowheads="1"/>
          </p:cNvSpPr>
          <p:nvPr/>
        </p:nvSpPr>
        <p:spPr bwMode="auto">
          <a:xfrm>
            <a:off x="1475658" y="3122574"/>
            <a:ext cx="1422297"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tx1">
                    <a:lumMod val="65000"/>
                    <a:lumOff val="35000"/>
                  </a:schemeClr>
                </a:solidFill>
                <a:latin typeface="微软雅黑" pitchFamily="34" charset="-122"/>
                <a:ea typeface="微软雅黑" pitchFamily="34" charset="-122"/>
              </a:rPr>
              <a:t>单击此处添加标题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28" name="淘宝店chenying0907 27"/>
          <p:cNvSpPr/>
          <p:nvPr/>
        </p:nvSpPr>
        <p:spPr>
          <a:xfrm>
            <a:off x="1475656" y="3365354"/>
            <a:ext cx="5256584"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9" name="Rectangle 24"/>
          <p:cNvSpPr>
            <a:spLocks noChangeArrowheads="1"/>
          </p:cNvSpPr>
          <p:nvPr/>
        </p:nvSpPr>
        <p:spPr bwMode="auto">
          <a:xfrm>
            <a:off x="1475658" y="3963534"/>
            <a:ext cx="1422297" cy="184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lvl="0"/>
            <a:r>
              <a:rPr lang="zh-CN" altLang="en-US" sz="1200" dirty="0" smtClean="0">
                <a:solidFill>
                  <a:schemeClr val="tx1">
                    <a:lumMod val="65000"/>
                    <a:lumOff val="35000"/>
                  </a:schemeClr>
                </a:solidFill>
                <a:latin typeface="微软雅黑" pitchFamily="34" charset="-122"/>
                <a:ea typeface="微软雅黑" pitchFamily="34" charset="-122"/>
              </a:rPr>
              <a:t>单击此处添加标题</a:t>
            </a:r>
            <a:endParaRPr lang="zh-CN" altLang="en-US" sz="1200" dirty="0">
              <a:solidFill>
                <a:schemeClr val="tx1">
                  <a:lumMod val="65000"/>
                  <a:lumOff val="35000"/>
                </a:schemeClr>
              </a:solidFill>
              <a:latin typeface="微软雅黑" pitchFamily="34" charset="-122"/>
              <a:ea typeface="微软雅黑" pitchFamily="34" charset="-122"/>
            </a:endParaRPr>
          </a:p>
        </p:txBody>
      </p:sp>
      <p:sp>
        <p:nvSpPr>
          <p:cNvPr id="30" name="淘宝店chenying0907 29"/>
          <p:cNvSpPr/>
          <p:nvPr/>
        </p:nvSpPr>
        <p:spPr>
          <a:xfrm>
            <a:off x="1475656" y="4185931"/>
            <a:ext cx="5256584"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31" name="Rectangle 24"/>
          <p:cNvSpPr>
            <a:spLocks noChangeArrowheads="1"/>
          </p:cNvSpPr>
          <p:nvPr/>
        </p:nvSpPr>
        <p:spPr bwMode="auto">
          <a:xfrm>
            <a:off x="7134415" y="1722082"/>
            <a:ext cx="739828"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smtClean="0">
                <a:solidFill>
                  <a:schemeClr val="bg1"/>
                </a:solidFill>
              </a:rPr>
              <a:t>STEP 01</a:t>
            </a:r>
            <a:endParaRPr lang="zh-CN" altLang="en-US" sz="1000" dirty="0">
              <a:solidFill>
                <a:schemeClr val="bg1"/>
              </a:solidFill>
            </a:endParaRPr>
          </a:p>
        </p:txBody>
      </p:sp>
      <p:sp>
        <p:nvSpPr>
          <p:cNvPr id="32" name="Rectangle 24"/>
          <p:cNvSpPr>
            <a:spLocks noChangeArrowheads="1"/>
          </p:cNvSpPr>
          <p:nvPr/>
        </p:nvSpPr>
        <p:spPr bwMode="auto">
          <a:xfrm>
            <a:off x="7134415" y="2549287"/>
            <a:ext cx="739828"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smtClean="0">
                <a:solidFill>
                  <a:schemeClr val="bg1"/>
                </a:solidFill>
              </a:rPr>
              <a:t>STEP 02</a:t>
            </a:r>
            <a:endParaRPr lang="zh-CN" altLang="en-US" sz="1000" dirty="0">
              <a:solidFill>
                <a:schemeClr val="bg1"/>
              </a:solidFill>
            </a:endParaRPr>
          </a:p>
        </p:txBody>
      </p:sp>
      <p:sp>
        <p:nvSpPr>
          <p:cNvPr id="33" name="Rectangle 24"/>
          <p:cNvSpPr>
            <a:spLocks noChangeArrowheads="1"/>
          </p:cNvSpPr>
          <p:nvPr/>
        </p:nvSpPr>
        <p:spPr bwMode="auto">
          <a:xfrm>
            <a:off x="7134415" y="3365353"/>
            <a:ext cx="739828"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smtClean="0">
                <a:solidFill>
                  <a:schemeClr val="bg1"/>
                </a:solidFill>
              </a:rPr>
              <a:t>STEP 03</a:t>
            </a:r>
            <a:endParaRPr lang="zh-CN" altLang="en-US" sz="1000" dirty="0">
              <a:solidFill>
                <a:schemeClr val="bg1"/>
              </a:solidFill>
            </a:endParaRPr>
          </a:p>
        </p:txBody>
      </p:sp>
      <p:sp>
        <p:nvSpPr>
          <p:cNvPr id="34" name="Rectangle 24"/>
          <p:cNvSpPr>
            <a:spLocks noChangeArrowheads="1"/>
          </p:cNvSpPr>
          <p:nvPr/>
        </p:nvSpPr>
        <p:spPr bwMode="auto">
          <a:xfrm>
            <a:off x="7134415" y="4185930"/>
            <a:ext cx="739828"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r>
              <a:rPr lang="en-US" altLang="zh-CN" sz="1000" dirty="0" smtClean="0">
                <a:solidFill>
                  <a:schemeClr val="bg1"/>
                </a:solidFill>
              </a:rPr>
              <a:t>STEP 04</a:t>
            </a:r>
            <a:endParaRPr lang="zh-CN" altLang="en-US" sz="1000" dirty="0">
              <a:solidFill>
                <a:schemeClr val="bg1"/>
              </a:solidFill>
            </a:endParaRPr>
          </a:p>
        </p:txBody>
      </p:sp>
      <p:cxnSp>
        <p:nvCxnSpPr>
          <p:cNvPr id="35" name="直接连接符 34"/>
          <p:cNvCxnSpPr/>
          <p:nvPr/>
        </p:nvCxnSpPr>
        <p:spPr>
          <a:xfrm>
            <a:off x="1475656" y="1672624"/>
            <a:ext cx="5318650" cy="0"/>
          </a:xfrm>
          <a:prstGeom prst="line">
            <a:avLst/>
          </a:prstGeom>
          <a:noFill/>
          <a:ln w="6350" cap="flat" cmpd="sng" algn="ctr">
            <a:solidFill>
              <a:schemeClr val="bg1">
                <a:lumMod val="50000"/>
              </a:schemeClr>
            </a:solidFill>
            <a:prstDash val="solid"/>
          </a:ln>
          <a:effectLst/>
        </p:spPr>
      </p:cxnSp>
      <p:cxnSp>
        <p:nvCxnSpPr>
          <p:cNvPr id="36" name="直接连接符 35"/>
          <p:cNvCxnSpPr/>
          <p:nvPr/>
        </p:nvCxnSpPr>
        <p:spPr>
          <a:xfrm>
            <a:off x="1475656" y="2492726"/>
            <a:ext cx="5318650" cy="0"/>
          </a:xfrm>
          <a:prstGeom prst="line">
            <a:avLst/>
          </a:prstGeom>
          <a:noFill/>
          <a:ln w="6350" cap="flat" cmpd="sng" algn="ctr">
            <a:solidFill>
              <a:schemeClr val="bg1">
                <a:lumMod val="50000"/>
              </a:schemeClr>
            </a:solidFill>
            <a:prstDash val="solid"/>
          </a:ln>
          <a:effectLst/>
        </p:spPr>
      </p:cxnSp>
      <p:cxnSp>
        <p:nvCxnSpPr>
          <p:cNvPr id="37" name="直接连接符 36"/>
          <p:cNvCxnSpPr/>
          <p:nvPr/>
        </p:nvCxnSpPr>
        <p:spPr>
          <a:xfrm>
            <a:off x="1475656" y="3318067"/>
            <a:ext cx="5318650" cy="0"/>
          </a:xfrm>
          <a:prstGeom prst="line">
            <a:avLst/>
          </a:prstGeom>
          <a:noFill/>
          <a:ln w="6350" cap="flat" cmpd="sng" algn="ctr">
            <a:solidFill>
              <a:schemeClr val="bg1">
                <a:lumMod val="50000"/>
              </a:schemeClr>
            </a:solidFill>
            <a:prstDash val="solid"/>
          </a:ln>
          <a:effectLst/>
        </p:spPr>
      </p:cxnSp>
      <p:cxnSp>
        <p:nvCxnSpPr>
          <p:cNvPr id="38" name="直接连接符 37"/>
          <p:cNvCxnSpPr/>
          <p:nvPr/>
        </p:nvCxnSpPr>
        <p:spPr>
          <a:xfrm>
            <a:off x="1475656" y="4145312"/>
            <a:ext cx="5318650" cy="0"/>
          </a:xfrm>
          <a:prstGeom prst="line">
            <a:avLst/>
          </a:prstGeom>
          <a:noFill/>
          <a:ln w="6350" cap="flat" cmpd="sng" algn="ctr">
            <a:solidFill>
              <a:schemeClr val="bg1">
                <a:lumMod val="50000"/>
              </a:schemeClr>
            </a:solidFill>
            <a:prstDash val="solid"/>
          </a:ln>
          <a:effectLst/>
        </p:spPr>
      </p:cxnSp>
    </p:spTree>
    <p:extLst>
      <p:ext uri="{BB962C8B-B14F-4D97-AF65-F5344CB8AC3E}">
        <p14:creationId xmlns:p14="http://schemas.microsoft.com/office/powerpoint/2010/main" val="345488597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0-#ppt_w/2"/>
                                          </p:val>
                                        </p:tav>
                                        <p:tav tm="100000">
                                          <p:val>
                                            <p:strVal val="#ppt_x"/>
                                          </p:val>
                                        </p:tav>
                                      </p:tavLst>
                                    </p:anim>
                                    <p:anim calcmode="lin" valueType="num">
                                      <p:cBhvr additive="base">
                                        <p:cTn id="20" dur="500" fill="hold"/>
                                        <p:tgtEl>
                                          <p:spTgt spid="15"/>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750"/>
                                        <p:tgtEl>
                                          <p:spTgt spid="26"/>
                                        </p:tgtEl>
                                      </p:cBhvr>
                                    </p:animEffect>
                                    <p:anim calcmode="lin" valueType="num">
                                      <p:cBhvr>
                                        <p:cTn id="25" dur="750" fill="hold"/>
                                        <p:tgtEl>
                                          <p:spTgt spid="26"/>
                                        </p:tgtEl>
                                        <p:attrNameLst>
                                          <p:attrName>ppt_x</p:attrName>
                                        </p:attrNameLst>
                                      </p:cBhvr>
                                      <p:tavLst>
                                        <p:tav tm="0">
                                          <p:val>
                                            <p:strVal val="#ppt_x"/>
                                          </p:val>
                                        </p:tav>
                                        <p:tav tm="100000">
                                          <p:val>
                                            <p:strVal val="#ppt_x"/>
                                          </p:val>
                                        </p:tav>
                                      </p:tavLst>
                                    </p:anim>
                                    <p:anim calcmode="lin" valueType="num">
                                      <p:cBhvr>
                                        <p:cTn id="26" dur="750" fill="hold"/>
                                        <p:tgtEl>
                                          <p:spTgt spid="26"/>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fade">
                                      <p:cBhvr>
                                        <p:cTn id="29" dur="750"/>
                                        <p:tgtEl>
                                          <p:spTgt spid="19"/>
                                        </p:tgtEl>
                                      </p:cBhvr>
                                    </p:animEffect>
                                    <p:anim calcmode="lin" valueType="num">
                                      <p:cBhvr>
                                        <p:cTn id="30" dur="750" fill="hold"/>
                                        <p:tgtEl>
                                          <p:spTgt spid="19"/>
                                        </p:tgtEl>
                                        <p:attrNameLst>
                                          <p:attrName>ppt_x</p:attrName>
                                        </p:attrNameLst>
                                      </p:cBhvr>
                                      <p:tavLst>
                                        <p:tav tm="0">
                                          <p:val>
                                            <p:strVal val="#ppt_x"/>
                                          </p:val>
                                        </p:tav>
                                        <p:tav tm="100000">
                                          <p:val>
                                            <p:strVal val="#ppt_x"/>
                                          </p:val>
                                        </p:tav>
                                      </p:tavLst>
                                    </p:anim>
                                    <p:anim calcmode="lin" valueType="num">
                                      <p:cBhvr>
                                        <p:cTn id="31" dur="750" fill="hold"/>
                                        <p:tgtEl>
                                          <p:spTgt spid="19"/>
                                        </p:tgtEl>
                                        <p:attrNameLst>
                                          <p:attrName>ppt_y</p:attrName>
                                        </p:attrNameLst>
                                      </p:cBhvr>
                                      <p:tavLst>
                                        <p:tav tm="0">
                                          <p:val>
                                            <p:strVal val="#ppt_y-.1"/>
                                          </p:val>
                                        </p:tav>
                                        <p:tav tm="100000">
                                          <p:val>
                                            <p:strVal val="#ppt_y"/>
                                          </p:val>
                                        </p:tav>
                                      </p:tavLst>
                                    </p:anim>
                                  </p:childTnLst>
                                </p:cTn>
                              </p:par>
                              <p:par>
                                <p:cTn id="32" presetID="47" presetClass="entr" presetSubtype="0" fill="hold" grpId="0" nodeType="withEffect">
                                  <p:stCondLst>
                                    <p:cond delay="0"/>
                                  </p:stCondLst>
                                  <p:childTnLst>
                                    <p:set>
                                      <p:cBhvr>
                                        <p:cTn id="33" dur="1" fill="hold">
                                          <p:stCondLst>
                                            <p:cond delay="0"/>
                                          </p:stCondLst>
                                        </p:cTn>
                                        <p:tgtEl>
                                          <p:spTgt spid="22"/>
                                        </p:tgtEl>
                                        <p:attrNameLst>
                                          <p:attrName>style.visibility</p:attrName>
                                        </p:attrNameLst>
                                      </p:cBhvr>
                                      <p:to>
                                        <p:strVal val="visible"/>
                                      </p:to>
                                    </p:set>
                                    <p:animEffect transition="in" filter="fade">
                                      <p:cBhvr>
                                        <p:cTn id="34" dur="750"/>
                                        <p:tgtEl>
                                          <p:spTgt spid="22"/>
                                        </p:tgtEl>
                                      </p:cBhvr>
                                    </p:animEffect>
                                    <p:anim calcmode="lin" valueType="num">
                                      <p:cBhvr>
                                        <p:cTn id="35" dur="750" fill="hold"/>
                                        <p:tgtEl>
                                          <p:spTgt spid="22"/>
                                        </p:tgtEl>
                                        <p:attrNameLst>
                                          <p:attrName>ppt_x</p:attrName>
                                        </p:attrNameLst>
                                      </p:cBhvr>
                                      <p:tavLst>
                                        <p:tav tm="0">
                                          <p:val>
                                            <p:strVal val="#ppt_x"/>
                                          </p:val>
                                        </p:tav>
                                        <p:tav tm="100000">
                                          <p:val>
                                            <p:strVal val="#ppt_x"/>
                                          </p:val>
                                        </p:tav>
                                      </p:tavLst>
                                    </p:anim>
                                    <p:anim calcmode="lin" valueType="num">
                                      <p:cBhvr>
                                        <p:cTn id="36" dur="750" fill="hold"/>
                                        <p:tgtEl>
                                          <p:spTgt spid="22"/>
                                        </p:tgtEl>
                                        <p:attrNameLst>
                                          <p:attrName>ppt_y</p:attrName>
                                        </p:attrNameLst>
                                      </p:cBhvr>
                                      <p:tavLst>
                                        <p:tav tm="0">
                                          <p:val>
                                            <p:strVal val="#ppt_y-.1"/>
                                          </p:val>
                                        </p:tav>
                                        <p:tav tm="100000">
                                          <p:val>
                                            <p:strVal val="#ppt_y"/>
                                          </p:val>
                                        </p:tav>
                                      </p:tavLst>
                                    </p:anim>
                                  </p:childTnLst>
                                </p:cTn>
                              </p:par>
                              <p:par>
                                <p:cTn id="37" presetID="47" presetClass="entr" presetSubtype="0" fill="hold" grpId="0" nodeType="withEffect">
                                  <p:stCondLst>
                                    <p:cond delay="0"/>
                                  </p:stCondLst>
                                  <p:childTnLst>
                                    <p:set>
                                      <p:cBhvr>
                                        <p:cTn id="38" dur="1" fill="hold">
                                          <p:stCondLst>
                                            <p:cond delay="0"/>
                                          </p:stCondLst>
                                        </p:cTn>
                                        <p:tgtEl>
                                          <p:spTgt spid="29"/>
                                        </p:tgtEl>
                                        <p:attrNameLst>
                                          <p:attrName>style.visibility</p:attrName>
                                        </p:attrNameLst>
                                      </p:cBhvr>
                                      <p:to>
                                        <p:strVal val="visible"/>
                                      </p:to>
                                    </p:set>
                                    <p:animEffect transition="in" filter="fade">
                                      <p:cBhvr>
                                        <p:cTn id="39" dur="750"/>
                                        <p:tgtEl>
                                          <p:spTgt spid="29"/>
                                        </p:tgtEl>
                                      </p:cBhvr>
                                    </p:animEffect>
                                    <p:anim calcmode="lin" valueType="num">
                                      <p:cBhvr>
                                        <p:cTn id="40" dur="750" fill="hold"/>
                                        <p:tgtEl>
                                          <p:spTgt spid="29"/>
                                        </p:tgtEl>
                                        <p:attrNameLst>
                                          <p:attrName>ppt_x</p:attrName>
                                        </p:attrNameLst>
                                      </p:cBhvr>
                                      <p:tavLst>
                                        <p:tav tm="0">
                                          <p:val>
                                            <p:strVal val="#ppt_x"/>
                                          </p:val>
                                        </p:tav>
                                        <p:tav tm="100000">
                                          <p:val>
                                            <p:strVal val="#ppt_x"/>
                                          </p:val>
                                        </p:tav>
                                      </p:tavLst>
                                    </p:anim>
                                    <p:anim calcmode="lin" valueType="num">
                                      <p:cBhvr>
                                        <p:cTn id="41" dur="750" fill="hold"/>
                                        <p:tgtEl>
                                          <p:spTgt spid="29"/>
                                        </p:tgtEl>
                                        <p:attrNameLst>
                                          <p:attrName>ppt_y</p:attrName>
                                        </p:attrNameLst>
                                      </p:cBhvr>
                                      <p:tavLst>
                                        <p:tav tm="0">
                                          <p:val>
                                            <p:strVal val="#ppt_y-.1"/>
                                          </p:val>
                                        </p:tav>
                                        <p:tav tm="100000">
                                          <p:val>
                                            <p:strVal val="#ppt_y"/>
                                          </p:val>
                                        </p:tav>
                                      </p:tavLst>
                                    </p:anim>
                                  </p:childTnLst>
                                </p:cTn>
                              </p:par>
                            </p:childTnLst>
                          </p:cTn>
                        </p:par>
                        <p:par>
                          <p:cTn id="42" fill="hold">
                            <p:stCondLst>
                              <p:cond delay="1250"/>
                            </p:stCondLst>
                            <p:childTnLst>
                              <p:par>
                                <p:cTn id="43" presetID="22" presetClass="entr" presetSubtype="8" fill="hold" nodeType="afterEffect">
                                  <p:stCondLst>
                                    <p:cond delay="0"/>
                                  </p:stCondLst>
                                  <p:childTnLst>
                                    <p:set>
                                      <p:cBhvr>
                                        <p:cTn id="44" dur="1" fill="hold">
                                          <p:stCondLst>
                                            <p:cond delay="0"/>
                                          </p:stCondLst>
                                        </p:cTn>
                                        <p:tgtEl>
                                          <p:spTgt spid="35"/>
                                        </p:tgtEl>
                                        <p:attrNameLst>
                                          <p:attrName>style.visibility</p:attrName>
                                        </p:attrNameLst>
                                      </p:cBhvr>
                                      <p:to>
                                        <p:strVal val="visible"/>
                                      </p:to>
                                    </p:set>
                                    <p:animEffect transition="in" filter="wipe(left)">
                                      <p:cBhvr>
                                        <p:cTn id="45" dur="500"/>
                                        <p:tgtEl>
                                          <p:spTgt spid="35"/>
                                        </p:tgtEl>
                                      </p:cBhvr>
                                    </p:animEffect>
                                  </p:childTnLst>
                                </p:cTn>
                              </p:par>
                              <p:par>
                                <p:cTn id="46" presetID="22" presetClass="entr" presetSubtype="8"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wipe(left)">
                                      <p:cBhvr>
                                        <p:cTn id="48" dur="500"/>
                                        <p:tgtEl>
                                          <p:spTgt spid="36"/>
                                        </p:tgtEl>
                                      </p:cBhvr>
                                    </p:animEffect>
                                  </p:childTnLst>
                                </p:cTn>
                              </p:par>
                              <p:par>
                                <p:cTn id="49" presetID="22" presetClass="entr" presetSubtype="8" fill="hold" nodeType="with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par>
                                <p:cTn id="52" presetID="22" presetClass="entr" presetSubtype="8" fill="hold" nodeType="withEffect">
                                  <p:stCondLst>
                                    <p:cond delay="0"/>
                                  </p:stCondLst>
                                  <p:childTnLst>
                                    <p:set>
                                      <p:cBhvr>
                                        <p:cTn id="53" dur="1" fill="hold">
                                          <p:stCondLst>
                                            <p:cond delay="0"/>
                                          </p:stCondLst>
                                        </p:cTn>
                                        <p:tgtEl>
                                          <p:spTgt spid="38"/>
                                        </p:tgtEl>
                                        <p:attrNameLst>
                                          <p:attrName>style.visibility</p:attrName>
                                        </p:attrNameLst>
                                      </p:cBhvr>
                                      <p:to>
                                        <p:strVal val="visible"/>
                                      </p:to>
                                    </p:set>
                                    <p:animEffect transition="in" filter="wipe(left)">
                                      <p:cBhvr>
                                        <p:cTn id="54" dur="500"/>
                                        <p:tgtEl>
                                          <p:spTgt spid="38"/>
                                        </p:tgtEl>
                                      </p:cBhvr>
                                    </p:animEffect>
                                  </p:childTnLst>
                                </p:cTn>
                              </p:par>
                            </p:childTnLst>
                          </p:cTn>
                        </p:par>
                        <p:par>
                          <p:cTn id="55" fill="hold">
                            <p:stCondLst>
                              <p:cond delay="1750"/>
                            </p:stCondLst>
                            <p:childTnLst>
                              <p:par>
                                <p:cTn id="56" presetID="53" presetClass="entr" presetSubtype="16" fill="hold" grpId="0" nodeType="after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p:cTn id="58" dur="750" fill="hold"/>
                                        <p:tgtEl>
                                          <p:spTgt spid="27"/>
                                        </p:tgtEl>
                                        <p:attrNameLst>
                                          <p:attrName>ppt_w</p:attrName>
                                        </p:attrNameLst>
                                      </p:cBhvr>
                                      <p:tavLst>
                                        <p:tav tm="0">
                                          <p:val>
                                            <p:fltVal val="0"/>
                                          </p:val>
                                        </p:tav>
                                        <p:tav tm="100000">
                                          <p:val>
                                            <p:strVal val="#ppt_w"/>
                                          </p:val>
                                        </p:tav>
                                      </p:tavLst>
                                    </p:anim>
                                    <p:anim calcmode="lin" valueType="num">
                                      <p:cBhvr>
                                        <p:cTn id="59" dur="750" fill="hold"/>
                                        <p:tgtEl>
                                          <p:spTgt spid="27"/>
                                        </p:tgtEl>
                                        <p:attrNameLst>
                                          <p:attrName>ppt_h</p:attrName>
                                        </p:attrNameLst>
                                      </p:cBhvr>
                                      <p:tavLst>
                                        <p:tav tm="0">
                                          <p:val>
                                            <p:fltVal val="0"/>
                                          </p:val>
                                        </p:tav>
                                        <p:tav tm="100000">
                                          <p:val>
                                            <p:strVal val="#ppt_h"/>
                                          </p:val>
                                        </p:tav>
                                      </p:tavLst>
                                    </p:anim>
                                    <p:animEffect transition="in" filter="fade">
                                      <p:cBhvr>
                                        <p:cTn id="60" dur="750"/>
                                        <p:tgtEl>
                                          <p:spTgt spid="27"/>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p:cTn id="63" dur="750" fill="hold"/>
                                        <p:tgtEl>
                                          <p:spTgt spid="20"/>
                                        </p:tgtEl>
                                        <p:attrNameLst>
                                          <p:attrName>ppt_w</p:attrName>
                                        </p:attrNameLst>
                                      </p:cBhvr>
                                      <p:tavLst>
                                        <p:tav tm="0">
                                          <p:val>
                                            <p:fltVal val="0"/>
                                          </p:val>
                                        </p:tav>
                                        <p:tav tm="100000">
                                          <p:val>
                                            <p:strVal val="#ppt_w"/>
                                          </p:val>
                                        </p:tav>
                                      </p:tavLst>
                                    </p:anim>
                                    <p:anim calcmode="lin" valueType="num">
                                      <p:cBhvr>
                                        <p:cTn id="64" dur="750" fill="hold"/>
                                        <p:tgtEl>
                                          <p:spTgt spid="20"/>
                                        </p:tgtEl>
                                        <p:attrNameLst>
                                          <p:attrName>ppt_h</p:attrName>
                                        </p:attrNameLst>
                                      </p:cBhvr>
                                      <p:tavLst>
                                        <p:tav tm="0">
                                          <p:val>
                                            <p:fltVal val="0"/>
                                          </p:val>
                                        </p:tav>
                                        <p:tav tm="100000">
                                          <p:val>
                                            <p:strVal val="#ppt_h"/>
                                          </p:val>
                                        </p:tav>
                                      </p:tavLst>
                                    </p:anim>
                                    <p:animEffect transition="in" filter="fade">
                                      <p:cBhvr>
                                        <p:cTn id="65" dur="750"/>
                                        <p:tgtEl>
                                          <p:spTgt spid="20"/>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8"/>
                                        </p:tgtEl>
                                        <p:attrNameLst>
                                          <p:attrName>style.visibility</p:attrName>
                                        </p:attrNameLst>
                                      </p:cBhvr>
                                      <p:to>
                                        <p:strVal val="visible"/>
                                      </p:to>
                                    </p:set>
                                    <p:anim calcmode="lin" valueType="num">
                                      <p:cBhvr>
                                        <p:cTn id="68" dur="750" fill="hold"/>
                                        <p:tgtEl>
                                          <p:spTgt spid="28"/>
                                        </p:tgtEl>
                                        <p:attrNameLst>
                                          <p:attrName>ppt_w</p:attrName>
                                        </p:attrNameLst>
                                      </p:cBhvr>
                                      <p:tavLst>
                                        <p:tav tm="0">
                                          <p:val>
                                            <p:fltVal val="0"/>
                                          </p:val>
                                        </p:tav>
                                        <p:tav tm="100000">
                                          <p:val>
                                            <p:strVal val="#ppt_w"/>
                                          </p:val>
                                        </p:tav>
                                      </p:tavLst>
                                    </p:anim>
                                    <p:anim calcmode="lin" valueType="num">
                                      <p:cBhvr>
                                        <p:cTn id="69" dur="750" fill="hold"/>
                                        <p:tgtEl>
                                          <p:spTgt spid="28"/>
                                        </p:tgtEl>
                                        <p:attrNameLst>
                                          <p:attrName>ppt_h</p:attrName>
                                        </p:attrNameLst>
                                      </p:cBhvr>
                                      <p:tavLst>
                                        <p:tav tm="0">
                                          <p:val>
                                            <p:fltVal val="0"/>
                                          </p:val>
                                        </p:tav>
                                        <p:tav tm="100000">
                                          <p:val>
                                            <p:strVal val="#ppt_h"/>
                                          </p:val>
                                        </p:tav>
                                      </p:tavLst>
                                    </p:anim>
                                    <p:animEffect transition="in" filter="fade">
                                      <p:cBhvr>
                                        <p:cTn id="70" dur="750"/>
                                        <p:tgtEl>
                                          <p:spTgt spid="28"/>
                                        </p:tgtEl>
                                      </p:cBhvr>
                                    </p:animEffect>
                                  </p:childTnLst>
                                </p:cTn>
                              </p:par>
                              <p:par>
                                <p:cTn id="71" presetID="53" presetClass="entr" presetSubtype="16" fill="hold" grpId="0" nodeType="withEffect">
                                  <p:stCondLst>
                                    <p:cond delay="0"/>
                                  </p:stCondLst>
                                  <p:childTnLst>
                                    <p:set>
                                      <p:cBhvr>
                                        <p:cTn id="72" dur="1" fill="hold">
                                          <p:stCondLst>
                                            <p:cond delay="0"/>
                                          </p:stCondLst>
                                        </p:cTn>
                                        <p:tgtEl>
                                          <p:spTgt spid="30"/>
                                        </p:tgtEl>
                                        <p:attrNameLst>
                                          <p:attrName>style.visibility</p:attrName>
                                        </p:attrNameLst>
                                      </p:cBhvr>
                                      <p:to>
                                        <p:strVal val="visible"/>
                                      </p:to>
                                    </p:set>
                                    <p:anim calcmode="lin" valueType="num">
                                      <p:cBhvr>
                                        <p:cTn id="73" dur="750" fill="hold"/>
                                        <p:tgtEl>
                                          <p:spTgt spid="30"/>
                                        </p:tgtEl>
                                        <p:attrNameLst>
                                          <p:attrName>ppt_w</p:attrName>
                                        </p:attrNameLst>
                                      </p:cBhvr>
                                      <p:tavLst>
                                        <p:tav tm="0">
                                          <p:val>
                                            <p:fltVal val="0"/>
                                          </p:val>
                                        </p:tav>
                                        <p:tav tm="100000">
                                          <p:val>
                                            <p:strVal val="#ppt_w"/>
                                          </p:val>
                                        </p:tav>
                                      </p:tavLst>
                                    </p:anim>
                                    <p:anim calcmode="lin" valueType="num">
                                      <p:cBhvr>
                                        <p:cTn id="74" dur="750" fill="hold"/>
                                        <p:tgtEl>
                                          <p:spTgt spid="30"/>
                                        </p:tgtEl>
                                        <p:attrNameLst>
                                          <p:attrName>ppt_h</p:attrName>
                                        </p:attrNameLst>
                                      </p:cBhvr>
                                      <p:tavLst>
                                        <p:tav tm="0">
                                          <p:val>
                                            <p:fltVal val="0"/>
                                          </p:val>
                                        </p:tav>
                                        <p:tav tm="100000">
                                          <p:val>
                                            <p:strVal val="#ppt_h"/>
                                          </p:val>
                                        </p:tav>
                                      </p:tavLst>
                                    </p:anim>
                                    <p:animEffect transition="in" filter="fade">
                                      <p:cBhvr>
                                        <p:cTn id="75" dur="750"/>
                                        <p:tgtEl>
                                          <p:spTgt spid="30"/>
                                        </p:tgtEl>
                                      </p:cBhvr>
                                    </p:animEffect>
                                  </p:childTnLst>
                                </p:cTn>
                              </p:par>
                            </p:childTnLst>
                          </p:cTn>
                        </p:par>
                        <p:par>
                          <p:cTn id="76" fill="hold">
                            <p:stCondLst>
                              <p:cond delay="2500"/>
                            </p:stCondLst>
                            <p:childTnLst>
                              <p:par>
                                <p:cTn id="77" presetID="47" presetClass="entr" presetSubtype="0" fill="hold" grpId="0" nodeType="after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fade">
                                      <p:cBhvr>
                                        <p:cTn id="79" dur="500"/>
                                        <p:tgtEl>
                                          <p:spTgt spid="6"/>
                                        </p:tgtEl>
                                      </p:cBhvr>
                                    </p:animEffect>
                                    <p:anim calcmode="lin" valueType="num">
                                      <p:cBhvr>
                                        <p:cTn id="80" dur="500" fill="hold"/>
                                        <p:tgtEl>
                                          <p:spTgt spid="6"/>
                                        </p:tgtEl>
                                        <p:attrNameLst>
                                          <p:attrName>ppt_x</p:attrName>
                                        </p:attrNameLst>
                                      </p:cBhvr>
                                      <p:tavLst>
                                        <p:tav tm="0">
                                          <p:val>
                                            <p:strVal val="#ppt_x"/>
                                          </p:val>
                                        </p:tav>
                                        <p:tav tm="100000">
                                          <p:val>
                                            <p:strVal val="#ppt_x"/>
                                          </p:val>
                                        </p:tav>
                                      </p:tavLst>
                                    </p:anim>
                                    <p:anim calcmode="lin" valueType="num">
                                      <p:cBhvr>
                                        <p:cTn id="81" dur="500" fill="hold"/>
                                        <p:tgtEl>
                                          <p:spTgt spid="6"/>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0"/>
                                  </p:stCondLst>
                                  <p:childTnLst>
                                    <p:set>
                                      <p:cBhvr>
                                        <p:cTn id="83" dur="1" fill="hold">
                                          <p:stCondLst>
                                            <p:cond delay="0"/>
                                          </p:stCondLst>
                                        </p:cTn>
                                        <p:tgtEl>
                                          <p:spTgt spid="31"/>
                                        </p:tgtEl>
                                        <p:attrNameLst>
                                          <p:attrName>style.visibility</p:attrName>
                                        </p:attrNameLst>
                                      </p:cBhvr>
                                      <p:to>
                                        <p:strVal val="visible"/>
                                      </p:to>
                                    </p:set>
                                    <p:animEffect transition="in" filter="fade">
                                      <p:cBhvr>
                                        <p:cTn id="84" dur="500"/>
                                        <p:tgtEl>
                                          <p:spTgt spid="31"/>
                                        </p:tgtEl>
                                      </p:cBhvr>
                                    </p:animEffect>
                                    <p:anim calcmode="lin" valueType="num">
                                      <p:cBhvr>
                                        <p:cTn id="85" dur="500" fill="hold"/>
                                        <p:tgtEl>
                                          <p:spTgt spid="31"/>
                                        </p:tgtEl>
                                        <p:attrNameLst>
                                          <p:attrName>ppt_x</p:attrName>
                                        </p:attrNameLst>
                                      </p:cBhvr>
                                      <p:tavLst>
                                        <p:tav tm="0">
                                          <p:val>
                                            <p:strVal val="#ppt_x"/>
                                          </p:val>
                                        </p:tav>
                                        <p:tav tm="100000">
                                          <p:val>
                                            <p:strVal val="#ppt_x"/>
                                          </p:val>
                                        </p:tav>
                                      </p:tavLst>
                                    </p:anim>
                                    <p:anim calcmode="lin" valueType="num">
                                      <p:cBhvr>
                                        <p:cTn id="86" dur="500" fill="hold"/>
                                        <p:tgtEl>
                                          <p:spTgt spid="31"/>
                                        </p:tgtEl>
                                        <p:attrNameLst>
                                          <p:attrName>ppt_y</p:attrName>
                                        </p:attrNameLst>
                                      </p:cBhvr>
                                      <p:tavLst>
                                        <p:tav tm="0">
                                          <p:val>
                                            <p:strVal val="#ppt_y-.1"/>
                                          </p:val>
                                        </p:tav>
                                        <p:tav tm="100000">
                                          <p:val>
                                            <p:strVal val="#ppt_y"/>
                                          </p:val>
                                        </p:tav>
                                      </p:tavLst>
                                    </p:anim>
                                  </p:childTnLst>
                                </p:cTn>
                              </p:par>
                            </p:childTnLst>
                          </p:cTn>
                        </p:par>
                        <p:par>
                          <p:cTn id="87" fill="hold">
                            <p:stCondLst>
                              <p:cond delay="3000"/>
                            </p:stCondLst>
                            <p:childTnLst>
                              <p:par>
                                <p:cTn id="88" presetID="47" presetClass="entr" presetSubtype="0" fill="hold" grpId="0" nodeType="afterEffect">
                                  <p:stCondLst>
                                    <p:cond delay="0"/>
                                  </p:stCondLst>
                                  <p:childTnLst>
                                    <p:set>
                                      <p:cBhvr>
                                        <p:cTn id="89" dur="1" fill="hold">
                                          <p:stCondLst>
                                            <p:cond delay="0"/>
                                          </p:stCondLst>
                                        </p:cTn>
                                        <p:tgtEl>
                                          <p:spTgt spid="7"/>
                                        </p:tgtEl>
                                        <p:attrNameLst>
                                          <p:attrName>style.visibility</p:attrName>
                                        </p:attrNameLst>
                                      </p:cBhvr>
                                      <p:to>
                                        <p:strVal val="visible"/>
                                      </p:to>
                                    </p:set>
                                    <p:animEffect transition="in" filter="fade">
                                      <p:cBhvr>
                                        <p:cTn id="90" dur="500"/>
                                        <p:tgtEl>
                                          <p:spTgt spid="7"/>
                                        </p:tgtEl>
                                      </p:cBhvr>
                                    </p:animEffect>
                                    <p:anim calcmode="lin" valueType="num">
                                      <p:cBhvr>
                                        <p:cTn id="91" dur="500" fill="hold"/>
                                        <p:tgtEl>
                                          <p:spTgt spid="7"/>
                                        </p:tgtEl>
                                        <p:attrNameLst>
                                          <p:attrName>ppt_x</p:attrName>
                                        </p:attrNameLst>
                                      </p:cBhvr>
                                      <p:tavLst>
                                        <p:tav tm="0">
                                          <p:val>
                                            <p:strVal val="#ppt_x"/>
                                          </p:val>
                                        </p:tav>
                                        <p:tav tm="100000">
                                          <p:val>
                                            <p:strVal val="#ppt_x"/>
                                          </p:val>
                                        </p:tav>
                                      </p:tavLst>
                                    </p:anim>
                                    <p:anim calcmode="lin" valueType="num">
                                      <p:cBhvr>
                                        <p:cTn id="92" dur="500" fill="hold"/>
                                        <p:tgtEl>
                                          <p:spTgt spid="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0"/>
                                  </p:stCondLst>
                                  <p:childTnLst>
                                    <p:set>
                                      <p:cBhvr>
                                        <p:cTn id="94" dur="1" fill="hold">
                                          <p:stCondLst>
                                            <p:cond delay="0"/>
                                          </p:stCondLst>
                                        </p:cTn>
                                        <p:tgtEl>
                                          <p:spTgt spid="32"/>
                                        </p:tgtEl>
                                        <p:attrNameLst>
                                          <p:attrName>style.visibility</p:attrName>
                                        </p:attrNameLst>
                                      </p:cBhvr>
                                      <p:to>
                                        <p:strVal val="visible"/>
                                      </p:to>
                                    </p:set>
                                    <p:animEffect transition="in" filter="fade">
                                      <p:cBhvr>
                                        <p:cTn id="95" dur="500"/>
                                        <p:tgtEl>
                                          <p:spTgt spid="32"/>
                                        </p:tgtEl>
                                      </p:cBhvr>
                                    </p:animEffect>
                                    <p:anim calcmode="lin" valueType="num">
                                      <p:cBhvr>
                                        <p:cTn id="96" dur="500" fill="hold"/>
                                        <p:tgtEl>
                                          <p:spTgt spid="32"/>
                                        </p:tgtEl>
                                        <p:attrNameLst>
                                          <p:attrName>ppt_x</p:attrName>
                                        </p:attrNameLst>
                                      </p:cBhvr>
                                      <p:tavLst>
                                        <p:tav tm="0">
                                          <p:val>
                                            <p:strVal val="#ppt_x"/>
                                          </p:val>
                                        </p:tav>
                                        <p:tav tm="100000">
                                          <p:val>
                                            <p:strVal val="#ppt_x"/>
                                          </p:val>
                                        </p:tav>
                                      </p:tavLst>
                                    </p:anim>
                                    <p:anim calcmode="lin" valueType="num">
                                      <p:cBhvr>
                                        <p:cTn id="97" dur="500" fill="hold"/>
                                        <p:tgtEl>
                                          <p:spTgt spid="32"/>
                                        </p:tgtEl>
                                        <p:attrNameLst>
                                          <p:attrName>ppt_y</p:attrName>
                                        </p:attrNameLst>
                                      </p:cBhvr>
                                      <p:tavLst>
                                        <p:tav tm="0">
                                          <p:val>
                                            <p:strVal val="#ppt_y-.1"/>
                                          </p:val>
                                        </p:tav>
                                        <p:tav tm="100000">
                                          <p:val>
                                            <p:strVal val="#ppt_y"/>
                                          </p:val>
                                        </p:tav>
                                      </p:tavLst>
                                    </p:anim>
                                  </p:childTnLst>
                                </p:cTn>
                              </p:par>
                            </p:childTnLst>
                          </p:cTn>
                        </p:par>
                        <p:par>
                          <p:cTn id="98" fill="hold">
                            <p:stCondLst>
                              <p:cond delay="3500"/>
                            </p:stCondLst>
                            <p:childTnLst>
                              <p:par>
                                <p:cTn id="99" presetID="47" presetClass="entr" presetSubtype="0" fill="hold" grpId="0" nodeType="afterEffect">
                                  <p:stCondLst>
                                    <p:cond delay="0"/>
                                  </p:stCondLst>
                                  <p:childTnLst>
                                    <p:set>
                                      <p:cBhvr>
                                        <p:cTn id="100" dur="1" fill="hold">
                                          <p:stCondLst>
                                            <p:cond delay="0"/>
                                          </p:stCondLst>
                                        </p:cTn>
                                        <p:tgtEl>
                                          <p:spTgt spid="8"/>
                                        </p:tgtEl>
                                        <p:attrNameLst>
                                          <p:attrName>style.visibility</p:attrName>
                                        </p:attrNameLst>
                                      </p:cBhvr>
                                      <p:to>
                                        <p:strVal val="visible"/>
                                      </p:to>
                                    </p:set>
                                    <p:animEffect transition="in" filter="fade">
                                      <p:cBhvr>
                                        <p:cTn id="101" dur="500"/>
                                        <p:tgtEl>
                                          <p:spTgt spid="8"/>
                                        </p:tgtEl>
                                      </p:cBhvr>
                                    </p:animEffect>
                                    <p:anim calcmode="lin" valueType="num">
                                      <p:cBhvr>
                                        <p:cTn id="102" dur="500" fill="hold"/>
                                        <p:tgtEl>
                                          <p:spTgt spid="8"/>
                                        </p:tgtEl>
                                        <p:attrNameLst>
                                          <p:attrName>ppt_x</p:attrName>
                                        </p:attrNameLst>
                                      </p:cBhvr>
                                      <p:tavLst>
                                        <p:tav tm="0">
                                          <p:val>
                                            <p:strVal val="#ppt_x"/>
                                          </p:val>
                                        </p:tav>
                                        <p:tav tm="100000">
                                          <p:val>
                                            <p:strVal val="#ppt_x"/>
                                          </p:val>
                                        </p:tav>
                                      </p:tavLst>
                                    </p:anim>
                                    <p:anim calcmode="lin" valueType="num">
                                      <p:cBhvr>
                                        <p:cTn id="103" dur="500" fill="hold"/>
                                        <p:tgtEl>
                                          <p:spTgt spid="8"/>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0"/>
                                  </p:stCondLst>
                                  <p:childTnLst>
                                    <p:set>
                                      <p:cBhvr>
                                        <p:cTn id="105" dur="1" fill="hold">
                                          <p:stCondLst>
                                            <p:cond delay="0"/>
                                          </p:stCondLst>
                                        </p:cTn>
                                        <p:tgtEl>
                                          <p:spTgt spid="33"/>
                                        </p:tgtEl>
                                        <p:attrNameLst>
                                          <p:attrName>style.visibility</p:attrName>
                                        </p:attrNameLst>
                                      </p:cBhvr>
                                      <p:to>
                                        <p:strVal val="visible"/>
                                      </p:to>
                                    </p:set>
                                    <p:animEffect transition="in" filter="fade">
                                      <p:cBhvr>
                                        <p:cTn id="106" dur="500"/>
                                        <p:tgtEl>
                                          <p:spTgt spid="33"/>
                                        </p:tgtEl>
                                      </p:cBhvr>
                                    </p:animEffect>
                                    <p:anim calcmode="lin" valueType="num">
                                      <p:cBhvr>
                                        <p:cTn id="107" dur="500" fill="hold"/>
                                        <p:tgtEl>
                                          <p:spTgt spid="33"/>
                                        </p:tgtEl>
                                        <p:attrNameLst>
                                          <p:attrName>ppt_x</p:attrName>
                                        </p:attrNameLst>
                                      </p:cBhvr>
                                      <p:tavLst>
                                        <p:tav tm="0">
                                          <p:val>
                                            <p:strVal val="#ppt_x"/>
                                          </p:val>
                                        </p:tav>
                                        <p:tav tm="100000">
                                          <p:val>
                                            <p:strVal val="#ppt_x"/>
                                          </p:val>
                                        </p:tav>
                                      </p:tavLst>
                                    </p:anim>
                                    <p:anim calcmode="lin" valueType="num">
                                      <p:cBhvr>
                                        <p:cTn id="108" dur="500" fill="hold"/>
                                        <p:tgtEl>
                                          <p:spTgt spid="33"/>
                                        </p:tgtEl>
                                        <p:attrNameLst>
                                          <p:attrName>ppt_y</p:attrName>
                                        </p:attrNameLst>
                                      </p:cBhvr>
                                      <p:tavLst>
                                        <p:tav tm="0">
                                          <p:val>
                                            <p:strVal val="#ppt_y-.1"/>
                                          </p:val>
                                        </p:tav>
                                        <p:tav tm="100000">
                                          <p:val>
                                            <p:strVal val="#ppt_y"/>
                                          </p:val>
                                        </p:tav>
                                      </p:tavLst>
                                    </p:anim>
                                  </p:childTnLst>
                                </p:cTn>
                              </p:par>
                            </p:childTnLst>
                          </p:cTn>
                        </p:par>
                        <p:par>
                          <p:cTn id="109" fill="hold">
                            <p:stCondLst>
                              <p:cond delay="4000"/>
                            </p:stCondLst>
                            <p:childTnLst>
                              <p:par>
                                <p:cTn id="110" presetID="47" presetClass="entr" presetSubtype="0" fill="hold" grpId="0" nodeType="afterEffect">
                                  <p:stCondLst>
                                    <p:cond delay="0"/>
                                  </p:stCondLst>
                                  <p:childTnLst>
                                    <p:set>
                                      <p:cBhvr>
                                        <p:cTn id="111" dur="1" fill="hold">
                                          <p:stCondLst>
                                            <p:cond delay="0"/>
                                          </p:stCondLst>
                                        </p:cTn>
                                        <p:tgtEl>
                                          <p:spTgt spid="9"/>
                                        </p:tgtEl>
                                        <p:attrNameLst>
                                          <p:attrName>style.visibility</p:attrName>
                                        </p:attrNameLst>
                                      </p:cBhvr>
                                      <p:to>
                                        <p:strVal val="visible"/>
                                      </p:to>
                                    </p:set>
                                    <p:animEffect transition="in" filter="fade">
                                      <p:cBhvr>
                                        <p:cTn id="112" dur="500"/>
                                        <p:tgtEl>
                                          <p:spTgt spid="9"/>
                                        </p:tgtEl>
                                      </p:cBhvr>
                                    </p:animEffect>
                                    <p:anim calcmode="lin" valueType="num">
                                      <p:cBhvr>
                                        <p:cTn id="113" dur="500" fill="hold"/>
                                        <p:tgtEl>
                                          <p:spTgt spid="9"/>
                                        </p:tgtEl>
                                        <p:attrNameLst>
                                          <p:attrName>ppt_x</p:attrName>
                                        </p:attrNameLst>
                                      </p:cBhvr>
                                      <p:tavLst>
                                        <p:tav tm="0">
                                          <p:val>
                                            <p:strVal val="#ppt_x"/>
                                          </p:val>
                                        </p:tav>
                                        <p:tav tm="100000">
                                          <p:val>
                                            <p:strVal val="#ppt_x"/>
                                          </p:val>
                                        </p:tav>
                                      </p:tavLst>
                                    </p:anim>
                                    <p:anim calcmode="lin" valueType="num">
                                      <p:cBhvr>
                                        <p:cTn id="114" dur="500" fill="hold"/>
                                        <p:tgtEl>
                                          <p:spTgt spid="9"/>
                                        </p:tgtEl>
                                        <p:attrNameLst>
                                          <p:attrName>ppt_y</p:attrName>
                                        </p:attrNameLst>
                                      </p:cBhvr>
                                      <p:tavLst>
                                        <p:tav tm="0">
                                          <p:val>
                                            <p:strVal val="#ppt_y-.1"/>
                                          </p:val>
                                        </p:tav>
                                        <p:tav tm="100000">
                                          <p:val>
                                            <p:strVal val="#ppt_y"/>
                                          </p:val>
                                        </p:tav>
                                      </p:tavLst>
                                    </p:anim>
                                  </p:childTnLst>
                                </p:cTn>
                              </p:par>
                              <p:par>
                                <p:cTn id="115" presetID="47" presetClass="entr" presetSubtype="0" fill="hold" grpId="0" nodeType="withEffect">
                                  <p:stCondLst>
                                    <p:cond delay="0"/>
                                  </p:stCondLst>
                                  <p:childTnLst>
                                    <p:set>
                                      <p:cBhvr>
                                        <p:cTn id="116" dur="1" fill="hold">
                                          <p:stCondLst>
                                            <p:cond delay="0"/>
                                          </p:stCondLst>
                                        </p:cTn>
                                        <p:tgtEl>
                                          <p:spTgt spid="34"/>
                                        </p:tgtEl>
                                        <p:attrNameLst>
                                          <p:attrName>style.visibility</p:attrName>
                                        </p:attrNameLst>
                                      </p:cBhvr>
                                      <p:to>
                                        <p:strVal val="visible"/>
                                      </p:to>
                                    </p:set>
                                    <p:animEffect transition="in" filter="fade">
                                      <p:cBhvr>
                                        <p:cTn id="117" dur="500"/>
                                        <p:tgtEl>
                                          <p:spTgt spid="34"/>
                                        </p:tgtEl>
                                      </p:cBhvr>
                                    </p:animEffect>
                                    <p:anim calcmode="lin" valueType="num">
                                      <p:cBhvr>
                                        <p:cTn id="118" dur="500" fill="hold"/>
                                        <p:tgtEl>
                                          <p:spTgt spid="34"/>
                                        </p:tgtEl>
                                        <p:attrNameLst>
                                          <p:attrName>ppt_x</p:attrName>
                                        </p:attrNameLst>
                                      </p:cBhvr>
                                      <p:tavLst>
                                        <p:tav tm="0">
                                          <p:val>
                                            <p:strVal val="#ppt_x"/>
                                          </p:val>
                                        </p:tav>
                                        <p:tav tm="100000">
                                          <p:val>
                                            <p:strVal val="#ppt_x"/>
                                          </p:val>
                                        </p:tav>
                                      </p:tavLst>
                                    </p:anim>
                                    <p:anim calcmode="lin" valueType="num">
                                      <p:cBhvr>
                                        <p:cTn id="119" dur="5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2" grpId="0" animBg="1"/>
      <p:bldP spid="13" grpId="0" animBg="1"/>
      <p:bldP spid="14" grpId="0" animBg="1"/>
      <p:bldP spid="15" grpId="0" animBg="1"/>
      <p:bldP spid="26" grpId="0"/>
      <p:bldP spid="27" grpId="0"/>
      <p:bldP spid="19" grpId="0"/>
      <p:bldP spid="20" grpId="0"/>
      <p:bldP spid="22" grpId="0"/>
      <p:bldP spid="28" grpId="0"/>
      <p:bldP spid="29" grpId="0"/>
      <p:bldP spid="30" grpId="0"/>
      <p:bldP spid="31" grpId="0"/>
      <p:bldP spid="32" grpId="0"/>
      <p:bldP spid="33" grpId="0"/>
      <p:bldP spid="3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015618fa4e34276.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6" name="TextBox 48"/>
          <p:cNvSpPr txBox="1"/>
          <p:nvPr/>
        </p:nvSpPr>
        <p:spPr>
          <a:xfrm>
            <a:off x="5500104" y="3003798"/>
            <a:ext cx="2816312" cy="492443"/>
          </a:xfrm>
          <a:prstGeom prst="rect">
            <a:avLst/>
          </a:prstGeom>
          <a:noFill/>
        </p:spPr>
        <p:txBody>
          <a:bodyPr wrap="square" lIns="0" tIns="0" rIns="0" bIns="0" rtlCol="0">
            <a:spAutoFit/>
          </a:bodyPr>
          <a:lstStyle/>
          <a:p>
            <a:r>
              <a:rPr lang="zh-CN" altLang="en-US" sz="32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49"/>
          <p:cNvSpPr txBox="1"/>
          <p:nvPr/>
        </p:nvSpPr>
        <p:spPr>
          <a:xfrm>
            <a:off x="5500104" y="3583398"/>
            <a:ext cx="2389911" cy="276999"/>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28" name="矩形 259"/>
          <p:cNvSpPr>
            <a:spLocks noChangeArrowheads="1"/>
          </p:cNvSpPr>
          <p:nvPr/>
        </p:nvSpPr>
        <p:spPr bwMode="auto">
          <a:xfrm>
            <a:off x="3871123" y="2652032"/>
            <a:ext cx="1561914" cy="1575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02</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7650517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28"/>
                                        </p:tgtEl>
                                      </p:cBhvr>
                                    </p:animEffect>
                                    <p:animScale>
                                      <p:cBhvr>
                                        <p:cTn id="15" dur="250" autoRev="1" fill="hold"/>
                                        <p:tgtEl>
                                          <p:spTgt spid="28"/>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26"/>
                                        </p:tgtEl>
                                        <p:attrNameLst>
                                          <p:attrName>style.visibility</p:attrName>
                                        </p:attrNameLst>
                                      </p:cBhvr>
                                      <p:to>
                                        <p:strVal val="visible"/>
                                      </p:to>
                                    </p:set>
                                    <p:animEffect transition="in" filter="wipe(left)">
                                      <p:cBhvr>
                                        <p:cTn id="19" dur="200"/>
                                        <p:tgtEl>
                                          <p:spTgt spid="26"/>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26"/>
                                        </p:tgtEl>
                                      </p:cBhvr>
                                      <p:to x="80000" y="100000"/>
                                    </p:animScale>
                                    <p:anim by="(#ppt_w*0.10)" calcmode="lin" valueType="num">
                                      <p:cBhvr>
                                        <p:cTn id="22" dur="50" autoRev="1" fill="hold">
                                          <p:stCondLst>
                                            <p:cond delay="0"/>
                                          </p:stCondLst>
                                        </p:cTn>
                                        <p:tgtEl>
                                          <p:spTgt spid="26"/>
                                        </p:tgtEl>
                                        <p:attrNameLst>
                                          <p:attrName>ppt_x</p:attrName>
                                        </p:attrNameLst>
                                      </p:cBhvr>
                                    </p:anim>
                                    <p:anim by="(-#ppt_w*0.10)" calcmode="lin" valueType="num">
                                      <p:cBhvr>
                                        <p:cTn id="23" dur="50" autoRev="1" fill="hold">
                                          <p:stCondLst>
                                            <p:cond delay="0"/>
                                          </p:stCondLst>
                                        </p:cTn>
                                        <p:tgtEl>
                                          <p:spTgt spid="26"/>
                                        </p:tgtEl>
                                        <p:attrNameLst>
                                          <p:attrName>ppt_y</p:attrName>
                                        </p:attrNameLst>
                                      </p:cBhvr>
                                    </p:anim>
                                    <p:animRot by="-480000">
                                      <p:cBhvr>
                                        <p:cTn id="24" dur="50" autoRev="1" fill="hold">
                                          <p:stCondLst>
                                            <p:cond delay="0"/>
                                          </p:stCondLst>
                                        </p:cTn>
                                        <p:tgtEl>
                                          <p:spTgt spid="26"/>
                                        </p:tgtEl>
                                        <p:attrNameLst>
                                          <p:attrName>r</p:attrName>
                                        </p:attrNameLst>
                                      </p:cBhvr>
                                    </p:animRot>
                                  </p:childTnLst>
                                </p:cTn>
                              </p:par>
                            </p:childTnLst>
                          </p:cTn>
                        </p:par>
                        <p:par>
                          <p:cTn id="25" fill="hold">
                            <p:stCondLst>
                              <p:cond delay="155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27"/>
                                        </p:tgtEl>
                                        <p:attrNameLst>
                                          <p:attrName>style.visibility</p:attrName>
                                        </p:attrNameLst>
                                      </p:cBhvr>
                                      <p:to>
                                        <p:strVal val="visible"/>
                                      </p:to>
                                    </p:set>
                                    <p:animEffect transition="in" filter="wipe(left)">
                                      <p:cBhvr>
                                        <p:cTn id="28" dur="200"/>
                                        <p:tgtEl>
                                          <p:spTgt spid="27"/>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27"/>
                                        </p:tgtEl>
                                      </p:cBhvr>
                                      <p:to x="80000" y="100000"/>
                                    </p:animScale>
                                    <p:anim by="(#ppt_w*0.10)" calcmode="lin" valueType="num">
                                      <p:cBhvr>
                                        <p:cTn id="31" dur="50" autoRev="1" fill="hold">
                                          <p:stCondLst>
                                            <p:cond delay="0"/>
                                          </p:stCondLst>
                                        </p:cTn>
                                        <p:tgtEl>
                                          <p:spTgt spid="27"/>
                                        </p:tgtEl>
                                        <p:attrNameLst>
                                          <p:attrName>ppt_x</p:attrName>
                                        </p:attrNameLst>
                                      </p:cBhvr>
                                    </p:anim>
                                    <p:anim by="(-#ppt_w*0.10)" calcmode="lin" valueType="num">
                                      <p:cBhvr>
                                        <p:cTn id="32" dur="50" autoRev="1" fill="hold">
                                          <p:stCondLst>
                                            <p:cond delay="0"/>
                                          </p:stCondLst>
                                        </p:cTn>
                                        <p:tgtEl>
                                          <p:spTgt spid="27"/>
                                        </p:tgtEl>
                                        <p:attrNameLst>
                                          <p:attrName>ppt_y</p:attrName>
                                        </p:attrNameLst>
                                      </p:cBhvr>
                                    </p:anim>
                                    <p:animRot by="-480000">
                                      <p:cBhvr>
                                        <p:cTn id="33" dur="50" autoRev="1" fill="hold">
                                          <p:stCondLst>
                                            <p:cond delay="0"/>
                                          </p:stCondLst>
                                        </p:cTn>
                                        <p:tgtEl>
                                          <p:spTgt spid="27"/>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strVal val="#ppt_w+.3"/>
                                          </p:val>
                                        </p:tav>
                                        <p:tav tm="100000">
                                          <p:val>
                                            <p:strVal val="#ppt_w"/>
                                          </p:val>
                                        </p:tav>
                                      </p:tavLst>
                                    </p:anim>
                                    <p:anim calcmode="lin" valueType="num">
                                      <p:cBhvr>
                                        <p:cTn id="39" dur="1000" fill="hold"/>
                                        <p:tgtEl>
                                          <p:spTgt spid="6"/>
                                        </p:tgtEl>
                                        <p:attrNameLst>
                                          <p:attrName>ppt_h</p:attrName>
                                        </p:attrNameLst>
                                      </p:cBhvr>
                                      <p:tavLst>
                                        <p:tav tm="0">
                                          <p:val>
                                            <p:strVal val="#ppt_h"/>
                                          </p:val>
                                        </p:tav>
                                        <p:tav tm="100000">
                                          <p:val>
                                            <p:strVal val="#ppt_h"/>
                                          </p:val>
                                        </p:tav>
                                      </p:tavLst>
                                    </p:anim>
                                    <p:animEffect transition="in" filter="fade">
                                      <p:cBhvr>
                                        <p:cTn id="4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P spid="27" grpId="0"/>
      <p:bldP spid="27" grpId="1"/>
      <p:bldP spid="28" grpId="0"/>
      <p:bldP spid="28"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auto">
          <a:xfrm>
            <a:off x="1051317" y="1638404"/>
            <a:ext cx="2883769" cy="725419"/>
          </a:xfrm>
          <a:prstGeom prst="roundRect">
            <a:avLst/>
          </a:prstGeom>
          <a:solidFill>
            <a:schemeClr val="accent1"/>
          </a:solidFill>
          <a:ln w="9525">
            <a:noFill/>
            <a:round/>
            <a:headEnd/>
            <a:tailEnd/>
          </a:ln>
        </p:spPr>
        <p:txBody>
          <a:bodyPr vert="horz" wrap="square" lIns="68575" tIns="34288" rIns="68575" bIns="3428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Rounded Rectangle 5"/>
          <p:cNvSpPr/>
          <p:nvPr/>
        </p:nvSpPr>
        <p:spPr bwMode="auto">
          <a:xfrm>
            <a:off x="1051317" y="2773878"/>
            <a:ext cx="2883769" cy="725419"/>
          </a:xfrm>
          <a:prstGeom prst="roundRect">
            <a:avLst/>
          </a:prstGeom>
          <a:solidFill>
            <a:schemeClr val="accent4"/>
          </a:solidFill>
          <a:ln w="9525">
            <a:noFill/>
            <a:round/>
            <a:headEnd/>
            <a:tailEnd/>
          </a:ln>
        </p:spPr>
        <p:txBody>
          <a:bodyPr vert="horz" wrap="square" lIns="68575" tIns="34288" rIns="68575" bIns="3428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Rounded Rectangle 8"/>
          <p:cNvSpPr/>
          <p:nvPr/>
        </p:nvSpPr>
        <p:spPr bwMode="auto">
          <a:xfrm flipH="1">
            <a:off x="5202193" y="1636851"/>
            <a:ext cx="2883769" cy="725419"/>
          </a:xfrm>
          <a:prstGeom prst="roundRect">
            <a:avLst/>
          </a:prstGeom>
          <a:solidFill>
            <a:schemeClr val="accent2"/>
          </a:solidFill>
          <a:ln w="9525">
            <a:noFill/>
            <a:round/>
            <a:headEnd/>
            <a:tailEnd/>
          </a:ln>
        </p:spPr>
        <p:txBody>
          <a:bodyPr vert="horz" wrap="square" lIns="68575" tIns="34288" rIns="68575" bIns="3428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Rounded Rectangle 11"/>
          <p:cNvSpPr/>
          <p:nvPr/>
        </p:nvSpPr>
        <p:spPr bwMode="auto">
          <a:xfrm flipH="1">
            <a:off x="5202193" y="2773879"/>
            <a:ext cx="2883769" cy="725419"/>
          </a:xfrm>
          <a:prstGeom prst="roundRect">
            <a:avLst/>
          </a:prstGeom>
          <a:solidFill>
            <a:schemeClr val="accent3"/>
          </a:solidFill>
          <a:ln w="9525">
            <a:noFill/>
            <a:round/>
            <a:headEnd/>
            <a:tailEnd/>
          </a:ln>
        </p:spPr>
        <p:txBody>
          <a:bodyPr vert="horz" wrap="square" lIns="68575" tIns="34288" rIns="68575" bIns="34288" numCol="1" rtlCol="0" anchor="t" anchorCtr="0" compatLnSpc="1">
            <a:prstTxWarp prst="textNoShape">
              <a:avLst/>
            </a:prstTxWarp>
          </a:bodyPr>
          <a:lstStyle/>
          <a:p>
            <a:pPr algn="ctr"/>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 name="Group 6"/>
          <p:cNvGrpSpPr/>
          <p:nvPr/>
        </p:nvGrpSpPr>
        <p:grpSpPr>
          <a:xfrm>
            <a:off x="4852647" y="1545609"/>
            <a:ext cx="1048644" cy="904053"/>
            <a:chOff x="6470216" y="2512392"/>
            <a:chExt cx="1398268" cy="1205404"/>
          </a:xfrm>
        </p:grpSpPr>
        <p:sp>
          <p:nvSpPr>
            <p:cNvPr id="17" name="Hexagon 16"/>
            <p:cNvSpPr/>
            <p:nvPr/>
          </p:nvSpPr>
          <p:spPr bwMode="auto">
            <a:xfrm flipH="1">
              <a:off x="6470216" y="2512392"/>
              <a:ext cx="1398268" cy="1205404"/>
            </a:xfrm>
            <a:prstGeom prst="hexagon">
              <a:avLst/>
            </a:prstGeom>
            <a:solidFill>
              <a:schemeClr val="bg1"/>
            </a:solidFill>
            <a:ln w="57150">
              <a:solidFill>
                <a:schemeClr val="accent2"/>
              </a:solidFill>
              <a:round/>
              <a:headEnd/>
              <a:tailEnd/>
            </a:ln>
          </p:spPr>
          <p:txBody>
            <a:bodyPr vert="horz" wrap="square" lIns="96435" tIns="48218" rIns="96435" bIns="48218" numCol="1" rtlCol="0" anchor="ctr" anchorCtr="0" compatLnSpc="1">
              <a:prstTxWarp prst="textNoShape">
                <a:avLst/>
              </a:prstTxWarp>
            </a:bodyPr>
            <a:lstStyle/>
            <a:p>
              <a:pPr algn="ctr"/>
              <a:endParaRPr lang="en-US" sz="900"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4" name="Group 27"/>
            <p:cNvGrpSpPr>
              <a:grpSpLocks/>
            </p:cNvGrpSpPr>
            <p:nvPr/>
          </p:nvGrpSpPr>
          <p:grpSpPr bwMode="auto">
            <a:xfrm>
              <a:off x="6792295" y="2888404"/>
              <a:ext cx="680729" cy="511751"/>
              <a:chOff x="0" y="0"/>
              <a:chExt cx="772" cy="579"/>
            </a:xfrm>
            <a:solidFill>
              <a:srgbClr val="16A086"/>
            </a:solidFill>
          </p:grpSpPr>
          <p:sp>
            <p:nvSpPr>
              <p:cNvPr id="24" name="Freeform 23"/>
              <p:cNvSpPr>
                <a:spLocks/>
              </p:cNvSpPr>
              <p:nvPr/>
            </p:nvSpPr>
            <p:spPr bwMode="auto">
              <a:xfrm>
                <a:off x="0" y="0"/>
                <a:ext cx="772" cy="344"/>
              </a:xfrm>
              <a:custGeom>
                <a:avLst/>
                <a:gdLst>
                  <a:gd name="T0" fmla="*/ 653 w 21279"/>
                  <a:gd name="T1" fmla="*/ 344 h 21600"/>
                  <a:gd name="T2" fmla="*/ 707 w 21279"/>
                  <a:gd name="T3" fmla="*/ 301 h 21600"/>
                  <a:gd name="T4" fmla="*/ 771 w 21279"/>
                  <a:gd name="T5" fmla="*/ 43 h 21600"/>
                  <a:gd name="T6" fmla="*/ 739 w 21279"/>
                  <a:gd name="T7" fmla="*/ 0 h 21600"/>
                  <a:gd name="T8" fmla="*/ 30 w 21279"/>
                  <a:gd name="T9" fmla="*/ 0 h 21600"/>
                  <a:gd name="T10" fmla="*/ 3 w 21279"/>
                  <a:gd name="T11" fmla="*/ 27 h 21600"/>
                  <a:gd name="T12" fmla="*/ 57 w 21279"/>
                  <a:gd name="T13" fmla="*/ 54 h 21600"/>
                  <a:gd name="T14" fmla="*/ 159 w 21279"/>
                  <a:gd name="T15" fmla="*/ 65 h 21600"/>
                  <a:gd name="T16" fmla="*/ 213 w 21279"/>
                  <a:gd name="T17" fmla="*/ 108 h 21600"/>
                  <a:gd name="T18" fmla="*/ 256 w 21279"/>
                  <a:gd name="T19" fmla="*/ 301 h 21600"/>
                  <a:gd name="T20" fmla="*/ 309 w 21279"/>
                  <a:gd name="T21" fmla="*/ 344 h 21600"/>
                  <a:gd name="T22" fmla="*/ 653 w 21279"/>
                  <a:gd name="T23" fmla="*/ 344 h 21600"/>
                  <a:gd name="T24" fmla="*/ 653 w 21279"/>
                  <a:gd name="T25" fmla="*/ 344 h 2160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1279" h="21600">
                    <a:moveTo>
                      <a:pt x="17995" y="21600"/>
                    </a:moveTo>
                    <a:cubicBezTo>
                      <a:pt x="18587" y="21600"/>
                      <a:pt x="19327" y="20588"/>
                      <a:pt x="19475" y="18900"/>
                    </a:cubicBezTo>
                    <a:cubicBezTo>
                      <a:pt x="21250" y="2700"/>
                      <a:pt x="21250" y="2700"/>
                      <a:pt x="21250" y="2700"/>
                    </a:cubicBezTo>
                    <a:cubicBezTo>
                      <a:pt x="21398" y="1350"/>
                      <a:pt x="20954" y="0"/>
                      <a:pt x="20362" y="0"/>
                    </a:cubicBezTo>
                    <a:cubicBezTo>
                      <a:pt x="834" y="0"/>
                      <a:pt x="834" y="0"/>
                      <a:pt x="834" y="0"/>
                    </a:cubicBezTo>
                    <a:cubicBezTo>
                      <a:pt x="242" y="0"/>
                      <a:pt x="-202" y="675"/>
                      <a:pt x="94" y="1688"/>
                    </a:cubicBezTo>
                    <a:cubicBezTo>
                      <a:pt x="242" y="2362"/>
                      <a:pt x="982" y="3375"/>
                      <a:pt x="1573" y="3375"/>
                    </a:cubicBezTo>
                    <a:cubicBezTo>
                      <a:pt x="4384" y="4050"/>
                      <a:pt x="4384" y="4050"/>
                      <a:pt x="4384" y="4050"/>
                    </a:cubicBezTo>
                    <a:cubicBezTo>
                      <a:pt x="4976" y="4050"/>
                      <a:pt x="5716" y="5400"/>
                      <a:pt x="5864" y="6750"/>
                    </a:cubicBezTo>
                    <a:cubicBezTo>
                      <a:pt x="7047" y="18900"/>
                      <a:pt x="7047" y="18900"/>
                      <a:pt x="7047" y="18900"/>
                    </a:cubicBezTo>
                    <a:cubicBezTo>
                      <a:pt x="7195" y="20588"/>
                      <a:pt x="7935" y="21600"/>
                      <a:pt x="8527" y="21600"/>
                    </a:cubicBezTo>
                    <a:lnTo>
                      <a:pt x="17995" y="21600"/>
                    </a:lnTo>
                    <a:close/>
                    <a:moveTo>
                      <a:pt x="17995" y="21600"/>
                    </a:moveTo>
                  </a:path>
                </a:pathLst>
              </a:custGeom>
              <a:solidFill>
                <a:schemeClr val="accent2"/>
              </a:solidFill>
              <a:ln>
                <a:noFill/>
              </a:ln>
              <a:extLst>
                <a:ext uri="{91240B29-F687-4F45-9708-019B960494DF}">
                  <a14:hiddenLine xmlns:a14="http://schemas.microsoft.com/office/drawing/2010/main" w="9525" cap="flat">
                    <a:solidFill>
                      <a:schemeClr val="tx1"/>
                    </a:solidFill>
                    <a:round/>
                    <a:headEnd type="none" w="med" len="med"/>
                    <a:tailEnd type="none" w="med" len="med"/>
                  </a14:hiddenLine>
                </a:ext>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Oval 24"/>
              <p:cNvSpPr>
                <a:spLocks/>
              </p:cNvSpPr>
              <p:nvPr/>
            </p:nvSpPr>
            <p:spPr bwMode="auto">
              <a:xfrm>
                <a:off x="304" y="461"/>
                <a:ext cx="122" cy="118"/>
              </a:xfrm>
              <a:prstGeom prst="ellipse">
                <a:avLst/>
              </a:pr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Oval 25"/>
              <p:cNvSpPr>
                <a:spLocks/>
              </p:cNvSpPr>
              <p:nvPr/>
            </p:nvSpPr>
            <p:spPr bwMode="auto">
              <a:xfrm>
                <a:off x="520" y="461"/>
                <a:ext cx="122" cy="118"/>
              </a:xfrm>
              <a:prstGeom prst="ellipse">
                <a:avLst/>
              </a:prstGeom>
              <a:solidFill>
                <a:schemeClr val="accent2"/>
              </a:solidFill>
              <a:ln>
                <a:noFill/>
              </a:ln>
              <a:extLst>
                <a:ext uri="{91240B29-F687-4F45-9708-019B960494DF}">
                  <a14:hiddenLine xmlns:a14="http://schemas.microsoft.com/office/drawing/2010/main" w="9525">
                    <a:solidFill>
                      <a:schemeClr val="tx1"/>
                    </a:solidFill>
                    <a:round/>
                    <a:headEnd/>
                    <a:tailEnd/>
                  </a14:hiddenLine>
                </a:ext>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26"/>
              <p:cNvSpPr>
                <a:spLocks/>
              </p:cNvSpPr>
              <p:nvPr/>
            </p:nvSpPr>
            <p:spPr bwMode="auto">
              <a:xfrm>
                <a:off x="247" y="302"/>
                <a:ext cx="432" cy="127"/>
              </a:xfrm>
              <a:custGeom>
                <a:avLst/>
                <a:gdLst>
                  <a:gd name="T0" fmla="*/ 36 w 21275"/>
                  <a:gd name="T1" fmla="*/ 0 h 21600"/>
                  <a:gd name="T2" fmla="*/ 4 w 21275"/>
                  <a:gd name="T3" fmla="*/ 85 h 21600"/>
                  <a:gd name="T4" fmla="*/ 31 w 21275"/>
                  <a:gd name="T5" fmla="*/ 127 h 21600"/>
                  <a:gd name="T6" fmla="*/ 432 w 21275"/>
                  <a:gd name="T7" fmla="*/ 12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75" h="21600">
                    <a:moveTo>
                      <a:pt x="1782" y="0"/>
                    </a:moveTo>
                    <a:cubicBezTo>
                      <a:pt x="202" y="14400"/>
                      <a:pt x="202" y="14400"/>
                      <a:pt x="202" y="14400"/>
                    </a:cubicBezTo>
                    <a:cubicBezTo>
                      <a:pt x="-325" y="18000"/>
                      <a:pt x="202" y="21600"/>
                      <a:pt x="1519" y="21600"/>
                    </a:cubicBezTo>
                    <a:cubicBezTo>
                      <a:pt x="21275" y="21600"/>
                      <a:pt x="21275" y="21600"/>
                      <a:pt x="21275" y="21600"/>
                    </a:cubicBezTo>
                  </a:path>
                </a:pathLst>
              </a:custGeom>
              <a:solidFill>
                <a:schemeClr val="accent2"/>
              </a:solidFill>
              <a:ln w="12700" cap="flat">
                <a:solidFill>
                  <a:srgbClr val="FFFFFF"/>
                </a:solidFill>
                <a:prstDash val="solid"/>
                <a:miter lim="800000"/>
                <a:headEnd type="none" w="med" len="med"/>
                <a:tailEnd type="none" w="med" len="med"/>
              </a:ln>
              <a:extLst/>
            </p:spPr>
            <p:txBody>
              <a:bodyPr lIns="0" tIns="0" rIns="0" bIns="0"/>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28" name="TextBox 27"/>
          <p:cNvSpPr txBox="1"/>
          <p:nvPr/>
        </p:nvSpPr>
        <p:spPr>
          <a:xfrm>
            <a:off x="6250838" y="1905303"/>
            <a:ext cx="1584658" cy="184631"/>
          </a:xfrm>
          <a:prstGeom prst="rect">
            <a:avLst/>
          </a:prstGeom>
          <a:noFill/>
        </p:spPr>
        <p:txBody>
          <a:bodyPr wrap="square" lIns="0" tIns="0" rIns="0" bIns="0" rtlCol="0">
            <a:spAutoFit/>
          </a:bodyPr>
          <a:lstStyle/>
          <a:p>
            <a:r>
              <a:rPr lang="en-GB" sz="1200" b="1" dirty="0">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Perfect Market</a:t>
            </a:r>
          </a:p>
        </p:txBody>
      </p:sp>
      <p:sp>
        <p:nvSpPr>
          <p:cNvPr id="29" name="TextBox 28"/>
          <p:cNvSpPr txBox="1"/>
          <p:nvPr/>
        </p:nvSpPr>
        <p:spPr>
          <a:xfrm>
            <a:off x="6250838" y="3042330"/>
            <a:ext cx="1584658" cy="184631"/>
          </a:xfrm>
          <a:prstGeom prst="rect">
            <a:avLst/>
          </a:prstGeom>
          <a:noFill/>
        </p:spPr>
        <p:txBody>
          <a:bodyPr wrap="square" lIns="0" tIns="0" rIns="0" bIns="0" rtlCol="0">
            <a:spAutoFit/>
          </a:bodyPr>
          <a:lstStyle/>
          <a:p>
            <a:r>
              <a:rPr lang="en-GB" sz="1200" b="1" dirty="0">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More Service</a:t>
            </a:r>
          </a:p>
        </p:txBody>
      </p:sp>
      <p:sp>
        <p:nvSpPr>
          <p:cNvPr id="30" name="TextBox 29"/>
          <p:cNvSpPr txBox="1"/>
          <p:nvPr/>
        </p:nvSpPr>
        <p:spPr>
          <a:xfrm>
            <a:off x="1247972" y="1905303"/>
            <a:ext cx="1584658" cy="184631"/>
          </a:xfrm>
          <a:prstGeom prst="rect">
            <a:avLst/>
          </a:prstGeom>
          <a:noFill/>
        </p:spPr>
        <p:txBody>
          <a:bodyPr wrap="square" lIns="0" tIns="0" rIns="0" bIns="0" rtlCol="0">
            <a:spAutoFit/>
          </a:bodyPr>
          <a:lstStyle/>
          <a:p>
            <a:pPr algn="r"/>
            <a:r>
              <a:rPr lang="en-GB" sz="1200" b="1" dirty="0">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Perfect Concept</a:t>
            </a:r>
          </a:p>
        </p:txBody>
      </p:sp>
      <p:sp>
        <p:nvSpPr>
          <p:cNvPr id="31" name="TextBox 30"/>
          <p:cNvSpPr txBox="1"/>
          <p:nvPr/>
        </p:nvSpPr>
        <p:spPr>
          <a:xfrm>
            <a:off x="1247972" y="3042330"/>
            <a:ext cx="1584658" cy="184631"/>
          </a:xfrm>
          <a:prstGeom prst="rect">
            <a:avLst/>
          </a:prstGeom>
          <a:noFill/>
        </p:spPr>
        <p:txBody>
          <a:bodyPr wrap="square" lIns="0" tIns="0" rIns="0" bIns="0" rtlCol="0">
            <a:spAutoFit/>
          </a:bodyPr>
          <a:lstStyle/>
          <a:p>
            <a:pPr algn="r"/>
            <a:r>
              <a:rPr lang="en-GB" sz="1200" b="1" dirty="0">
                <a:solidFill>
                  <a:schemeClr val="bg1"/>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Maximum Promotion</a:t>
            </a:r>
          </a:p>
        </p:txBody>
      </p:sp>
      <p:grpSp>
        <p:nvGrpSpPr>
          <p:cNvPr id="5" name="Group 3"/>
          <p:cNvGrpSpPr/>
          <p:nvPr/>
        </p:nvGrpSpPr>
        <p:grpSpPr>
          <a:xfrm>
            <a:off x="3235989" y="2682637"/>
            <a:ext cx="1048644" cy="904053"/>
            <a:chOff x="4314555" y="4028429"/>
            <a:chExt cx="1398268" cy="1205404"/>
          </a:xfrm>
        </p:grpSpPr>
        <p:sp>
          <p:nvSpPr>
            <p:cNvPr id="16" name="Hexagon 15"/>
            <p:cNvSpPr/>
            <p:nvPr/>
          </p:nvSpPr>
          <p:spPr bwMode="auto">
            <a:xfrm>
              <a:off x="4314555" y="4028429"/>
              <a:ext cx="1398268" cy="1205404"/>
            </a:xfrm>
            <a:prstGeom prst="hexagon">
              <a:avLst/>
            </a:prstGeom>
            <a:solidFill>
              <a:schemeClr val="bg1"/>
            </a:solidFill>
            <a:ln w="57150">
              <a:solidFill>
                <a:schemeClr val="accent2"/>
              </a:solidFill>
              <a:round/>
              <a:headEnd/>
              <a:tailEnd/>
            </a:ln>
          </p:spPr>
          <p:txBody>
            <a:bodyPr vert="horz" wrap="square" lIns="96435" tIns="48218" rIns="96435" bIns="48218" numCol="1" rtlCol="0" anchor="ctr" anchorCtr="0" compatLnSpc="1">
              <a:prstTxWarp prst="textNoShape">
                <a:avLst/>
              </a:prstTxWarp>
            </a:bodyPr>
            <a:lstStyle/>
            <a:p>
              <a:pPr algn="ctr"/>
              <a:endParaRPr lang="en-US" sz="900"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31"/>
            <p:cNvGrpSpPr/>
            <p:nvPr/>
          </p:nvGrpSpPr>
          <p:grpSpPr>
            <a:xfrm>
              <a:off x="4784601" y="4317339"/>
              <a:ext cx="576433" cy="606570"/>
              <a:chOff x="1641475" y="2428876"/>
              <a:chExt cx="242888" cy="255587"/>
            </a:xfrm>
            <a:solidFill>
              <a:srgbClr val="9CBC58"/>
            </a:solidFill>
          </p:grpSpPr>
          <p:sp>
            <p:nvSpPr>
              <p:cNvPr id="33" name="Freeform 49"/>
              <p:cNvSpPr>
                <a:spLocks/>
              </p:cNvSpPr>
              <p:nvPr/>
            </p:nvSpPr>
            <p:spPr bwMode="auto">
              <a:xfrm>
                <a:off x="1641475" y="2525713"/>
                <a:ext cx="111125" cy="158750"/>
              </a:xfrm>
              <a:custGeom>
                <a:avLst/>
                <a:gdLst>
                  <a:gd name="T0" fmla="*/ 42 w 59"/>
                  <a:gd name="T1" fmla="*/ 49 h 84"/>
                  <a:gd name="T2" fmla="*/ 43 w 59"/>
                  <a:gd name="T3" fmla="*/ 40 h 84"/>
                  <a:gd name="T4" fmla="*/ 31 w 59"/>
                  <a:gd name="T5" fmla="*/ 4 h 84"/>
                  <a:gd name="T6" fmla="*/ 26 w 59"/>
                  <a:gd name="T7" fmla="*/ 1 h 84"/>
                  <a:gd name="T8" fmla="*/ 11 w 59"/>
                  <a:gd name="T9" fmla="*/ 6 h 84"/>
                  <a:gd name="T10" fmla="*/ 4 w 59"/>
                  <a:gd name="T11" fmla="*/ 22 h 84"/>
                  <a:gd name="T12" fmla="*/ 9 w 59"/>
                  <a:gd name="T13" fmla="*/ 37 h 84"/>
                  <a:gd name="T14" fmla="*/ 24 w 59"/>
                  <a:gd name="T15" fmla="*/ 46 h 84"/>
                  <a:gd name="T16" fmla="*/ 31 w 59"/>
                  <a:gd name="T17" fmla="*/ 52 h 84"/>
                  <a:gd name="T18" fmla="*/ 40 w 59"/>
                  <a:gd name="T19" fmla="*/ 80 h 84"/>
                  <a:gd name="T20" fmla="*/ 45 w 59"/>
                  <a:gd name="T21" fmla="*/ 83 h 84"/>
                  <a:gd name="T22" fmla="*/ 48 w 59"/>
                  <a:gd name="T23" fmla="*/ 69 h 84"/>
                  <a:gd name="T24" fmla="*/ 42 w 59"/>
                  <a:gd name="T25" fmla="*/ 4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9" h="84">
                    <a:moveTo>
                      <a:pt x="42" y="49"/>
                    </a:moveTo>
                    <a:cubicBezTo>
                      <a:pt x="42" y="49"/>
                      <a:pt x="44" y="42"/>
                      <a:pt x="43" y="40"/>
                    </a:cubicBezTo>
                    <a:cubicBezTo>
                      <a:pt x="31" y="4"/>
                      <a:pt x="31" y="4"/>
                      <a:pt x="31" y="4"/>
                    </a:cubicBezTo>
                    <a:cubicBezTo>
                      <a:pt x="31" y="4"/>
                      <a:pt x="30" y="0"/>
                      <a:pt x="26" y="1"/>
                    </a:cubicBezTo>
                    <a:cubicBezTo>
                      <a:pt x="11" y="6"/>
                      <a:pt x="11" y="6"/>
                      <a:pt x="11" y="6"/>
                    </a:cubicBezTo>
                    <a:cubicBezTo>
                      <a:pt x="11" y="6"/>
                      <a:pt x="0" y="11"/>
                      <a:pt x="4" y="22"/>
                    </a:cubicBezTo>
                    <a:cubicBezTo>
                      <a:pt x="9" y="37"/>
                      <a:pt x="9" y="37"/>
                      <a:pt x="9" y="37"/>
                    </a:cubicBezTo>
                    <a:cubicBezTo>
                      <a:pt x="9" y="37"/>
                      <a:pt x="13" y="50"/>
                      <a:pt x="24" y="46"/>
                    </a:cubicBezTo>
                    <a:cubicBezTo>
                      <a:pt x="24" y="46"/>
                      <a:pt x="29" y="45"/>
                      <a:pt x="31" y="52"/>
                    </a:cubicBezTo>
                    <a:cubicBezTo>
                      <a:pt x="40" y="80"/>
                      <a:pt x="40" y="80"/>
                      <a:pt x="40" y="80"/>
                    </a:cubicBezTo>
                    <a:cubicBezTo>
                      <a:pt x="40" y="80"/>
                      <a:pt x="41" y="84"/>
                      <a:pt x="45" y="83"/>
                    </a:cubicBezTo>
                    <a:cubicBezTo>
                      <a:pt x="45" y="83"/>
                      <a:pt x="59" y="80"/>
                      <a:pt x="48" y="69"/>
                    </a:cubicBezTo>
                    <a:cubicBezTo>
                      <a:pt x="51" y="63"/>
                      <a:pt x="42" y="58"/>
                      <a:pt x="42" y="49"/>
                    </a:cubicBez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4" name="Freeform 50"/>
              <p:cNvSpPr>
                <a:spLocks/>
              </p:cNvSpPr>
              <p:nvPr/>
            </p:nvSpPr>
            <p:spPr bwMode="auto">
              <a:xfrm>
                <a:off x="1703388" y="2428876"/>
                <a:ext cx="155575" cy="179388"/>
              </a:xfrm>
              <a:custGeom>
                <a:avLst/>
                <a:gdLst>
                  <a:gd name="T0" fmla="*/ 69 w 82"/>
                  <a:gd name="T1" fmla="*/ 59 h 95"/>
                  <a:gd name="T2" fmla="*/ 72 w 82"/>
                  <a:gd name="T3" fmla="*/ 46 h 95"/>
                  <a:gd name="T4" fmla="*/ 62 w 82"/>
                  <a:gd name="T5" fmla="*/ 37 h 95"/>
                  <a:gd name="T6" fmla="*/ 51 w 82"/>
                  <a:gd name="T7" fmla="*/ 5 h 95"/>
                  <a:gd name="T8" fmla="*/ 48 w 82"/>
                  <a:gd name="T9" fmla="*/ 6 h 95"/>
                  <a:gd name="T10" fmla="*/ 4 w 82"/>
                  <a:gd name="T11" fmla="*/ 48 h 95"/>
                  <a:gd name="T12" fmla="*/ 2 w 82"/>
                  <a:gd name="T13" fmla="*/ 53 h 95"/>
                  <a:gd name="T14" fmla="*/ 12 w 82"/>
                  <a:gd name="T15" fmla="*/ 83 h 95"/>
                  <a:gd name="T16" fmla="*/ 17 w 82"/>
                  <a:gd name="T17" fmla="*/ 86 h 95"/>
                  <a:gd name="T18" fmla="*/ 78 w 82"/>
                  <a:gd name="T19" fmla="*/ 92 h 95"/>
                  <a:gd name="T20" fmla="*/ 80 w 82"/>
                  <a:gd name="T21" fmla="*/ 91 h 95"/>
                  <a:gd name="T22" fmla="*/ 69 w 82"/>
                  <a:gd name="T23" fmla="*/ 59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2" h="95">
                    <a:moveTo>
                      <a:pt x="69" y="59"/>
                    </a:moveTo>
                    <a:cubicBezTo>
                      <a:pt x="73" y="56"/>
                      <a:pt x="74" y="51"/>
                      <a:pt x="72" y="46"/>
                    </a:cubicBezTo>
                    <a:cubicBezTo>
                      <a:pt x="71" y="41"/>
                      <a:pt x="67" y="38"/>
                      <a:pt x="62" y="37"/>
                    </a:cubicBezTo>
                    <a:cubicBezTo>
                      <a:pt x="51" y="5"/>
                      <a:pt x="51" y="5"/>
                      <a:pt x="51" y="5"/>
                    </a:cubicBezTo>
                    <a:cubicBezTo>
                      <a:pt x="50" y="0"/>
                      <a:pt x="48" y="6"/>
                      <a:pt x="48" y="6"/>
                    </a:cubicBezTo>
                    <a:cubicBezTo>
                      <a:pt x="40" y="38"/>
                      <a:pt x="4" y="48"/>
                      <a:pt x="4" y="48"/>
                    </a:cubicBezTo>
                    <a:cubicBezTo>
                      <a:pt x="0" y="49"/>
                      <a:pt x="2" y="53"/>
                      <a:pt x="2" y="53"/>
                    </a:cubicBezTo>
                    <a:cubicBezTo>
                      <a:pt x="12" y="83"/>
                      <a:pt x="12" y="83"/>
                      <a:pt x="12" y="83"/>
                    </a:cubicBezTo>
                    <a:cubicBezTo>
                      <a:pt x="13" y="87"/>
                      <a:pt x="17" y="86"/>
                      <a:pt x="17" y="86"/>
                    </a:cubicBezTo>
                    <a:cubicBezTo>
                      <a:pt x="56" y="72"/>
                      <a:pt x="78" y="92"/>
                      <a:pt x="78" y="92"/>
                    </a:cubicBezTo>
                    <a:cubicBezTo>
                      <a:pt x="78" y="92"/>
                      <a:pt x="82" y="95"/>
                      <a:pt x="80" y="91"/>
                    </a:cubicBezTo>
                    <a:lnTo>
                      <a:pt x="69" y="5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5" name="Freeform 51"/>
              <p:cNvSpPr>
                <a:spLocks/>
              </p:cNvSpPr>
              <p:nvPr/>
            </p:nvSpPr>
            <p:spPr bwMode="auto">
              <a:xfrm>
                <a:off x="1836738" y="2465388"/>
                <a:ext cx="23813" cy="30163"/>
              </a:xfrm>
              <a:custGeom>
                <a:avLst/>
                <a:gdLst>
                  <a:gd name="T0" fmla="*/ 15 w 15"/>
                  <a:gd name="T1" fmla="*/ 1 h 19"/>
                  <a:gd name="T2" fmla="*/ 13 w 15"/>
                  <a:gd name="T3" fmla="*/ 0 h 19"/>
                  <a:gd name="T4" fmla="*/ 0 w 15"/>
                  <a:gd name="T5" fmla="*/ 18 h 19"/>
                  <a:gd name="T6" fmla="*/ 2 w 15"/>
                  <a:gd name="T7" fmla="*/ 19 h 19"/>
                  <a:gd name="T8" fmla="*/ 15 w 15"/>
                  <a:gd name="T9" fmla="*/ 1 h 19"/>
                </a:gdLst>
                <a:ahLst/>
                <a:cxnLst>
                  <a:cxn ang="0">
                    <a:pos x="T0" y="T1"/>
                  </a:cxn>
                  <a:cxn ang="0">
                    <a:pos x="T2" y="T3"/>
                  </a:cxn>
                  <a:cxn ang="0">
                    <a:pos x="T4" y="T5"/>
                  </a:cxn>
                  <a:cxn ang="0">
                    <a:pos x="T6" y="T7"/>
                  </a:cxn>
                  <a:cxn ang="0">
                    <a:pos x="T8" y="T9"/>
                  </a:cxn>
                </a:cxnLst>
                <a:rect l="0" t="0" r="r" b="b"/>
                <a:pathLst>
                  <a:path w="15" h="19">
                    <a:moveTo>
                      <a:pt x="15" y="1"/>
                    </a:moveTo>
                    <a:lnTo>
                      <a:pt x="13" y="0"/>
                    </a:lnTo>
                    <a:lnTo>
                      <a:pt x="0" y="18"/>
                    </a:lnTo>
                    <a:lnTo>
                      <a:pt x="2" y="19"/>
                    </a:lnTo>
                    <a:lnTo>
                      <a:pt x="15" y="1"/>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6" name="Freeform 52"/>
              <p:cNvSpPr>
                <a:spLocks/>
              </p:cNvSpPr>
              <p:nvPr/>
            </p:nvSpPr>
            <p:spPr bwMode="auto">
              <a:xfrm>
                <a:off x="1849438" y="2535238"/>
                <a:ext cx="33338" cy="22225"/>
              </a:xfrm>
              <a:custGeom>
                <a:avLst/>
                <a:gdLst>
                  <a:gd name="T0" fmla="*/ 0 w 21"/>
                  <a:gd name="T1" fmla="*/ 3 h 14"/>
                  <a:gd name="T2" fmla="*/ 19 w 21"/>
                  <a:gd name="T3" fmla="*/ 14 h 14"/>
                  <a:gd name="T4" fmla="*/ 21 w 21"/>
                  <a:gd name="T5" fmla="*/ 12 h 14"/>
                  <a:gd name="T6" fmla="*/ 1 w 21"/>
                  <a:gd name="T7" fmla="*/ 0 h 14"/>
                  <a:gd name="T8" fmla="*/ 0 w 21"/>
                  <a:gd name="T9" fmla="*/ 3 h 14"/>
                </a:gdLst>
                <a:ahLst/>
                <a:cxnLst>
                  <a:cxn ang="0">
                    <a:pos x="T0" y="T1"/>
                  </a:cxn>
                  <a:cxn ang="0">
                    <a:pos x="T2" y="T3"/>
                  </a:cxn>
                  <a:cxn ang="0">
                    <a:pos x="T4" y="T5"/>
                  </a:cxn>
                  <a:cxn ang="0">
                    <a:pos x="T6" y="T7"/>
                  </a:cxn>
                  <a:cxn ang="0">
                    <a:pos x="T8" y="T9"/>
                  </a:cxn>
                </a:cxnLst>
                <a:rect l="0" t="0" r="r" b="b"/>
                <a:pathLst>
                  <a:path w="21" h="14">
                    <a:moveTo>
                      <a:pt x="0" y="3"/>
                    </a:moveTo>
                    <a:lnTo>
                      <a:pt x="19" y="14"/>
                    </a:lnTo>
                    <a:lnTo>
                      <a:pt x="21" y="12"/>
                    </a:lnTo>
                    <a:lnTo>
                      <a:pt x="1" y="0"/>
                    </a:lnTo>
                    <a:lnTo>
                      <a:pt x="0" y="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sp>
            <p:nvSpPr>
              <p:cNvPr id="37" name="Freeform 53"/>
              <p:cNvSpPr>
                <a:spLocks/>
              </p:cNvSpPr>
              <p:nvPr/>
            </p:nvSpPr>
            <p:spPr bwMode="auto">
              <a:xfrm>
                <a:off x="1847850" y="2501901"/>
                <a:ext cx="36513" cy="14288"/>
              </a:xfrm>
              <a:custGeom>
                <a:avLst/>
                <a:gdLst>
                  <a:gd name="T0" fmla="*/ 1 w 23"/>
                  <a:gd name="T1" fmla="*/ 9 h 9"/>
                  <a:gd name="T2" fmla="*/ 23 w 23"/>
                  <a:gd name="T3" fmla="*/ 3 h 9"/>
                  <a:gd name="T4" fmla="*/ 22 w 23"/>
                  <a:gd name="T5" fmla="*/ 0 h 9"/>
                  <a:gd name="T6" fmla="*/ 0 w 23"/>
                  <a:gd name="T7" fmla="*/ 6 h 9"/>
                  <a:gd name="T8" fmla="*/ 1 w 23"/>
                  <a:gd name="T9" fmla="*/ 9 h 9"/>
                </a:gdLst>
                <a:ahLst/>
                <a:cxnLst>
                  <a:cxn ang="0">
                    <a:pos x="T0" y="T1"/>
                  </a:cxn>
                  <a:cxn ang="0">
                    <a:pos x="T2" y="T3"/>
                  </a:cxn>
                  <a:cxn ang="0">
                    <a:pos x="T4" y="T5"/>
                  </a:cxn>
                  <a:cxn ang="0">
                    <a:pos x="T6" y="T7"/>
                  </a:cxn>
                  <a:cxn ang="0">
                    <a:pos x="T8" y="T9"/>
                  </a:cxn>
                </a:cxnLst>
                <a:rect l="0" t="0" r="r" b="b"/>
                <a:pathLst>
                  <a:path w="23" h="9">
                    <a:moveTo>
                      <a:pt x="1" y="9"/>
                    </a:moveTo>
                    <a:lnTo>
                      <a:pt x="23" y="3"/>
                    </a:lnTo>
                    <a:lnTo>
                      <a:pt x="22" y="0"/>
                    </a:lnTo>
                    <a:lnTo>
                      <a:pt x="0" y="6"/>
                    </a:lnTo>
                    <a:lnTo>
                      <a:pt x="1" y="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cs typeface="Open Sans" panose="020B0606030504020204" pitchFamily="34" charset="0"/>
                  <a:sym typeface="Times New Roman" panose="02020603050405020304" pitchFamily="18" charset="0"/>
                </a:endParaRPr>
              </a:p>
            </p:txBody>
          </p:sp>
        </p:grpSp>
      </p:grpSp>
      <p:grpSp>
        <p:nvGrpSpPr>
          <p:cNvPr id="8" name="Group 1"/>
          <p:cNvGrpSpPr/>
          <p:nvPr/>
        </p:nvGrpSpPr>
        <p:grpSpPr>
          <a:xfrm>
            <a:off x="3235989" y="1547163"/>
            <a:ext cx="1048644" cy="904053"/>
            <a:chOff x="4314555" y="2514464"/>
            <a:chExt cx="1398268" cy="1205404"/>
          </a:xfrm>
        </p:grpSpPr>
        <p:sp>
          <p:nvSpPr>
            <p:cNvPr id="15" name="Hexagon 14"/>
            <p:cNvSpPr/>
            <p:nvPr/>
          </p:nvSpPr>
          <p:spPr bwMode="auto">
            <a:xfrm>
              <a:off x="4314555" y="2514464"/>
              <a:ext cx="1398268" cy="1205404"/>
            </a:xfrm>
            <a:prstGeom prst="hexagon">
              <a:avLst/>
            </a:prstGeom>
            <a:solidFill>
              <a:schemeClr val="bg1"/>
            </a:solidFill>
            <a:ln w="57150">
              <a:solidFill>
                <a:schemeClr val="accent1"/>
              </a:solidFill>
              <a:round/>
              <a:headEnd/>
              <a:tailEnd/>
            </a:ln>
          </p:spPr>
          <p:txBody>
            <a:bodyPr vert="horz" wrap="square" lIns="96435" tIns="48218" rIns="96435" bIns="48218" numCol="1" rtlCol="0" anchor="ctr" anchorCtr="0" compatLnSpc="1">
              <a:prstTxWarp prst="textNoShape">
                <a:avLst/>
              </a:prstTxWarp>
            </a:bodyPr>
            <a:lstStyle/>
            <a:p>
              <a:pPr algn="ctr"/>
              <a:endParaRPr lang="en-US" sz="900"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Shape 808"/>
            <p:cNvSpPr/>
            <p:nvPr/>
          </p:nvSpPr>
          <p:spPr>
            <a:xfrm>
              <a:off x="4757632" y="2928712"/>
              <a:ext cx="599635" cy="359821"/>
            </a:xfrm>
            <a:custGeom>
              <a:avLst/>
              <a:gdLst/>
              <a:ahLst/>
              <a:cxnLst>
                <a:cxn ang="0">
                  <a:pos x="wd2" y="hd2"/>
                </a:cxn>
                <a:cxn ang="5400000">
                  <a:pos x="wd2" y="hd2"/>
                </a:cxn>
                <a:cxn ang="10800000">
                  <a:pos x="wd2" y="hd2"/>
                </a:cxn>
                <a:cxn ang="16200000">
                  <a:pos x="wd2" y="hd2"/>
                </a:cxn>
              </a:cxnLst>
              <a:rect l="0" t="0" r="r" b="b"/>
              <a:pathLst>
                <a:path w="21600" h="21600" extrusionOk="0">
                  <a:moveTo>
                    <a:pt x="19418" y="14435"/>
                  </a:moveTo>
                  <a:lnTo>
                    <a:pt x="19418" y="3600"/>
                  </a:lnTo>
                  <a:cubicBezTo>
                    <a:pt x="19418" y="1612"/>
                    <a:pt x="18451" y="0"/>
                    <a:pt x="17258" y="0"/>
                  </a:cubicBezTo>
                  <a:lnTo>
                    <a:pt x="7560" y="0"/>
                  </a:lnTo>
                  <a:lnTo>
                    <a:pt x="10326" y="5041"/>
                  </a:lnTo>
                  <a:lnTo>
                    <a:pt x="16221" y="5041"/>
                  </a:lnTo>
                  <a:lnTo>
                    <a:pt x="16221" y="14435"/>
                  </a:lnTo>
                  <a:lnTo>
                    <a:pt x="14040" y="14435"/>
                  </a:lnTo>
                  <a:lnTo>
                    <a:pt x="17819" y="21600"/>
                  </a:lnTo>
                  <a:lnTo>
                    <a:pt x="21600" y="14435"/>
                  </a:lnTo>
                  <a:cubicBezTo>
                    <a:pt x="21600" y="14435"/>
                    <a:pt x="19418" y="14435"/>
                    <a:pt x="19418" y="14435"/>
                  </a:cubicBezTo>
                  <a:close/>
                  <a:moveTo>
                    <a:pt x="5378" y="16559"/>
                  </a:moveTo>
                  <a:lnTo>
                    <a:pt x="5378" y="7166"/>
                  </a:lnTo>
                  <a:lnTo>
                    <a:pt x="7560" y="7166"/>
                  </a:lnTo>
                  <a:lnTo>
                    <a:pt x="3779" y="0"/>
                  </a:lnTo>
                  <a:lnTo>
                    <a:pt x="0" y="7166"/>
                  </a:lnTo>
                  <a:lnTo>
                    <a:pt x="2181" y="7166"/>
                  </a:lnTo>
                  <a:lnTo>
                    <a:pt x="2181" y="17998"/>
                  </a:lnTo>
                  <a:cubicBezTo>
                    <a:pt x="2181" y="19988"/>
                    <a:pt x="3149" y="21600"/>
                    <a:pt x="4341" y="21600"/>
                  </a:cubicBezTo>
                  <a:lnTo>
                    <a:pt x="14040" y="21600"/>
                  </a:lnTo>
                  <a:lnTo>
                    <a:pt x="11274" y="16559"/>
                  </a:lnTo>
                  <a:cubicBezTo>
                    <a:pt x="11274" y="16559"/>
                    <a:pt x="5378" y="16559"/>
                    <a:pt x="5378" y="16559"/>
                  </a:cubicBezTo>
                  <a:close/>
                </a:path>
              </a:pathLst>
            </a:custGeom>
            <a:solidFill>
              <a:schemeClr val="accent1"/>
            </a:solidFill>
            <a:ln w="12700" cap="flat">
              <a:noFill/>
              <a:miter lim="400000"/>
            </a:ln>
            <a:effectLst/>
          </p:spPr>
          <p:txBody>
            <a:bodyPr wrap="square" lIns="40181" tIns="40181" rIns="40181" bIns="40181" numCol="1" anchor="ctr">
              <a:noAutofit/>
            </a:bodyPr>
            <a:lstStyle/>
            <a:p>
              <a:pPr lvl="0">
                <a:defRPr sz="3200">
                  <a:solidFill>
                    <a:srgbClr val="FFFFFF"/>
                  </a:solidFill>
                  <a:latin typeface="+mn-lt"/>
                  <a:ea typeface="+mn-ea"/>
                  <a:cs typeface="+mn-cs"/>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4"/>
          <p:cNvGrpSpPr/>
          <p:nvPr/>
        </p:nvGrpSpPr>
        <p:grpSpPr>
          <a:xfrm>
            <a:off x="4852647" y="2682637"/>
            <a:ext cx="1048644" cy="904053"/>
            <a:chOff x="6470216" y="4028429"/>
            <a:chExt cx="1398268" cy="1205404"/>
          </a:xfrm>
        </p:grpSpPr>
        <p:sp>
          <p:nvSpPr>
            <p:cNvPr id="18" name="Hexagon 17"/>
            <p:cNvSpPr/>
            <p:nvPr/>
          </p:nvSpPr>
          <p:spPr bwMode="auto">
            <a:xfrm flipH="1">
              <a:off x="6470216" y="4028429"/>
              <a:ext cx="1398268" cy="1205404"/>
            </a:xfrm>
            <a:prstGeom prst="hexagon">
              <a:avLst/>
            </a:prstGeom>
            <a:solidFill>
              <a:schemeClr val="bg1"/>
            </a:solidFill>
            <a:ln w="57150">
              <a:solidFill>
                <a:schemeClr val="accent3"/>
              </a:solidFill>
              <a:round/>
              <a:headEnd/>
              <a:tailEnd/>
            </a:ln>
          </p:spPr>
          <p:txBody>
            <a:bodyPr vert="horz" wrap="square" lIns="96435" tIns="48218" rIns="96435" bIns="48218" numCol="1" rtlCol="0" anchor="ctr" anchorCtr="0" compatLnSpc="1">
              <a:prstTxWarp prst="textNoShape">
                <a:avLst/>
              </a:prstTxWarp>
            </a:bodyPr>
            <a:lstStyle/>
            <a:p>
              <a:pPr algn="ctr"/>
              <a:endParaRPr lang="en-US" sz="900"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Freeform 11"/>
            <p:cNvSpPr>
              <a:spLocks noEditPoints="1"/>
            </p:cNvSpPr>
            <p:nvPr/>
          </p:nvSpPr>
          <p:spPr bwMode="auto">
            <a:xfrm>
              <a:off x="6969021" y="4469634"/>
              <a:ext cx="463070" cy="411434"/>
            </a:xfrm>
            <a:custGeom>
              <a:avLst/>
              <a:gdLst>
                <a:gd name="T0" fmla="*/ 133 w 134"/>
                <a:gd name="T1" fmla="*/ 16 h 119"/>
                <a:gd name="T2" fmla="*/ 121 w 134"/>
                <a:gd name="T3" fmla="*/ 5 h 119"/>
                <a:gd name="T4" fmla="*/ 115 w 134"/>
                <a:gd name="T5" fmla="*/ 5 h 119"/>
                <a:gd name="T6" fmla="*/ 114 w 134"/>
                <a:gd name="T7" fmla="*/ 8 h 119"/>
                <a:gd name="T8" fmla="*/ 111 w 134"/>
                <a:gd name="T9" fmla="*/ 9 h 119"/>
                <a:gd name="T10" fmla="*/ 111 w 134"/>
                <a:gd name="T11" fmla="*/ 9 h 119"/>
                <a:gd name="T12" fmla="*/ 81 w 134"/>
                <a:gd name="T13" fmla="*/ 39 h 119"/>
                <a:gd name="T14" fmla="*/ 79 w 134"/>
                <a:gd name="T15" fmla="*/ 47 h 119"/>
                <a:gd name="T16" fmla="*/ 82 w 134"/>
                <a:gd name="T17" fmla="*/ 50 h 119"/>
                <a:gd name="T18" fmla="*/ 82 w 134"/>
                <a:gd name="T19" fmla="*/ 50 h 119"/>
                <a:gd name="T20" fmla="*/ 83 w 134"/>
                <a:gd name="T21" fmla="*/ 51 h 119"/>
                <a:gd name="T22" fmla="*/ 76 w 134"/>
                <a:gd name="T23" fmla="*/ 57 h 119"/>
                <a:gd name="T24" fmla="*/ 54 w 134"/>
                <a:gd name="T25" fmla="*/ 35 h 119"/>
                <a:gd name="T26" fmla="*/ 47 w 134"/>
                <a:gd name="T27" fmla="*/ 10 h 119"/>
                <a:gd name="T28" fmla="*/ 21 w 134"/>
                <a:gd name="T29" fmla="*/ 3 h 119"/>
                <a:gd name="T30" fmla="*/ 36 w 134"/>
                <a:gd name="T31" fmla="*/ 18 h 119"/>
                <a:gd name="T32" fmla="*/ 32 w 134"/>
                <a:gd name="T33" fmla="*/ 32 h 119"/>
                <a:gd name="T34" fmla="*/ 18 w 134"/>
                <a:gd name="T35" fmla="*/ 36 h 119"/>
                <a:gd name="T36" fmla="*/ 3 w 134"/>
                <a:gd name="T37" fmla="*/ 21 h 119"/>
                <a:gd name="T38" fmla="*/ 10 w 134"/>
                <a:gd name="T39" fmla="*/ 47 h 119"/>
                <a:gd name="T40" fmla="*/ 36 w 134"/>
                <a:gd name="T41" fmla="*/ 53 h 119"/>
                <a:gd name="T42" fmla="*/ 37 w 134"/>
                <a:gd name="T43" fmla="*/ 53 h 119"/>
                <a:gd name="T44" fmla="*/ 58 w 134"/>
                <a:gd name="T45" fmla="*/ 75 h 119"/>
                <a:gd name="T46" fmla="*/ 38 w 134"/>
                <a:gd name="T47" fmla="*/ 96 h 119"/>
                <a:gd name="T48" fmla="*/ 36 w 134"/>
                <a:gd name="T49" fmla="*/ 95 h 119"/>
                <a:gd name="T50" fmla="*/ 31 w 134"/>
                <a:gd name="T51" fmla="*/ 99 h 119"/>
                <a:gd name="T52" fmla="*/ 21 w 134"/>
                <a:gd name="T53" fmla="*/ 115 h 119"/>
                <a:gd name="T54" fmla="*/ 23 w 134"/>
                <a:gd name="T55" fmla="*/ 117 h 119"/>
                <a:gd name="T56" fmla="*/ 39 w 134"/>
                <a:gd name="T57" fmla="*/ 107 h 119"/>
                <a:gd name="T58" fmla="*/ 43 w 134"/>
                <a:gd name="T59" fmla="*/ 101 h 119"/>
                <a:gd name="T60" fmla="*/ 42 w 134"/>
                <a:gd name="T61" fmla="*/ 100 h 119"/>
                <a:gd name="T62" fmla="*/ 63 w 134"/>
                <a:gd name="T63" fmla="*/ 80 h 119"/>
                <a:gd name="T64" fmla="*/ 98 w 134"/>
                <a:gd name="T65" fmla="*/ 115 h 119"/>
                <a:gd name="T66" fmla="*/ 107 w 134"/>
                <a:gd name="T67" fmla="*/ 119 h 119"/>
                <a:gd name="T68" fmla="*/ 116 w 134"/>
                <a:gd name="T69" fmla="*/ 115 h 119"/>
                <a:gd name="T70" fmla="*/ 116 w 134"/>
                <a:gd name="T71" fmla="*/ 97 h 119"/>
                <a:gd name="T72" fmla="*/ 81 w 134"/>
                <a:gd name="T73" fmla="*/ 62 h 119"/>
                <a:gd name="T74" fmla="*/ 87 w 134"/>
                <a:gd name="T75" fmla="*/ 56 h 119"/>
                <a:gd name="T76" fmla="*/ 90 w 134"/>
                <a:gd name="T77" fmla="*/ 59 h 119"/>
                <a:gd name="T78" fmla="*/ 98 w 134"/>
                <a:gd name="T79" fmla="*/ 57 h 119"/>
                <a:gd name="T80" fmla="*/ 128 w 134"/>
                <a:gd name="T81" fmla="*/ 26 h 119"/>
                <a:gd name="T82" fmla="*/ 128 w 134"/>
                <a:gd name="T83" fmla="*/ 26 h 119"/>
                <a:gd name="T84" fmla="*/ 128 w 134"/>
                <a:gd name="T85" fmla="*/ 26 h 119"/>
                <a:gd name="T86" fmla="*/ 129 w 134"/>
                <a:gd name="T87" fmla="*/ 23 h 119"/>
                <a:gd name="T88" fmla="*/ 133 w 134"/>
                <a:gd name="T89" fmla="*/ 22 h 119"/>
                <a:gd name="T90" fmla="*/ 133 w 134"/>
                <a:gd name="T91" fmla="*/ 16 h 119"/>
                <a:gd name="T92" fmla="*/ 108 w 134"/>
                <a:gd name="T93" fmla="*/ 103 h 119"/>
                <a:gd name="T94" fmla="*/ 113 w 134"/>
                <a:gd name="T95" fmla="*/ 108 h 119"/>
                <a:gd name="T96" fmla="*/ 108 w 134"/>
                <a:gd name="T97" fmla="*/ 113 h 119"/>
                <a:gd name="T98" fmla="*/ 103 w 134"/>
                <a:gd name="T99" fmla="*/ 108 h 119"/>
                <a:gd name="T100" fmla="*/ 108 w 134"/>
                <a:gd name="T101" fmla="*/ 103 h 119"/>
                <a:gd name="T102" fmla="*/ 91 w 134"/>
                <a:gd name="T103" fmla="*/ 41 h 119"/>
                <a:gd name="T104" fmla="*/ 89 w 134"/>
                <a:gd name="T105" fmla="*/ 39 h 119"/>
                <a:gd name="T106" fmla="*/ 112 w 134"/>
                <a:gd name="T107" fmla="*/ 17 h 119"/>
                <a:gd name="T108" fmla="*/ 114 w 134"/>
                <a:gd name="T109" fmla="*/ 19 h 119"/>
                <a:gd name="T110" fmla="*/ 91 w 134"/>
                <a:gd name="T111" fmla="*/ 41 h 119"/>
                <a:gd name="T112" fmla="*/ 98 w 134"/>
                <a:gd name="T113" fmla="*/ 48 h 119"/>
                <a:gd name="T114" fmla="*/ 96 w 134"/>
                <a:gd name="T115" fmla="*/ 47 h 119"/>
                <a:gd name="T116" fmla="*/ 119 w 134"/>
                <a:gd name="T117" fmla="*/ 24 h 119"/>
                <a:gd name="T118" fmla="*/ 121 w 134"/>
                <a:gd name="T119" fmla="*/ 26 h 119"/>
                <a:gd name="T120" fmla="*/ 98 w 134"/>
                <a:gd name="T121" fmla="*/ 48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4" h="119">
                  <a:moveTo>
                    <a:pt x="133" y="16"/>
                  </a:moveTo>
                  <a:cubicBezTo>
                    <a:pt x="121" y="5"/>
                    <a:pt x="121" y="5"/>
                    <a:pt x="121" y="5"/>
                  </a:cubicBezTo>
                  <a:cubicBezTo>
                    <a:pt x="119" y="3"/>
                    <a:pt x="117" y="3"/>
                    <a:pt x="115" y="5"/>
                  </a:cubicBezTo>
                  <a:cubicBezTo>
                    <a:pt x="114" y="6"/>
                    <a:pt x="114" y="7"/>
                    <a:pt x="114" y="8"/>
                  </a:cubicBezTo>
                  <a:cubicBezTo>
                    <a:pt x="113" y="8"/>
                    <a:pt x="112" y="8"/>
                    <a:pt x="111" y="9"/>
                  </a:cubicBezTo>
                  <a:cubicBezTo>
                    <a:pt x="111" y="9"/>
                    <a:pt x="111" y="9"/>
                    <a:pt x="111" y="9"/>
                  </a:cubicBezTo>
                  <a:cubicBezTo>
                    <a:pt x="81" y="39"/>
                    <a:pt x="81" y="39"/>
                    <a:pt x="81" y="39"/>
                  </a:cubicBezTo>
                  <a:cubicBezTo>
                    <a:pt x="81" y="42"/>
                    <a:pt x="80" y="45"/>
                    <a:pt x="79" y="47"/>
                  </a:cubicBezTo>
                  <a:cubicBezTo>
                    <a:pt x="82" y="50"/>
                    <a:pt x="82" y="50"/>
                    <a:pt x="82" y="50"/>
                  </a:cubicBezTo>
                  <a:cubicBezTo>
                    <a:pt x="82" y="50"/>
                    <a:pt x="82" y="50"/>
                    <a:pt x="82" y="50"/>
                  </a:cubicBezTo>
                  <a:cubicBezTo>
                    <a:pt x="83" y="51"/>
                    <a:pt x="83" y="51"/>
                    <a:pt x="83" y="51"/>
                  </a:cubicBezTo>
                  <a:cubicBezTo>
                    <a:pt x="76" y="57"/>
                    <a:pt x="76" y="57"/>
                    <a:pt x="76" y="57"/>
                  </a:cubicBezTo>
                  <a:cubicBezTo>
                    <a:pt x="54" y="35"/>
                    <a:pt x="54" y="35"/>
                    <a:pt x="54" y="35"/>
                  </a:cubicBezTo>
                  <a:cubicBezTo>
                    <a:pt x="56" y="26"/>
                    <a:pt x="54" y="17"/>
                    <a:pt x="47" y="10"/>
                  </a:cubicBezTo>
                  <a:cubicBezTo>
                    <a:pt x="40" y="3"/>
                    <a:pt x="30" y="0"/>
                    <a:pt x="21" y="3"/>
                  </a:cubicBezTo>
                  <a:cubicBezTo>
                    <a:pt x="36" y="18"/>
                    <a:pt x="36" y="18"/>
                    <a:pt x="36" y="18"/>
                  </a:cubicBezTo>
                  <a:cubicBezTo>
                    <a:pt x="32" y="32"/>
                    <a:pt x="32" y="32"/>
                    <a:pt x="32" y="32"/>
                  </a:cubicBezTo>
                  <a:cubicBezTo>
                    <a:pt x="18" y="36"/>
                    <a:pt x="18" y="36"/>
                    <a:pt x="18" y="36"/>
                  </a:cubicBezTo>
                  <a:cubicBezTo>
                    <a:pt x="3" y="21"/>
                    <a:pt x="3" y="21"/>
                    <a:pt x="3" y="21"/>
                  </a:cubicBezTo>
                  <a:cubicBezTo>
                    <a:pt x="0" y="30"/>
                    <a:pt x="3" y="40"/>
                    <a:pt x="10" y="47"/>
                  </a:cubicBezTo>
                  <a:cubicBezTo>
                    <a:pt x="17" y="54"/>
                    <a:pt x="27" y="56"/>
                    <a:pt x="36" y="53"/>
                  </a:cubicBezTo>
                  <a:cubicBezTo>
                    <a:pt x="37" y="53"/>
                    <a:pt x="37" y="53"/>
                    <a:pt x="37" y="53"/>
                  </a:cubicBezTo>
                  <a:cubicBezTo>
                    <a:pt x="58" y="75"/>
                    <a:pt x="58" y="75"/>
                    <a:pt x="58" y="75"/>
                  </a:cubicBezTo>
                  <a:cubicBezTo>
                    <a:pt x="38" y="96"/>
                    <a:pt x="38" y="96"/>
                    <a:pt x="38" y="96"/>
                  </a:cubicBezTo>
                  <a:cubicBezTo>
                    <a:pt x="36" y="95"/>
                    <a:pt x="36" y="95"/>
                    <a:pt x="36" y="95"/>
                  </a:cubicBezTo>
                  <a:cubicBezTo>
                    <a:pt x="31" y="99"/>
                    <a:pt x="31" y="99"/>
                    <a:pt x="31" y="99"/>
                  </a:cubicBezTo>
                  <a:cubicBezTo>
                    <a:pt x="21" y="115"/>
                    <a:pt x="21" y="115"/>
                    <a:pt x="21" y="115"/>
                  </a:cubicBezTo>
                  <a:cubicBezTo>
                    <a:pt x="23" y="117"/>
                    <a:pt x="23" y="117"/>
                    <a:pt x="23" y="117"/>
                  </a:cubicBezTo>
                  <a:cubicBezTo>
                    <a:pt x="39" y="107"/>
                    <a:pt x="39" y="107"/>
                    <a:pt x="39" y="107"/>
                  </a:cubicBezTo>
                  <a:cubicBezTo>
                    <a:pt x="43" y="101"/>
                    <a:pt x="43" y="101"/>
                    <a:pt x="43" y="101"/>
                  </a:cubicBezTo>
                  <a:cubicBezTo>
                    <a:pt x="42" y="100"/>
                    <a:pt x="42" y="100"/>
                    <a:pt x="42" y="100"/>
                  </a:cubicBezTo>
                  <a:cubicBezTo>
                    <a:pt x="63" y="80"/>
                    <a:pt x="63" y="80"/>
                    <a:pt x="63" y="80"/>
                  </a:cubicBezTo>
                  <a:cubicBezTo>
                    <a:pt x="98" y="115"/>
                    <a:pt x="98" y="115"/>
                    <a:pt x="98" y="115"/>
                  </a:cubicBezTo>
                  <a:cubicBezTo>
                    <a:pt x="101" y="117"/>
                    <a:pt x="104" y="119"/>
                    <a:pt x="107" y="119"/>
                  </a:cubicBezTo>
                  <a:cubicBezTo>
                    <a:pt x="110" y="119"/>
                    <a:pt x="113" y="117"/>
                    <a:pt x="116" y="115"/>
                  </a:cubicBezTo>
                  <a:cubicBezTo>
                    <a:pt x="121" y="110"/>
                    <a:pt x="121" y="102"/>
                    <a:pt x="116" y="97"/>
                  </a:cubicBezTo>
                  <a:cubicBezTo>
                    <a:pt x="81" y="62"/>
                    <a:pt x="81" y="62"/>
                    <a:pt x="81" y="62"/>
                  </a:cubicBezTo>
                  <a:cubicBezTo>
                    <a:pt x="87" y="56"/>
                    <a:pt x="87" y="56"/>
                    <a:pt x="87" y="56"/>
                  </a:cubicBezTo>
                  <a:cubicBezTo>
                    <a:pt x="90" y="59"/>
                    <a:pt x="90" y="59"/>
                    <a:pt x="90" y="59"/>
                  </a:cubicBezTo>
                  <a:cubicBezTo>
                    <a:pt x="92" y="57"/>
                    <a:pt x="95" y="56"/>
                    <a:pt x="98" y="57"/>
                  </a:cubicBezTo>
                  <a:cubicBezTo>
                    <a:pt x="128" y="26"/>
                    <a:pt x="128" y="26"/>
                    <a:pt x="128" y="26"/>
                  </a:cubicBezTo>
                  <a:cubicBezTo>
                    <a:pt x="128" y="26"/>
                    <a:pt x="128" y="26"/>
                    <a:pt x="128" y="26"/>
                  </a:cubicBezTo>
                  <a:cubicBezTo>
                    <a:pt x="128" y="26"/>
                    <a:pt x="128" y="26"/>
                    <a:pt x="128" y="26"/>
                  </a:cubicBezTo>
                  <a:cubicBezTo>
                    <a:pt x="129" y="25"/>
                    <a:pt x="129" y="24"/>
                    <a:pt x="129" y="23"/>
                  </a:cubicBezTo>
                  <a:cubicBezTo>
                    <a:pt x="130" y="24"/>
                    <a:pt x="132" y="23"/>
                    <a:pt x="133" y="22"/>
                  </a:cubicBezTo>
                  <a:cubicBezTo>
                    <a:pt x="134" y="21"/>
                    <a:pt x="134" y="18"/>
                    <a:pt x="133" y="16"/>
                  </a:cubicBezTo>
                  <a:close/>
                  <a:moveTo>
                    <a:pt x="108" y="103"/>
                  </a:moveTo>
                  <a:cubicBezTo>
                    <a:pt x="111" y="103"/>
                    <a:pt x="113" y="106"/>
                    <a:pt x="113" y="108"/>
                  </a:cubicBezTo>
                  <a:cubicBezTo>
                    <a:pt x="113" y="111"/>
                    <a:pt x="111" y="113"/>
                    <a:pt x="108" y="113"/>
                  </a:cubicBezTo>
                  <a:cubicBezTo>
                    <a:pt x="105" y="113"/>
                    <a:pt x="103" y="111"/>
                    <a:pt x="103" y="108"/>
                  </a:cubicBezTo>
                  <a:cubicBezTo>
                    <a:pt x="103" y="106"/>
                    <a:pt x="105" y="103"/>
                    <a:pt x="108" y="103"/>
                  </a:cubicBezTo>
                  <a:close/>
                  <a:moveTo>
                    <a:pt x="91" y="41"/>
                  </a:moveTo>
                  <a:cubicBezTo>
                    <a:pt x="89" y="39"/>
                    <a:pt x="89" y="39"/>
                    <a:pt x="89" y="39"/>
                  </a:cubicBezTo>
                  <a:cubicBezTo>
                    <a:pt x="112" y="17"/>
                    <a:pt x="112" y="17"/>
                    <a:pt x="112" y="17"/>
                  </a:cubicBezTo>
                  <a:cubicBezTo>
                    <a:pt x="114" y="19"/>
                    <a:pt x="114" y="19"/>
                    <a:pt x="114" y="19"/>
                  </a:cubicBezTo>
                  <a:lnTo>
                    <a:pt x="91" y="41"/>
                  </a:lnTo>
                  <a:close/>
                  <a:moveTo>
                    <a:pt x="98" y="48"/>
                  </a:moveTo>
                  <a:cubicBezTo>
                    <a:pt x="96" y="47"/>
                    <a:pt x="96" y="47"/>
                    <a:pt x="96" y="47"/>
                  </a:cubicBezTo>
                  <a:cubicBezTo>
                    <a:pt x="119" y="24"/>
                    <a:pt x="119" y="24"/>
                    <a:pt x="119" y="24"/>
                  </a:cubicBezTo>
                  <a:cubicBezTo>
                    <a:pt x="121" y="26"/>
                    <a:pt x="121" y="26"/>
                    <a:pt x="121" y="26"/>
                  </a:cubicBezTo>
                  <a:lnTo>
                    <a:pt x="98" y="48"/>
                  </a:lnTo>
                  <a:close/>
                </a:path>
              </a:pathLst>
            </a:custGeom>
            <a:solidFill>
              <a:schemeClr val="accent3"/>
            </a:solidFill>
            <a:ln>
              <a:noFill/>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0" name="TextBox 47"/>
          <p:cNvSpPr txBox="1"/>
          <p:nvPr/>
        </p:nvSpPr>
        <p:spPr>
          <a:xfrm>
            <a:off x="968640" y="3913178"/>
            <a:ext cx="7200001" cy="896654"/>
          </a:xfrm>
          <a:prstGeom prst="rect">
            <a:avLst/>
          </a:prstGeom>
          <a:noFill/>
        </p:spPr>
        <p:txBody>
          <a:bodyPr wrap="square" lIns="65023" tIns="32511" rIns="65023" bIns="32511" rtlCol="0">
            <a:spAutoFit/>
          </a:bodyPr>
          <a:lstStyle/>
          <a:p>
            <a:pPr algn="ctr">
              <a:lnSpc>
                <a:spcPct val="150000"/>
              </a:lnSpc>
            </a:pP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danaime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donWakamare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quosam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santLoirem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koler</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sit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Wakamare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santLorem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dalaman</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masanaki</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kudapatar</a:t>
            </a:r>
            <a:r>
              <a:rPr lang="en-US" altLang="zh-CN" sz="900" dirty="0" smtClean="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danaime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donWakamare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quosam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santLoirem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koler</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sit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Wakamare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dimasa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qm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santLorem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denimaOstebus</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daname</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lovera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don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Wakama</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dalaman</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Dalam</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masanaki</a:t>
            </a:r>
            <a:r>
              <a:rPr lang="en-US"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altLang="zh-CN" sz="9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kudapatar</a:t>
            </a:r>
            <a:r>
              <a:rPr lang="en-US" altLang="zh-CN" sz="900" dirty="0" smtClean="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t>
            </a:r>
            <a:endParaRPr lang="id-ID" altLang="zh-CN" sz="9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spTree>
    <p:extLst>
      <p:ext uri="{BB962C8B-B14F-4D97-AF65-F5344CB8AC3E}">
        <p14:creationId xmlns:p14="http://schemas.microsoft.com/office/powerpoint/2010/main" val="60839064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2" presetClass="entr" presetSubtype="2"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right)">
                                      <p:cBhvr>
                                        <p:cTn id="13" dur="500"/>
                                        <p:tgtEl>
                                          <p:spTgt spid="3"/>
                                        </p:tgtEl>
                                      </p:cBhvr>
                                    </p:animEffect>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wipe(left)">
                                      <p:cBhvr>
                                        <p:cTn id="17" dur="500"/>
                                        <p:tgtEl>
                                          <p:spTgt spid="30"/>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 fill="hold"/>
                                        <p:tgtEl>
                                          <p:spTgt spid="2"/>
                                        </p:tgtEl>
                                        <p:attrNameLst>
                                          <p:attrName>ppt_w</p:attrName>
                                        </p:attrNameLst>
                                      </p:cBhvr>
                                      <p:tavLst>
                                        <p:tav tm="0">
                                          <p:val>
                                            <p:fltVal val="0"/>
                                          </p:val>
                                        </p:tav>
                                        <p:tav tm="100000">
                                          <p:val>
                                            <p:strVal val="#ppt_w"/>
                                          </p:val>
                                        </p:tav>
                                      </p:tavLst>
                                    </p:anim>
                                    <p:anim calcmode="lin" valueType="num">
                                      <p:cBhvr>
                                        <p:cTn id="22" dur="500" fill="hold"/>
                                        <p:tgtEl>
                                          <p:spTgt spid="2"/>
                                        </p:tgtEl>
                                        <p:attrNameLst>
                                          <p:attrName>ppt_h</p:attrName>
                                        </p:attrNameLst>
                                      </p:cBhvr>
                                      <p:tavLst>
                                        <p:tav tm="0">
                                          <p:val>
                                            <p:fltVal val="0"/>
                                          </p:val>
                                        </p:tav>
                                        <p:tav tm="100000">
                                          <p:val>
                                            <p:strVal val="#ppt_h"/>
                                          </p:val>
                                        </p:tav>
                                      </p:tavLst>
                                    </p:anim>
                                    <p:animEffect transition="in" filter="fade">
                                      <p:cBhvr>
                                        <p:cTn id="23" dur="500"/>
                                        <p:tgtEl>
                                          <p:spTgt spid="2"/>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left)">
                                      <p:cBhvr>
                                        <p:cTn id="27" dur="500"/>
                                        <p:tgtEl>
                                          <p:spTgt spid="9"/>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500" fill="hold"/>
                                        <p:tgtEl>
                                          <p:spTgt spid="5"/>
                                        </p:tgtEl>
                                        <p:attrNameLst>
                                          <p:attrName>ppt_w</p:attrName>
                                        </p:attrNameLst>
                                      </p:cBhvr>
                                      <p:tavLst>
                                        <p:tav tm="0">
                                          <p:val>
                                            <p:fltVal val="0"/>
                                          </p:val>
                                        </p:tav>
                                        <p:tav tm="100000">
                                          <p:val>
                                            <p:strVal val="#ppt_w"/>
                                          </p:val>
                                        </p:tav>
                                      </p:tavLst>
                                    </p:anim>
                                    <p:anim calcmode="lin" valueType="num">
                                      <p:cBhvr>
                                        <p:cTn id="36" dur="500" fill="hold"/>
                                        <p:tgtEl>
                                          <p:spTgt spid="5"/>
                                        </p:tgtEl>
                                        <p:attrNameLst>
                                          <p:attrName>ppt_h</p:attrName>
                                        </p:attrNameLst>
                                      </p:cBhvr>
                                      <p:tavLst>
                                        <p:tav tm="0">
                                          <p:val>
                                            <p:fltVal val="0"/>
                                          </p:val>
                                        </p:tav>
                                        <p:tav tm="100000">
                                          <p:val>
                                            <p:strVal val="#ppt_h"/>
                                          </p:val>
                                        </p:tav>
                                      </p:tavLst>
                                    </p:anim>
                                    <p:animEffect transition="in" filter="fade">
                                      <p:cBhvr>
                                        <p:cTn id="37" dur="500"/>
                                        <p:tgtEl>
                                          <p:spTgt spid="5"/>
                                        </p:tgtEl>
                                      </p:cBhvr>
                                    </p:animEffect>
                                  </p:childTnLst>
                                </p:cTn>
                              </p:par>
                            </p:childTnLst>
                          </p:cTn>
                        </p:par>
                        <p:par>
                          <p:cTn id="38" fill="hold">
                            <p:stCondLst>
                              <p:cond delay="3500"/>
                            </p:stCondLst>
                            <p:childTnLst>
                              <p:par>
                                <p:cTn id="39" presetID="22" presetClass="entr" presetSubtype="2" fill="hold" grpId="0" nodeType="after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right)">
                                      <p:cBhvr>
                                        <p:cTn id="41" dur="500"/>
                                        <p:tgtEl>
                                          <p:spTgt spid="6"/>
                                        </p:tgtEl>
                                      </p:cBhvr>
                                    </p:animEffect>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500"/>
                                        <p:tgtEl>
                                          <p:spTgt spid="3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p:cTn id="49" dur="500" fill="hold"/>
                                        <p:tgtEl>
                                          <p:spTgt spid="10"/>
                                        </p:tgtEl>
                                        <p:attrNameLst>
                                          <p:attrName>ppt_w</p:attrName>
                                        </p:attrNameLst>
                                      </p:cBhvr>
                                      <p:tavLst>
                                        <p:tav tm="0">
                                          <p:val>
                                            <p:fltVal val="0"/>
                                          </p:val>
                                        </p:tav>
                                        <p:tav tm="100000">
                                          <p:val>
                                            <p:strVal val="#ppt_w"/>
                                          </p:val>
                                        </p:tav>
                                      </p:tavLst>
                                    </p:anim>
                                    <p:anim calcmode="lin" valueType="num">
                                      <p:cBhvr>
                                        <p:cTn id="50" dur="500" fill="hold"/>
                                        <p:tgtEl>
                                          <p:spTgt spid="10"/>
                                        </p:tgtEl>
                                        <p:attrNameLst>
                                          <p:attrName>ppt_h</p:attrName>
                                        </p:attrNameLst>
                                      </p:cBhvr>
                                      <p:tavLst>
                                        <p:tav tm="0">
                                          <p:val>
                                            <p:fltVal val="0"/>
                                          </p:val>
                                        </p:tav>
                                        <p:tav tm="100000">
                                          <p:val>
                                            <p:strVal val="#ppt_h"/>
                                          </p:val>
                                        </p:tav>
                                      </p:tavLst>
                                    </p:anim>
                                    <p:animEffect transition="in" filter="fade">
                                      <p:cBhvr>
                                        <p:cTn id="51" dur="500"/>
                                        <p:tgtEl>
                                          <p:spTgt spid="10"/>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wipe(left)">
                                      <p:cBhvr>
                                        <p:cTn id="55" dur="500"/>
                                        <p:tgtEl>
                                          <p:spTgt spid="12"/>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right)">
                                      <p:cBhvr>
                                        <p:cTn id="59" dur="500"/>
                                        <p:tgtEl>
                                          <p:spTgt spid="29"/>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9" grpId="0" animBg="1"/>
      <p:bldP spid="12" grpId="0" animBg="1"/>
      <p:bldP spid="28" grpId="0"/>
      <p:bldP spid="29" grpId="0"/>
      <p:bldP spid="30" grpId="0"/>
      <p:bldP spid="31" grpId="0"/>
      <p:bldP spid="4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圆角矩形 20"/>
          <p:cNvSpPr>
            <a:spLocks noChangeArrowheads="1"/>
          </p:cNvSpPr>
          <p:nvPr/>
        </p:nvSpPr>
        <p:spPr bwMode="auto">
          <a:xfrm>
            <a:off x="1661096" y="1621953"/>
            <a:ext cx="1689100" cy="1949450"/>
          </a:xfrm>
          <a:prstGeom prst="roundRect">
            <a:avLst>
              <a:gd name="adj" fmla="val 5681"/>
            </a:avLst>
          </a:prstGeom>
          <a:noFill/>
          <a:ln w="19050">
            <a:solidFill>
              <a:schemeClr val="accent1"/>
            </a:solidFill>
            <a:round/>
            <a:headEnd/>
            <a:tailEnd/>
          </a:ln>
        </p:spPr>
        <p:txBody>
          <a:bodyPr lIns="62107" tIns="31054" rIns="62107" bIns="31054"/>
          <a:lstStyle/>
          <a:p>
            <a:pPr lvl="2"/>
            <a:endParaRPr lang="zh-CN" altLang="en-US">
              <a:solidFill>
                <a:srgbClr val="434343"/>
              </a:solidFill>
            </a:endParaRPr>
          </a:p>
        </p:txBody>
      </p:sp>
      <p:sp>
        <p:nvSpPr>
          <p:cNvPr id="22" name="圆角矩形 21"/>
          <p:cNvSpPr>
            <a:spLocks noChangeArrowheads="1"/>
          </p:cNvSpPr>
          <p:nvPr/>
        </p:nvSpPr>
        <p:spPr bwMode="auto">
          <a:xfrm>
            <a:off x="5969573" y="1621953"/>
            <a:ext cx="1690687" cy="1949450"/>
          </a:xfrm>
          <a:prstGeom prst="roundRect">
            <a:avLst>
              <a:gd name="adj" fmla="val 5069"/>
            </a:avLst>
          </a:prstGeom>
          <a:noFill/>
          <a:ln w="19050">
            <a:solidFill>
              <a:schemeClr val="accent3"/>
            </a:solidFill>
            <a:round/>
            <a:headEnd/>
            <a:tailEnd/>
          </a:ln>
        </p:spPr>
        <p:txBody>
          <a:bodyPr lIns="62107" tIns="31054" rIns="62107" bIns="31054"/>
          <a:lstStyle/>
          <a:p>
            <a:pPr lvl="2"/>
            <a:endParaRPr lang="zh-CN" altLang="en-US">
              <a:solidFill>
                <a:srgbClr val="434343"/>
              </a:solidFill>
            </a:endParaRPr>
          </a:p>
        </p:txBody>
      </p:sp>
      <p:sp>
        <p:nvSpPr>
          <p:cNvPr id="23" name="矩形 26"/>
          <p:cNvSpPr>
            <a:spLocks noChangeArrowheads="1"/>
          </p:cNvSpPr>
          <p:nvPr/>
        </p:nvSpPr>
        <p:spPr bwMode="auto">
          <a:xfrm>
            <a:off x="6091808" y="1908079"/>
            <a:ext cx="1466850" cy="1183023"/>
          </a:xfrm>
          <a:prstGeom prst="rect">
            <a:avLst/>
          </a:prstGeom>
          <a:noFill/>
          <a:ln w="9525">
            <a:noFill/>
            <a:miter lim="800000"/>
            <a:headEnd/>
            <a:tailEnd/>
          </a:ln>
        </p:spPr>
        <p:txBody>
          <a:bodyPr lIns="62107" tIns="31054" rIns="62107" bIns="31054">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4" name="圆角矩形 23"/>
          <p:cNvSpPr>
            <a:spLocks noChangeArrowheads="1"/>
          </p:cNvSpPr>
          <p:nvPr/>
        </p:nvSpPr>
        <p:spPr bwMode="auto">
          <a:xfrm>
            <a:off x="3796283" y="1621953"/>
            <a:ext cx="1690688" cy="1949450"/>
          </a:xfrm>
          <a:prstGeom prst="roundRect">
            <a:avLst>
              <a:gd name="adj" fmla="val 5069"/>
            </a:avLst>
          </a:prstGeom>
          <a:noFill/>
          <a:ln w="19050">
            <a:solidFill>
              <a:schemeClr val="accent2"/>
            </a:solidFill>
            <a:round/>
            <a:headEnd/>
            <a:tailEnd/>
          </a:ln>
        </p:spPr>
        <p:txBody>
          <a:bodyPr lIns="62107" tIns="31054" rIns="62107" bIns="31054"/>
          <a:lstStyle/>
          <a:p>
            <a:pPr lvl="2"/>
            <a:endParaRPr lang="zh-CN" altLang="en-US">
              <a:solidFill>
                <a:srgbClr val="434343"/>
              </a:solidFill>
            </a:endParaRPr>
          </a:p>
        </p:txBody>
      </p:sp>
      <p:sp>
        <p:nvSpPr>
          <p:cNvPr id="25" name="矩形 24"/>
          <p:cNvSpPr>
            <a:spLocks noChangeArrowheads="1"/>
          </p:cNvSpPr>
          <p:nvPr/>
        </p:nvSpPr>
        <p:spPr bwMode="auto">
          <a:xfrm>
            <a:off x="3893121" y="1908079"/>
            <a:ext cx="1471612" cy="1183023"/>
          </a:xfrm>
          <a:prstGeom prst="rect">
            <a:avLst/>
          </a:prstGeom>
          <a:noFill/>
          <a:ln w="9525">
            <a:noFill/>
            <a:miter lim="800000"/>
            <a:headEnd/>
            <a:tailEnd/>
          </a:ln>
        </p:spPr>
        <p:txBody>
          <a:bodyPr lIns="62107" tIns="31054" rIns="62107" bIns="31054">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6" name="TextBox 32"/>
          <p:cNvSpPr txBox="1">
            <a:spLocks noChangeArrowheads="1"/>
          </p:cNvSpPr>
          <p:nvPr/>
        </p:nvSpPr>
        <p:spPr bwMode="auto">
          <a:xfrm>
            <a:off x="1762697" y="1908079"/>
            <a:ext cx="1457325" cy="1183023"/>
          </a:xfrm>
          <a:prstGeom prst="rect">
            <a:avLst/>
          </a:prstGeom>
          <a:noFill/>
          <a:ln w="9525">
            <a:noFill/>
            <a:miter lim="800000"/>
            <a:headEnd/>
            <a:tailEnd/>
          </a:ln>
        </p:spPr>
        <p:txBody>
          <a:bodyPr lIns="62107" tIns="31054" rIns="62107" bIns="31054">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您的内容打在这里，或者通过复制您的文本后，在此框中选择粘贴，并选择只保留文字。在此录入上述图表的综合描述说明，在此录入上述图表的综合描述说明，在此录入上述图表的综合描述说明。</a:t>
            </a:r>
          </a:p>
        </p:txBody>
      </p:sp>
      <p:sp>
        <p:nvSpPr>
          <p:cNvPr id="27" name="Rectangle 20"/>
          <p:cNvSpPr>
            <a:spLocks noChangeArrowheads="1"/>
          </p:cNvSpPr>
          <p:nvPr/>
        </p:nvSpPr>
        <p:spPr bwMode="auto">
          <a:xfrm>
            <a:off x="2000821" y="4069878"/>
            <a:ext cx="5327650" cy="446088"/>
          </a:xfrm>
          <a:prstGeom prst="roundRect">
            <a:avLst>
              <a:gd name="adj" fmla="val 16667"/>
            </a:avLst>
          </a:prstGeom>
          <a:noFill/>
          <a:ln w="9525">
            <a:noFill/>
            <a:round/>
            <a:headEnd/>
            <a:tailEnd/>
          </a:ln>
        </p:spPr>
        <p:txBody>
          <a:bodyPr lIns="62107" tIns="31054" rIns="62107" bIns="31054"/>
          <a:lstStyle/>
          <a:p>
            <a:endParaRPr lang="zh-CN" altLang="en-US">
              <a:solidFill>
                <a:srgbClr val="434343"/>
              </a:solidFill>
            </a:endParaRPr>
          </a:p>
        </p:txBody>
      </p:sp>
      <p:sp>
        <p:nvSpPr>
          <p:cNvPr id="28" name="矩形 27"/>
          <p:cNvSpPr/>
          <p:nvPr/>
        </p:nvSpPr>
        <p:spPr bwMode="auto">
          <a:xfrm>
            <a:off x="1428852" y="4147326"/>
            <a:ext cx="6455517" cy="281593"/>
          </a:xfrm>
          <a:prstGeom prst="rect">
            <a:avLst/>
          </a:prstGeom>
          <a:solidFill>
            <a:schemeClr val="accent4"/>
          </a:solidFill>
          <a:ln w="28575">
            <a:noFill/>
          </a:ln>
          <a:scene3d>
            <a:camera prst="orthographicFront"/>
            <a:lightRig rig="threePt" dir="t"/>
          </a:scene3d>
          <a:sp3d/>
        </p:spPr>
        <p:txBody>
          <a:bodyPr lIns="62107" tIns="31054" rIns="62107" bIns="31054">
            <a:spAutoFit/>
          </a:bodyPr>
          <a:lstStyle/>
          <a:p>
            <a:pPr algn="ctr" defTabSz="-635">
              <a:tabLst>
                <a:tab pos="5787785" algn="r"/>
              </a:tabLst>
              <a:defRPr/>
            </a:pPr>
            <a:r>
              <a:rPr lang="zh-CN" altLang="en-US" sz="1400"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29" name="燕尾形 28"/>
          <p:cNvSpPr>
            <a:spLocks noChangeArrowheads="1"/>
          </p:cNvSpPr>
          <p:nvPr/>
        </p:nvSpPr>
        <p:spPr bwMode="auto">
          <a:xfrm rot="-5400000" flipH="1" flipV="1">
            <a:off x="6680772" y="3626966"/>
            <a:ext cx="268288" cy="449263"/>
          </a:xfrm>
          <a:prstGeom prst="chevron">
            <a:avLst>
              <a:gd name="adj" fmla="val 39398"/>
            </a:avLst>
          </a:prstGeom>
          <a:solidFill>
            <a:schemeClr val="accent3"/>
          </a:solidFill>
          <a:ln w="9525">
            <a:noFill/>
            <a:round/>
            <a:headEnd/>
            <a:tailEnd/>
          </a:ln>
        </p:spPr>
        <p:txBody>
          <a:bodyPr lIns="62107" tIns="31054" rIns="62107" bIns="31054"/>
          <a:lstStyle/>
          <a:p>
            <a:endParaRPr lang="zh-CN" altLang="en-US">
              <a:solidFill>
                <a:srgbClr val="434343"/>
              </a:solidFill>
            </a:endParaRPr>
          </a:p>
        </p:txBody>
      </p:sp>
      <p:sp>
        <p:nvSpPr>
          <p:cNvPr id="30" name="圆角矩形 29"/>
          <p:cNvSpPr>
            <a:spLocks noChangeArrowheads="1"/>
          </p:cNvSpPr>
          <p:nvPr/>
        </p:nvSpPr>
        <p:spPr bwMode="auto">
          <a:xfrm>
            <a:off x="3796283" y="1202855"/>
            <a:ext cx="1690688" cy="290513"/>
          </a:xfrm>
          <a:prstGeom prst="roundRect">
            <a:avLst>
              <a:gd name="adj" fmla="val 16667"/>
            </a:avLst>
          </a:prstGeom>
          <a:solidFill>
            <a:schemeClr val="accent2"/>
          </a:solidFill>
          <a:ln w="9525">
            <a:noFill/>
            <a:round/>
            <a:headEnd/>
            <a:tailEnd/>
          </a:ln>
        </p:spPr>
        <p:txBody>
          <a:bodyPr lIns="62107" tIns="31054" rIns="62107" bIns="31054"/>
          <a:lstStyle/>
          <a:p>
            <a:endParaRPr lang="zh-CN" altLang="en-US">
              <a:solidFill>
                <a:srgbClr val="434343"/>
              </a:solidFill>
            </a:endParaRPr>
          </a:p>
        </p:txBody>
      </p:sp>
      <p:sp>
        <p:nvSpPr>
          <p:cNvPr id="31" name="圆角矩形 30"/>
          <p:cNvSpPr>
            <a:spLocks noChangeArrowheads="1"/>
          </p:cNvSpPr>
          <p:nvPr/>
        </p:nvSpPr>
        <p:spPr bwMode="auto">
          <a:xfrm>
            <a:off x="5969573" y="1202855"/>
            <a:ext cx="1690687" cy="290513"/>
          </a:xfrm>
          <a:prstGeom prst="roundRect">
            <a:avLst>
              <a:gd name="adj" fmla="val 16667"/>
            </a:avLst>
          </a:prstGeom>
          <a:solidFill>
            <a:schemeClr val="accent3"/>
          </a:solidFill>
          <a:ln w="9525">
            <a:noFill/>
            <a:round/>
            <a:headEnd/>
            <a:tailEnd/>
          </a:ln>
        </p:spPr>
        <p:txBody>
          <a:bodyPr lIns="62107" tIns="31054" rIns="62107" bIns="31054"/>
          <a:lstStyle/>
          <a:p>
            <a:endParaRPr lang="zh-CN" altLang="en-US">
              <a:solidFill>
                <a:srgbClr val="434343"/>
              </a:solidFill>
            </a:endParaRPr>
          </a:p>
        </p:txBody>
      </p:sp>
      <p:sp>
        <p:nvSpPr>
          <p:cNvPr id="32" name="圆角矩形 31"/>
          <p:cNvSpPr>
            <a:spLocks noChangeArrowheads="1"/>
          </p:cNvSpPr>
          <p:nvPr/>
        </p:nvSpPr>
        <p:spPr bwMode="auto">
          <a:xfrm>
            <a:off x="1661096" y="1202855"/>
            <a:ext cx="1689100" cy="290513"/>
          </a:xfrm>
          <a:prstGeom prst="roundRect">
            <a:avLst>
              <a:gd name="adj" fmla="val 16667"/>
            </a:avLst>
          </a:prstGeom>
          <a:solidFill>
            <a:schemeClr val="accent1"/>
          </a:solidFill>
          <a:ln w="38100">
            <a:noFill/>
            <a:round/>
            <a:headEnd/>
            <a:tailEnd/>
          </a:ln>
        </p:spPr>
        <p:txBody>
          <a:bodyPr lIns="62107" tIns="31054" rIns="62107" bIns="31054"/>
          <a:lstStyle/>
          <a:p>
            <a:endParaRPr lang="zh-CN" altLang="en-US">
              <a:solidFill>
                <a:srgbClr val="434343"/>
              </a:solidFill>
            </a:endParaRPr>
          </a:p>
        </p:txBody>
      </p:sp>
      <p:sp>
        <p:nvSpPr>
          <p:cNvPr id="33" name="矩形 32"/>
          <p:cNvSpPr>
            <a:spLocks noChangeArrowheads="1"/>
          </p:cNvSpPr>
          <p:nvPr/>
        </p:nvSpPr>
        <p:spPr bwMode="auto">
          <a:xfrm>
            <a:off x="1695664" y="1225450"/>
            <a:ext cx="1517422" cy="230170"/>
          </a:xfrm>
          <a:prstGeom prst="rect">
            <a:avLst/>
          </a:prstGeom>
          <a:noFill/>
          <a:ln>
            <a:noFill/>
          </a:ln>
          <a:scene3d>
            <a:camera prst="orthographicFront"/>
            <a:lightRig rig="threePt" dir="t"/>
          </a:scene3d>
          <a:sp3d/>
        </p:spPr>
        <p:txBody>
          <a:bodyPr lIns="62107" tIns="31054" rIns="62107" bIns="31054">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4" name="矩形 33"/>
          <p:cNvSpPr>
            <a:spLocks noChangeArrowheads="1"/>
          </p:cNvSpPr>
          <p:nvPr/>
        </p:nvSpPr>
        <p:spPr bwMode="auto">
          <a:xfrm>
            <a:off x="6066187" y="1225450"/>
            <a:ext cx="1517422" cy="230170"/>
          </a:xfrm>
          <a:prstGeom prst="rect">
            <a:avLst/>
          </a:prstGeom>
          <a:noFill/>
          <a:ln>
            <a:noFill/>
          </a:ln>
          <a:scene3d>
            <a:camera prst="orthographicFront"/>
            <a:lightRig rig="threePt" dir="t"/>
          </a:scene3d>
          <a:sp3d/>
        </p:spPr>
        <p:txBody>
          <a:bodyPr lIns="62107" tIns="31054" rIns="62107" bIns="31054">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5" name="矩形 34"/>
          <p:cNvSpPr>
            <a:spLocks noChangeArrowheads="1"/>
          </p:cNvSpPr>
          <p:nvPr/>
        </p:nvSpPr>
        <p:spPr bwMode="auto">
          <a:xfrm>
            <a:off x="3892459" y="1225450"/>
            <a:ext cx="1517422" cy="230170"/>
          </a:xfrm>
          <a:prstGeom prst="rect">
            <a:avLst/>
          </a:prstGeom>
          <a:noFill/>
          <a:ln>
            <a:noFill/>
          </a:ln>
          <a:scene3d>
            <a:camera prst="orthographicFront"/>
            <a:lightRig rig="threePt" dir="t"/>
          </a:scene3d>
          <a:sp3d/>
        </p:spPr>
        <p:txBody>
          <a:bodyPr lIns="62107" tIns="31054" rIns="62107" bIns="31054">
            <a:spAutoFit/>
          </a:bodyPr>
          <a:lstStyle/>
          <a:p>
            <a:pPr algn="ctr" fontAlgn="auto">
              <a:defRPr/>
            </a:pPr>
            <a:r>
              <a:rPr lang="zh-CN" altLang="en-US" sz="1100" b="1" noProof="1">
                <a:solidFill>
                  <a:schemeClr val="bg1"/>
                </a:solidFill>
                <a:latin typeface="微软雅黑" panose="020B0503020204020204" pitchFamily="34" charset="-122"/>
                <a:ea typeface="微软雅黑" panose="020B0503020204020204" pitchFamily="34" charset="-122"/>
              </a:rPr>
              <a:t>单击此处添加标题</a:t>
            </a:r>
          </a:p>
        </p:txBody>
      </p:sp>
      <p:sp>
        <p:nvSpPr>
          <p:cNvPr id="36" name="燕尾形 35"/>
          <p:cNvSpPr>
            <a:spLocks noChangeArrowheads="1"/>
          </p:cNvSpPr>
          <p:nvPr/>
        </p:nvSpPr>
        <p:spPr bwMode="auto">
          <a:xfrm rot="-5400000" flipH="1" flipV="1">
            <a:off x="4543996" y="3626966"/>
            <a:ext cx="268288" cy="449263"/>
          </a:xfrm>
          <a:prstGeom prst="chevron">
            <a:avLst>
              <a:gd name="adj" fmla="val 39398"/>
            </a:avLst>
          </a:prstGeom>
          <a:solidFill>
            <a:schemeClr val="accent2"/>
          </a:solidFill>
          <a:ln w="9525">
            <a:noFill/>
            <a:round/>
            <a:headEnd/>
            <a:tailEnd/>
          </a:ln>
        </p:spPr>
        <p:txBody>
          <a:bodyPr lIns="62107" tIns="31054" rIns="62107" bIns="31054"/>
          <a:lstStyle/>
          <a:p>
            <a:endParaRPr lang="zh-CN" altLang="en-US">
              <a:solidFill>
                <a:srgbClr val="434343"/>
              </a:solidFill>
            </a:endParaRPr>
          </a:p>
        </p:txBody>
      </p:sp>
      <p:sp>
        <p:nvSpPr>
          <p:cNvPr id="37" name="燕尾形 36"/>
          <p:cNvSpPr>
            <a:spLocks noChangeArrowheads="1"/>
          </p:cNvSpPr>
          <p:nvPr/>
        </p:nvSpPr>
        <p:spPr bwMode="auto">
          <a:xfrm rot="-5400000" flipH="1" flipV="1">
            <a:off x="2392934" y="3626967"/>
            <a:ext cx="268288" cy="449262"/>
          </a:xfrm>
          <a:prstGeom prst="chevron">
            <a:avLst>
              <a:gd name="adj" fmla="val 39398"/>
            </a:avLst>
          </a:prstGeom>
          <a:solidFill>
            <a:schemeClr val="accent1"/>
          </a:solidFill>
          <a:ln w="9525">
            <a:noFill/>
            <a:round/>
            <a:headEnd/>
            <a:tailEnd/>
          </a:ln>
        </p:spPr>
        <p:txBody>
          <a:bodyPr lIns="62107" tIns="31054" rIns="62107" bIns="31054"/>
          <a:lstStyle/>
          <a:p>
            <a:endParaRPr lang="zh-CN" altLang="en-US">
              <a:solidFill>
                <a:srgbClr val="434343"/>
              </a:solidFill>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anim calcmode="lin" valueType="num">
                                      <p:cBhvr>
                                        <p:cTn id="8" dur="500" fill="hold"/>
                                        <p:tgtEl>
                                          <p:spTgt spid="32"/>
                                        </p:tgtEl>
                                        <p:attrNameLst>
                                          <p:attrName>ppt_x</p:attrName>
                                        </p:attrNameLst>
                                      </p:cBhvr>
                                      <p:tavLst>
                                        <p:tav tm="0">
                                          <p:val>
                                            <p:strVal val="#ppt_x"/>
                                          </p:val>
                                        </p:tav>
                                        <p:tav tm="100000">
                                          <p:val>
                                            <p:strVal val="#ppt_x"/>
                                          </p:val>
                                        </p:tav>
                                      </p:tavLst>
                                    </p:anim>
                                    <p:anim calcmode="lin" valueType="num">
                                      <p:cBhvr>
                                        <p:cTn id="9" dur="450" decel="100000" fill="hold"/>
                                        <p:tgtEl>
                                          <p:spTgt spid="32"/>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2"/>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30"/>
                                        </p:tgtEl>
                                        <p:attrNameLst>
                                          <p:attrName>style.visibility</p:attrName>
                                        </p:attrNameLst>
                                      </p:cBhvr>
                                      <p:to>
                                        <p:strVal val="visible"/>
                                      </p:to>
                                    </p:set>
                                    <p:animEffect transition="in" filter="fade">
                                      <p:cBhvr>
                                        <p:cTn id="13" dur="500"/>
                                        <p:tgtEl>
                                          <p:spTgt spid="30"/>
                                        </p:tgtEl>
                                      </p:cBhvr>
                                    </p:animEffect>
                                    <p:anim calcmode="lin" valueType="num">
                                      <p:cBhvr>
                                        <p:cTn id="14" dur="500" fill="hold"/>
                                        <p:tgtEl>
                                          <p:spTgt spid="30"/>
                                        </p:tgtEl>
                                        <p:attrNameLst>
                                          <p:attrName>ppt_x</p:attrName>
                                        </p:attrNameLst>
                                      </p:cBhvr>
                                      <p:tavLst>
                                        <p:tav tm="0">
                                          <p:val>
                                            <p:strVal val="#ppt_x"/>
                                          </p:val>
                                        </p:tav>
                                        <p:tav tm="100000">
                                          <p:val>
                                            <p:strVal val="#ppt_x"/>
                                          </p:val>
                                        </p:tav>
                                      </p:tavLst>
                                    </p:anim>
                                    <p:anim calcmode="lin" valueType="num">
                                      <p:cBhvr>
                                        <p:cTn id="15" dur="450" decel="100000" fill="hold"/>
                                        <p:tgtEl>
                                          <p:spTgt spid="30"/>
                                        </p:tgtEl>
                                        <p:attrNameLst>
                                          <p:attrName>ppt_y</p:attrName>
                                        </p:attrNameLst>
                                      </p:cBhvr>
                                      <p:tavLst>
                                        <p:tav tm="0">
                                          <p:val>
                                            <p:strVal val="#ppt_y+1"/>
                                          </p:val>
                                        </p:tav>
                                        <p:tav tm="100000">
                                          <p:val>
                                            <p:strVal val="#ppt_y-.03"/>
                                          </p:val>
                                        </p:tav>
                                      </p:tavLst>
                                    </p:anim>
                                    <p:anim calcmode="lin" valueType="num">
                                      <p:cBhvr>
                                        <p:cTn id="16" dur="50" accel="100000" fill="hold">
                                          <p:stCondLst>
                                            <p:cond delay="450"/>
                                          </p:stCondLst>
                                        </p:cTn>
                                        <p:tgtEl>
                                          <p:spTgt spid="30"/>
                                        </p:tgtEl>
                                        <p:attrNameLst>
                                          <p:attrName>ppt_y</p:attrName>
                                        </p:attrNameLst>
                                      </p:cBhvr>
                                      <p:tavLst>
                                        <p:tav tm="0">
                                          <p:val>
                                            <p:strVal val="#ppt_y-.03"/>
                                          </p:val>
                                        </p:tav>
                                        <p:tav tm="100000">
                                          <p:val>
                                            <p:strVal val="#ppt_y"/>
                                          </p:val>
                                        </p:tav>
                                      </p:tavLst>
                                    </p:anim>
                                  </p:childTnLst>
                                </p:cTn>
                              </p:par>
                              <p:par>
                                <p:cTn id="17" presetID="37" presetClass="entr" presetSubtype="0" fill="hold" grpId="0" nodeType="withEffect">
                                  <p:stCondLst>
                                    <p:cond delay="0"/>
                                  </p:stCondLst>
                                  <p:childTnLst>
                                    <p:set>
                                      <p:cBhvr>
                                        <p:cTn id="18" dur="1" fill="hold">
                                          <p:stCondLst>
                                            <p:cond delay="0"/>
                                          </p:stCondLst>
                                        </p:cTn>
                                        <p:tgtEl>
                                          <p:spTgt spid="31"/>
                                        </p:tgtEl>
                                        <p:attrNameLst>
                                          <p:attrName>style.visibility</p:attrName>
                                        </p:attrNameLst>
                                      </p:cBhvr>
                                      <p:to>
                                        <p:strVal val="visible"/>
                                      </p:to>
                                    </p:set>
                                    <p:animEffect transition="in" filter="fade">
                                      <p:cBhvr>
                                        <p:cTn id="19" dur="500"/>
                                        <p:tgtEl>
                                          <p:spTgt spid="31"/>
                                        </p:tgtEl>
                                      </p:cBhvr>
                                    </p:animEffect>
                                    <p:anim calcmode="lin" valueType="num">
                                      <p:cBhvr>
                                        <p:cTn id="20" dur="500" fill="hold"/>
                                        <p:tgtEl>
                                          <p:spTgt spid="31"/>
                                        </p:tgtEl>
                                        <p:attrNameLst>
                                          <p:attrName>ppt_x</p:attrName>
                                        </p:attrNameLst>
                                      </p:cBhvr>
                                      <p:tavLst>
                                        <p:tav tm="0">
                                          <p:val>
                                            <p:strVal val="#ppt_x"/>
                                          </p:val>
                                        </p:tav>
                                        <p:tav tm="100000">
                                          <p:val>
                                            <p:strVal val="#ppt_x"/>
                                          </p:val>
                                        </p:tav>
                                      </p:tavLst>
                                    </p:anim>
                                    <p:anim calcmode="lin" valueType="num">
                                      <p:cBhvr>
                                        <p:cTn id="21" dur="450" decel="100000" fill="hold"/>
                                        <p:tgtEl>
                                          <p:spTgt spid="31"/>
                                        </p:tgtEl>
                                        <p:attrNameLst>
                                          <p:attrName>ppt_y</p:attrName>
                                        </p:attrNameLst>
                                      </p:cBhvr>
                                      <p:tavLst>
                                        <p:tav tm="0">
                                          <p:val>
                                            <p:strVal val="#ppt_y+1"/>
                                          </p:val>
                                        </p:tav>
                                        <p:tav tm="100000">
                                          <p:val>
                                            <p:strVal val="#ppt_y-.03"/>
                                          </p:val>
                                        </p:tav>
                                      </p:tavLst>
                                    </p:anim>
                                    <p:anim calcmode="lin" valueType="num">
                                      <p:cBhvr>
                                        <p:cTn id="22" dur="50" accel="100000" fill="hold">
                                          <p:stCondLst>
                                            <p:cond delay="450"/>
                                          </p:stCondLst>
                                        </p:cTn>
                                        <p:tgtEl>
                                          <p:spTgt spid="31"/>
                                        </p:tgtEl>
                                        <p:attrNameLst>
                                          <p:attrName>ppt_y</p:attrName>
                                        </p:attrNameLst>
                                      </p:cBhvr>
                                      <p:tavLst>
                                        <p:tav tm="0">
                                          <p:val>
                                            <p:strVal val="#ppt_y-.03"/>
                                          </p:val>
                                        </p:tav>
                                        <p:tav tm="100000">
                                          <p:val>
                                            <p:strVal val="#ppt_y"/>
                                          </p:val>
                                        </p:tav>
                                      </p:tavLst>
                                    </p:anim>
                                  </p:childTnLst>
                                </p:cTn>
                              </p:par>
                            </p:childTnLst>
                          </p:cTn>
                        </p:par>
                        <p:par>
                          <p:cTn id="23" fill="hold">
                            <p:stCondLst>
                              <p:cond delay="500"/>
                            </p:stCondLst>
                            <p:childTnLst>
                              <p:par>
                                <p:cTn id="24" presetID="12" presetClass="entr" presetSubtype="4"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slide(fromBottom)">
                                      <p:cBhvr>
                                        <p:cTn id="26" dur="500"/>
                                        <p:tgtEl>
                                          <p:spTgt spid="33"/>
                                        </p:tgtEl>
                                      </p:cBhvr>
                                    </p:animEffect>
                                  </p:childTnLst>
                                </p:cTn>
                              </p:par>
                            </p:childTnLst>
                          </p:cTn>
                        </p:par>
                        <p:par>
                          <p:cTn id="27" fill="hold">
                            <p:stCondLst>
                              <p:cond delay="1000"/>
                            </p:stCondLst>
                            <p:childTnLst>
                              <p:par>
                                <p:cTn id="28" presetID="12" presetClass="entr" presetSubtype="4" fill="hold" grpId="0" nodeType="after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slide(fromBottom)">
                                      <p:cBhvr>
                                        <p:cTn id="30" dur="500"/>
                                        <p:tgtEl>
                                          <p:spTgt spid="35"/>
                                        </p:tgtEl>
                                      </p:cBhvr>
                                    </p:animEffect>
                                  </p:childTnLst>
                                </p:cTn>
                              </p:par>
                            </p:childTnLst>
                          </p:cTn>
                        </p:par>
                        <p:par>
                          <p:cTn id="31" fill="hold">
                            <p:stCondLst>
                              <p:cond delay="1500"/>
                            </p:stCondLst>
                            <p:childTnLst>
                              <p:par>
                                <p:cTn id="32" presetID="12" presetClass="entr" presetSubtype="4" fill="hold" grpId="0" nodeType="afterEffect">
                                  <p:stCondLst>
                                    <p:cond delay="0"/>
                                  </p:stCondLst>
                                  <p:childTnLst>
                                    <p:set>
                                      <p:cBhvr>
                                        <p:cTn id="33" dur="1" fill="hold">
                                          <p:stCondLst>
                                            <p:cond delay="0"/>
                                          </p:stCondLst>
                                        </p:cTn>
                                        <p:tgtEl>
                                          <p:spTgt spid="34"/>
                                        </p:tgtEl>
                                        <p:attrNameLst>
                                          <p:attrName>style.visibility</p:attrName>
                                        </p:attrNameLst>
                                      </p:cBhvr>
                                      <p:to>
                                        <p:strVal val="visible"/>
                                      </p:to>
                                    </p:set>
                                    <p:animEffect transition="in" filter="slide(fromBottom)">
                                      <p:cBhvr>
                                        <p:cTn id="34" dur="500"/>
                                        <p:tgtEl>
                                          <p:spTgt spid="34"/>
                                        </p:tgtEl>
                                      </p:cBhvr>
                                    </p:animEffect>
                                  </p:childTnLst>
                                </p:cTn>
                              </p:par>
                            </p:childTnLst>
                          </p:cTn>
                        </p:par>
                        <p:par>
                          <p:cTn id="35" fill="hold">
                            <p:stCondLst>
                              <p:cond delay="2000"/>
                            </p:stCondLst>
                            <p:childTnLst>
                              <p:par>
                                <p:cTn id="36" presetID="12" presetClass="entr" presetSubtype="1" fill="hold" grpId="0"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slide(fromTop)">
                                      <p:cBhvr>
                                        <p:cTn id="38" dur="500"/>
                                        <p:tgtEl>
                                          <p:spTgt spid="21"/>
                                        </p:tgtEl>
                                      </p:cBhvr>
                                    </p:animEffect>
                                  </p:childTnLst>
                                </p:cTn>
                              </p:par>
                            </p:childTnLst>
                          </p:cTn>
                        </p:par>
                        <p:par>
                          <p:cTn id="39" fill="hold">
                            <p:stCondLst>
                              <p:cond delay="2500"/>
                            </p:stCondLst>
                            <p:childTnLst>
                              <p:par>
                                <p:cTn id="40" presetID="12" presetClass="entr" presetSubtype="1" fill="hold" grpId="0" nodeType="after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slide(fromTop)">
                                      <p:cBhvr>
                                        <p:cTn id="42" dur="500"/>
                                        <p:tgtEl>
                                          <p:spTgt spid="24"/>
                                        </p:tgtEl>
                                      </p:cBhvr>
                                    </p:animEffect>
                                  </p:childTnLst>
                                </p:cTn>
                              </p:par>
                            </p:childTnLst>
                          </p:cTn>
                        </p:par>
                        <p:par>
                          <p:cTn id="43" fill="hold">
                            <p:stCondLst>
                              <p:cond delay="3000"/>
                            </p:stCondLst>
                            <p:childTnLst>
                              <p:par>
                                <p:cTn id="44" presetID="12"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slide(fromTop)">
                                      <p:cBhvr>
                                        <p:cTn id="46" dur="500"/>
                                        <p:tgtEl>
                                          <p:spTgt spid="22"/>
                                        </p:tgtEl>
                                      </p:cBhvr>
                                    </p:animEffect>
                                  </p:childTnLst>
                                </p:cTn>
                              </p:par>
                            </p:childTnLst>
                          </p:cTn>
                        </p:par>
                        <p:par>
                          <p:cTn id="47" fill="hold">
                            <p:stCondLst>
                              <p:cond delay="3500"/>
                            </p:stCondLst>
                            <p:childTnLst>
                              <p:par>
                                <p:cTn id="48" presetID="49" presetClass="entr" presetSubtype="0" decel="100000" fill="hold" grpId="0" nodeType="afterEffect">
                                  <p:stCondLst>
                                    <p:cond delay="0"/>
                                  </p:stCondLst>
                                  <p:childTnLst>
                                    <p:set>
                                      <p:cBhvr>
                                        <p:cTn id="49" dur="1" fill="hold">
                                          <p:stCondLst>
                                            <p:cond delay="0"/>
                                          </p:stCondLst>
                                        </p:cTn>
                                        <p:tgtEl>
                                          <p:spTgt spid="26"/>
                                        </p:tgtEl>
                                        <p:attrNameLst>
                                          <p:attrName>style.visibility</p:attrName>
                                        </p:attrNameLst>
                                      </p:cBhvr>
                                      <p:to>
                                        <p:strVal val="visible"/>
                                      </p:to>
                                    </p:set>
                                    <p:anim calcmode="lin" valueType="num">
                                      <p:cBhvr>
                                        <p:cTn id="50" dur="500" fill="hold"/>
                                        <p:tgtEl>
                                          <p:spTgt spid="26"/>
                                        </p:tgtEl>
                                        <p:attrNameLst>
                                          <p:attrName>ppt_w</p:attrName>
                                        </p:attrNameLst>
                                      </p:cBhvr>
                                      <p:tavLst>
                                        <p:tav tm="0">
                                          <p:val>
                                            <p:fltVal val="0"/>
                                          </p:val>
                                        </p:tav>
                                        <p:tav tm="100000">
                                          <p:val>
                                            <p:strVal val="#ppt_w"/>
                                          </p:val>
                                        </p:tav>
                                      </p:tavLst>
                                    </p:anim>
                                    <p:anim calcmode="lin" valueType="num">
                                      <p:cBhvr>
                                        <p:cTn id="51" dur="500" fill="hold"/>
                                        <p:tgtEl>
                                          <p:spTgt spid="26"/>
                                        </p:tgtEl>
                                        <p:attrNameLst>
                                          <p:attrName>ppt_h</p:attrName>
                                        </p:attrNameLst>
                                      </p:cBhvr>
                                      <p:tavLst>
                                        <p:tav tm="0">
                                          <p:val>
                                            <p:fltVal val="0"/>
                                          </p:val>
                                        </p:tav>
                                        <p:tav tm="100000">
                                          <p:val>
                                            <p:strVal val="#ppt_h"/>
                                          </p:val>
                                        </p:tav>
                                      </p:tavLst>
                                    </p:anim>
                                    <p:anim calcmode="lin" valueType="num">
                                      <p:cBhvr>
                                        <p:cTn id="52" dur="500" fill="hold"/>
                                        <p:tgtEl>
                                          <p:spTgt spid="26"/>
                                        </p:tgtEl>
                                        <p:attrNameLst>
                                          <p:attrName>style.rotation</p:attrName>
                                        </p:attrNameLst>
                                      </p:cBhvr>
                                      <p:tavLst>
                                        <p:tav tm="0">
                                          <p:val>
                                            <p:fltVal val="360"/>
                                          </p:val>
                                        </p:tav>
                                        <p:tav tm="100000">
                                          <p:val>
                                            <p:fltVal val="0"/>
                                          </p:val>
                                        </p:tav>
                                      </p:tavLst>
                                    </p:anim>
                                    <p:animEffect transition="in" filter="fade">
                                      <p:cBhvr>
                                        <p:cTn id="53" dur="500"/>
                                        <p:tgtEl>
                                          <p:spTgt spid="26"/>
                                        </p:tgtEl>
                                      </p:cBhvr>
                                    </p:animEffect>
                                  </p:childTnLst>
                                </p:cTn>
                              </p:par>
                            </p:childTnLst>
                          </p:cTn>
                        </p:par>
                        <p:par>
                          <p:cTn id="54" fill="hold">
                            <p:stCondLst>
                              <p:cond delay="4000"/>
                            </p:stCondLst>
                            <p:childTnLst>
                              <p:par>
                                <p:cTn id="55" presetID="49" presetClass="entr" presetSubtype="0" decel="100000" fill="hold" grpId="0" nodeType="after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500" fill="hold"/>
                                        <p:tgtEl>
                                          <p:spTgt spid="25"/>
                                        </p:tgtEl>
                                        <p:attrNameLst>
                                          <p:attrName>ppt_w</p:attrName>
                                        </p:attrNameLst>
                                      </p:cBhvr>
                                      <p:tavLst>
                                        <p:tav tm="0">
                                          <p:val>
                                            <p:fltVal val="0"/>
                                          </p:val>
                                        </p:tav>
                                        <p:tav tm="100000">
                                          <p:val>
                                            <p:strVal val="#ppt_w"/>
                                          </p:val>
                                        </p:tav>
                                      </p:tavLst>
                                    </p:anim>
                                    <p:anim calcmode="lin" valueType="num">
                                      <p:cBhvr>
                                        <p:cTn id="58" dur="500" fill="hold"/>
                                        <p:tgtEl>
                                          <p:spTgt spid="25"/>
                                        </p:tgtEl>
                                        <p:attrNameLst>
                                          <p:attrName>ppt_h</p:attrName>
                                        </p:attrNameLst>
                                      </p:cBhvr>
                                      <p:tavLst>
                                        <p:tav tm="0">
                                          <p:val>
                                            <p:fltVal val="0"/>
                                          </p:val>
                                        </p:tav>
                                        <p:tav tm="100000">
                                          <p:val>
                                            <p:strVal val="#ppt_h"/>
                                          </p:val>
                                        </p:tav>
                                      </p:tavLst>
                                    </p:anim>
                                    <p:anim calcmode="lin" valueType="num">
                                      <p:cBhvr>
                                        <p:cTn id="59" dur="500" fill="hold"/>
                                        <p:tgtEl>
                                          <p:spTgt spid="25"/>
                                        </p:tgtEl>
                                        <p:attrNameLst>
                                          <p:attrName>style.rotation</p:attrName>
                                        </p:attrNameLst>
                                      </p:cBhvr>
                                      <p:tavLst>
                                        <p:tav tm="0">
                                          <p:val>
                                            <p:fltVal val="360"/>
                                          </p:val>
                                        </p:tav>
                                        <p:tav tm="100000">
                                          <p:val>
                                            <p:fltVal val="0"/>
                                          </p:val>
                                        </p:tav>
                                      </p:tavLst>
                                    </p:anim>
                                    <p:animEffect transition="in" filter="fade">
                                      <p:cBhvr>
                                        <p:cTn id="60" dur="500"/>
                                        <p:tgtEl>
                                          <p:spTgt spid="25"/>
                                        </p:tgtEl>
                                      </p:cBhvr>
                                    </p:animEffect>
                                  </p:childTnLst>
                                </p:cTn>
                              </p:par>
                            </p:childTnLst>
                          </p:cTn>
                        </p:par>
                        <p:par>
                          <p:cTn id="61" fill="hold">
                            <p:stCondLst>
                              <p:cond delay="4500"/>
                            </p:stCondLst>
                            <p:childTnLst>
                              <p:par>
                                <p:cTn id="62" presetID="49" presetClass="entr" presetSubtype="0" decel="100000" fill="hold" grpId="0" nodeType="afterEffect">
                                  <p:stCondLst>
                                    <p:cond delay="0"/>
                                  </p:stCondLst>
                                  <p:childTnLst>
                                    <p:set>
                                      <p:cBhvr>
                                        <p:cTn id="63" dur="1" fill="hold">
                                          <p:stCondLst>
                                            <p:cond delay="0"/>
                                          </p:stCondLst>
                                        </p:cTn>
                                        <p:tgtEl>
                                          <p:spTgt spid="23"/>
                                        </p:tgtEl>
                                        <p:attrNameLst>
                                          <p:attrName>style.visibility</p:attrName>
                                        </p:attrNameLst>
                                      </p:cBhvr>
                                      <p:to>
                                        <p:strVal val="visible"/>
                                      </p:to>
                                    </p:set>
                                    <p:anim calcmode="lin" valueType="num">
                                      <p:cBhvr>
                                        <p:cTn id="64" dur="500" fill="hold"/>
                                        <p:tgtEl>
                                          <p:spTgt spid="23"/>
                                        </p:tgtEl>
                                        <p:attrNameLst>
                                          <p:attrName>ppt_w</p:attrName>
                                        </p:attrNameLst>
                                      </p:cBhvr>
                                      <p:tavLst>
                                        <p:tav tm="0">
                                          <p:val>
                                            <p:fltVal val="0"/>
                                          </p:val>
                                        </p:tav>
                                        <p:tav tm="100000">
                                          <p:val>
                                            <p:strVal val="#ppt_w"/>
                                          </p:val>
                                        </p:tav>
                                      </p:tavLst>
                                    </p:anim>
                                    <p:anim calcmode="lin" valueType="num">
                                      <p:cBhvr>
                                        <p:cTn id="65" dur="500" fill="hold"/>
                                        <p:tgtEl>
                                          <p:spTgt spid="23"/>
                                        </p:tgtEl>
                                        <p:attrNameLst>
                                          <p:attrName>ppt_h</p:attrName>
                                        </p:attrNameLst>
                                      </p:cBhvr>
                                      <p:tavLst>
                                        <p:tav tm="0">
                                          <p:val>
                                            <p:fltVal val="0"/>
                                          </p:val>
                                        </p:tav>
                                        <p:tav tm="100000">
                                          <p:val>
                                            <p:strVal val="#ppt_h"/>
                                          </p:val>
                                        </p:tav>
                                      </p:tavLst>
                                    </p:anim>
                                    <p:anim calcmode="lin" valueType="num">
                                      <p:cBhvr>
                                        <p:cTn id="66" dur="500" fill="hold"/>
                                        <p:tgtEl>
                                          <p:spTgt spid="23"/>
                                        </p:tgtEl>
                                        <p:attrNameLst>
                                          <p:attrName>style.rotation</p:attrName>
                                        </p:attrNameLst>
                                      </p:cBhvr>
                                      <p:tavLst>
                                        <p:tav tm="0">
                                          <p:val>
                                            <p:fltVal val="360"/>
                                          </p:val>
                                        </p:tav>
                                        <p:tav tm="100000">
                                          <p:val>
                                            <p:fltVal val="0"/>
                                          </p:val>
                                        </p:tav>
                                      </p:tavLst>
                                    </p:anim>
                                    <p:animEffect transition="in" filter="fade">
                                      <p:cBhvr>
                                        <p:cTn id="67" dur="500"/>
                                        <p:tgtEl>
                                          <p:spTgt spid="23"/>
                                        </p:tgtEl>
                                      </p:cBhvr>
                                    </p:animEffect>
                                  </p:childTnLst>
                                </p:cTn>
                              </p:par>
                            </p:childTnLst>
                          </p:cTn>
                        </p:par>
                        <p:par>
                          <p:cTn id="68" fill="hold">
                            <p:stCondLst>
                              <p:cond delay="5000"/>
                            </p:stCondLst>
                            <p:childTnLst>
                              <p:par>
                                <p:cTn id="69" presetID="12" presetClass="entr" presetSubtype="1" fill="hold" grpId="0" nodeType="after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slide(fromTop)">
                                      <p:cBhvr>
                                        <p:cTn id="71" dur="500"/>
                                        <p:tgtEl>
                                          <p:spTgt spid="37"/>
                                        </p:tgtEl>
                                      </p:cBhvr>
                                    </p:animEffect>
                                  </p:childTnLst>
                                </p:cTn>
                              </p:par>
                            </p:childTnLst>
                          </p:cTn>
                        </p:par>
                        <p:par>
                          <p:cTn id="72" fill="hold">
                            <p:stCondLst>
                              <p:cond delay="5500"/>
                            </p:stCondLst>
                            <p:childTnLst>
                              <p:par>
                                <p:cTn id="73" presetID="12" presetClass="entr" presetSubtype="1" fill="hold" grpId="0" nodeType="after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slide(fromTop)">
                                      <p:cBhvr>
                                        <p:cTn id="75" dur="500"/>
                                        <p:tgtEl>
                                          <p:spTgt spid="36"/>
                                        </p:tgtEl>
                                      </p:cBhvr>
                                    </p:animEffect>
                                  </p:childTnLst>
                                </p:cTn>
                              </p:par>
                            </p:childTnLst>
                          </p:cTn>
                        </p:par>
                        <p:par>
                          <p:cTn id="76" fill="hold">
                            <p:stCondLst>
                              <p:cond delay="6000"/>
                            </p:stCondLst>
                            <p:childTnLst>
                              <p:par>
                                <p:cTn id="77" presetID="12" presetClass="entr" presetSubtype="1"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slide(fromTop)">
                                      <p:cBhvr>
                                        <p:cTn id="79" dur="500"/>
                                        <p:tgtEl>
                                          <p:spTgt spid="29"/>
                                        </p:tgtEl>
                                      </p:cBhvr>
                                    </p:animEffect>
                                  </p:childTnLst>
                                </p:cTn>
                              </p:par>
                            </p:childTnLst>
                          </p:cTn>
                        </p:par>
                        <p:par>
                          <p:cTn id="80" fill="hold">
                            <p:stCondLst>
                              <p:cond delay="6500"/>
                            </p:stCondLst>
                            <p:childTnLst>
                              <p:par>
                                <p:cTn id="81" presetID="53" presetClass="entr" presetSubtype="16" fill="hold" grpId="0" nodeType="afterEffect" nodePh="1">
                                  <p:stCondLst>
                                    <p:cond delay="0"/>
                                  </p:stCondLst>
                                  <p:endCondLst>
                                    <p:cond evt="begin" delay="0"/>
                                  </p:endCondLst>
                                  <p:childTnLst>
                                    <p:set>
                                      <p:cBhvr>
                                        <p:cTn id="82" dur="1" fill="hold">
                                          <p:stCondLst>
                                            <p:cond delay="0"/>
                                          </p:stCondLst>
                                        </p:cTn>
                                        <p:tgtEl>
                                          <p:spTgt spid="27"/>
                                        </p:tgtEl>
                                        <p:attrNameLst>
                                          <p:attrName>style.visibility</p:attrName>
                                        </p:attrNameLst>
                                      </p:cBhvr>
                                      <p:to>
                                        <p:strVal val="visible"/>
                                      </p:to>
                                    </p:set>
                                    <p:anim calcmode="lin" valueType="num">
                                      <p:cBhvr>
                                        <p:cTn id="83" dur="500" fill="hold"/>
                                        <p:tgtEl>
                                          <p:spTgt spid="27"/>
                                        </p:tgtEl>
                                        <p:attrNameLst>
                                          <p:attrName>ppt_w</p:attrName>
                                        </p:attrNameLst>
                                      </p:cBhvr>
                                      <p:tavLst>
                                        <p:tav tm="0">
                                          <p:val>
                                            <p:fltVal val="0"/>
                                          </p:val>
                                        </p:tav>
                                        <p:tav tm="100000">
                                          <p:val>
                                            <p:strVal val="#ppt_w"/>
                                          </p:val>
                                        </p:tav>
                                      </p:tavLst>
                                    </p:anim>
                                    <p:anim calcmode="lin" valueType="num">
                                      <p:cBhvr>
                                        <p:cTn id="84" dur="500" fill="hold"/>
                                        <p:tgtEl>
                                          <p:spTgt spid="27"/>
                                        </p:tgtEl>
                                        <p:attrNameLst>
                                          <p:attrName>ppt_h</p:attrName>
                                        </p:attrNameLst>
                                      </p:cBhvr>
                                      <p:tavLst>
                                        <p:tav tm="0">
                                          <p:val>
                                            <p:fltVal val="0"/>
                                          </p:val>
                                        </p:tav>
                                        <p:tav tm="100000">
                                          <p:val>
                                            <p:strVal val="#ppt_h"/>
                                          </p:val>
                                        </p:tav>
                                      </p:tavLst>
                                    </p:anim>
                                    <p:animEffect transition="in" filter="fade">
                                      <p:cBhvr>
                                        <p:cTn id="85" dur="500"/>
                                        <p:tgtEl>
                                          <p:spTgt spid="27"/>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28"/>
                                        </p:tgtEl>
                                        <p:attrNameLst>
                                          <p:attrName>style.visibility</p:attrName>
                                        </p:attrNameLst>
                                      </p:cBhvr>
                                      <p:to>
                                        <p:strVal val="visible"/>
                                      </p:to>
                                    </p:set>
                                    <p:anim calcmode="lin" valueType="num">
                                      <p:cBhvr>
                                        <p:cTn id="88" dur="500" fill="hold"/>
                                        <p:tgtEl>
                                          <p:spTgt spid="28"/>
                                        </p:tgtEl>
                                        <p:attrNameLst>
                                          <p:attrName>ppt_w</p:attrName>
                                        </p:attrNameLst>
                                      </p:cBhvr>
                                      <p:tavLst>
                                        <p:tav tm="0">
                                          <p:val>
                                            <p:fltVal val="0"/>
                                          </p:val>
                                        </p:tav>
                                        <p:tav tm="100000">
                                          <p:val>
                                            <p:strVal val="#ppt_w"/>
                                          </p:val>
                                        </p:tav>
                                      </p:tavLst>
                                    </p:anim>
                                    <p:anim calcmode="lin" valueType="num">
                                      <p:cBhvr>
                                        <p:cTn id="89" dur="500" fill="hold"/>
                                        <p:tgtEl>
                                          <p:spTgt spid="28"/>
                                        </p:tgtEl>
                                        <p:attrNameLst>
                                          <p:attrName>ppt_h</p:attrName>
                                        </p:attrNameLst>
                                      </p:cBhvr>
                                      <p:tavLst>
                                        <p:tav tm="0">
                                          <p:val>
                                            <p:fltVal val="0"/>
                                          </p:val>
                                        </p:tav>
                                        <p:tav tm="100000">
                                          <p:val>
                                            <p:strVal val="#ppt_h"/>
                                          </p:val>
                                        </p:tav>
                                      </p:tavLst>
                                    </p:anim>
                                    <p:animEffect transition="in" filter="fade">
                                      <p:cBhvr>
                                        <p:cTn id="9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3" grpId="0"/>
      <p:bldP spid="24" grpId="0" animBg="1"/>
      <p:bldP spid="25" grpId="0"/>
      <p:bldP spid="26" grpId="0"/>
      <p:bldP spid="27" grpId="0"/>
      <p:bldP spid="28" grpId="0" animBg="1"/>
      <p:bldP spid="29" grpId="0" animBg="1"/>
      <p:bldP spid="30" grpId="0" animBg="1"/>
      <p:bldP spid="31" grpId="0" animBg="1"/>
      <p:bldP spid="32" grpId="0" animBg="1"/>
      <p:bldP spid="33" grpId="0"/>
      <p:bldP spid="34" grpId="0"/>
      <p:bldP spid="35" grpId="0"/>
      <p:bldP spid="36" grpId="0" animBg="1"/>
      <p:bldP spid="3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TextBox 56"/>
          <p:cNvSpPr txBox="1"/>
          <p:nvPr/>
        </p:nvSpPr>
        <p:spPr>
          <a:xfrm>
            <a:off x="6761567" y="2001994"/>
            <a:ext cx="575748" cy="227174"/>
          </a:xfrm>
          <a:prstGeom prst="rect">
            <a:avLst/>
          </a:prstGeom>
          <a:noFill/>
        </p:spPr>
        <p:txBody>
          <a:bodyPr wrap="none" lIns="65023" tIns="32511" rIns="65023" bIns="32511" rtlCol="0">
            <a:spAutoFit/>
          </a:bodyPr>
          <a:lstStyle/>
          <a:p>
            <a:r>
              <a:rPr lang="en-GB" sz="1000" b="1" dirty="0">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Interest</a:t>
            </a:r>
          </a:p>
        </p:txBody>
      </p:sp>
      <p:sp>
        <p:nvSpPr>
          <p:cNvPr id="61" name="TextBox 60"/>
          <p:cNvSpPr txBox="1"/>
          <p:nvPr/>
        </p:nvSpPr>
        <p:spPr>
          <a:xfrm>
            <a:off x="6806020" y="2217599"/>
            <a:ext cx="1275897" cy="492443"/>
          </a:xfrm>
          <a:prstGeom prst="rect">
            <a:avLst/>
          </a:prstGeom>
          <a:noFill/>
        </p:spPr>
        <p:txBody>
          <a:bodyPr wrap="square" lIns="0" tIns="0" rIns="0" bIns="0" rtlCol="0">
            <a:spAutoFit/>
          </a:bodyPr>
          <a:lstStyle/>
          <a:p>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Lorem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dolor sit met,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nsectetur</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aradipiscing</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ed</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imperdiet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tincidunt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velit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laoreet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facilisis</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Praesent</a:t>
            </a:r>
            <a:endPar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sp>
        <p:nvSpPr>
          <p:cNvPr id="15" name="Rectangle 14"/>
          <p:cNvSpPr/>
          <p:nvPr/>
        </p:nvSpPr>
        <p:spPr>
          <a:xfrm rot="2700000">
            <a:off x="3482941" y="1869373"/>
            <a:ext cx="2198671" cy="2198550"/>
          </a:xfrm>
          <a:prstGeom prst="rect">
            <a:avLst/>
          </a:prstGeom>
          <a:solidFill>
            <a:schemeClr val="bg1">
              <a:lumMod val="6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id-ID">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 name="Group 1"/>
          <p:cNvGrpSpPr/>
          <p:nvPr/>
        </p:nvGrpSpPr>
        <p:grpSpPr>
          <a:xfrm>
            <a:off x="3374953" y="1780731"/>
            <a:ext cx="1146123" cy="1146186"/>
            <a:chOff x="4499849" y="2374309"/>
            <a:chExt cx="1528247" cy="1528248"/>
          </a:xfrm>
        </p:grpSpPr>
        <p:sp>
          <p:nvSpPr>
            <p:cNvPr id="20" name="Rounded Rectangle 19"/>
            <p:cNvSpPr/>
            <p:nvPr/>
          </p:nvSpPr>
          <p:spPr>
            <a:xfrm>
              <a:off x="4499849" y="2374309"/>
              <a:ext cx="1528247" cy="152824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2" name="Text Placeholder 1"/>
            <p:cNvSpPr txBox="1">
              <a:spLocks/>
            </p:cNvSpPr>
            <p:nvPr/>
          </p:nvSpPr>
          <p:spPr>
            <a:xfrm>
              <a:off x="4966316" y="2922941"/>
              <a:ext cx="636051" cy="430983"/>
            </a:xfrm>
            <a:prstGeom prst="rect">
              <a:avLst/>
            </a:prstGeom>
          </p:spPr>
          <p:txBody>
            <a:bodyPr vert="horz" lIns="0" tIns="0" rIns="96435"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dirty="0">
                  <a:solidFill>
                    <a:schemeClr val="bg1"/>
                  </a:solidFill>
                  <a:latin typeface="Times New Roman" panose="02020603050405020304" pitchFamily="18" charset="0"/>
                  <a:ea typeface="微软雅黑" panose="020B0503020204020204" pitchFamily="34" charset="-122"/>
                  <a:cs typeface="Clear Sans Medium" panose="020B0603030202020304" pitchFamily="34" charset="0"/>
                  <a:sym typeface="Times New Roman" panose="02020603050405020304" pitchFamily="18" charset="0"/>
                </a:rPr>
                <a:t>A</a:t>
              </a:r>
            </a:p>
          </p:txBody>
        </p:sp>
      </p:grpSp>
      <p:grpSp>
        <p:nvGrpSpPr>
          <p:cNvPr id="3" name="Group 15"/>
          <p:cNvGrpSpPr/>
          <p:nvPr/>
        </p:nvGrpSpPr>
        <p:grpSpPr>
          <a:xfrm>
            <a:off x="4582277" y="1780731"/>
            <a:ext cx="1146123" cy="1146186"/>
            <a:chOff x="6095900" y="2441544"/>
            <a:chExt cx="1617266" cy="1617267"/>
          </a:xfrm>
        </p:grpSpPr>
        <p:sp>
          <p:nvSpPr>
            <p:cNvPr id="25" name="Rounded Rectangle 24"/>
            <p:cNvSpPr/>
            <p:nvPr/>
          </p:nvSpPr>
          <p:spPr>
            <a:xfrm>
              <a:off x="6095900" y="2441544"/>
              <a:ext cx="1617266" cy="1617267"/>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3" name="Text Placeholder 1"/>
            <p:cNvSpPr txBox="1">
              <a:spLocks/>
            </p:cNvSpPr>
            <p:nvPr/>
          </p:nvSpPr>
          <p:spPr>
            <a:xfrm>
              <a:off x="6567983" y="3022133"/>
              <a:ext cx="673100" cy="456087"/>
            </a:xfrm>
            <a:prstGeom prst="rect">
              <a:avLst/>
            </a:prstGeom>
            <a:ln>
              <a:noFill/>
            </a:ln>
          </p:spPr>
          <p:txBody>
            <a:bodyPr vert="horz" lIns="0" tIns="0" rIns="96435"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dirty="0">
                  <a:solidFill>
                    <a:schemeClr val="bg1"/>
                  </a:solidFill>
                  <a:latin typeface="Times New Roman" panose="02020603050405020304" pitchFamily="18" charset="0"/>
                  <a:ea typeface="微软雅黑" panose="020B0503020204020204" pitchFamily="34" charset="-122"/>
                  <a:cs typeface="Clear Sans Medium" panose="020B0603030202020304" pitchFamily="34" charset="0"/>
                  <a:sym typeface="Times New Roman" panose="02020603050405020304" pitchFamily="18" charset="0"/>
                </a:rPr>
                <a:t>I</a:t>
              </a:r>
            </a:p>
          </p:txBody>
        </p:sp>
      </p:grpSp>
      <p:grpSp>
        <p:nvGrpSpPr>
          <p:cNvPr id="4" name="Group 2"/>
          <p:cNvGrpSpPr/>
          <p:nvPr/>
        </p:nvGrpSpPr>
        <p:grpSpPr>
          <a:xfrm>
            <a:off x="3374953" y="3007596"/>
            <a:ext cx="1146123" cy="1146186"/>
            <a:chOff x="4499849" y="4010128"/>
            <a:chExt cx="1528247" cy="1528248"/>
          </a:xfrm>
        </p:grpSpPr>
        <p:sp>
          <p:nvSpPr>
            <p:cNvPr id="30" name="Rounded Rectangle 29"/>
            <p:cNvSpPr/>
            <p:nvPr/>
          </p:nvSpPr>
          <p:spPr>
            <a:xfrm>
              <a:off x="4499849" y="4010128"/>
              <a:ext cx="1528247" cy="1528248"/>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4" name="Text Placeholder 1"/>
            <p:cNvSpPr txBox="1">
              <a:spLocks/>
            </p:cNvSpPr>
            <p:nvPr/>
          </p:nvSpPr>
          <p:spPr>
            <a:xfrm>
              <a:off x="4966316" y="4562842"/>
              <a:ext cx="636051" cy="430983"/>
            </a:xfrm>
            <a:prstGeom prst="rect">
              <a:avLst/>
            </a:prstGeom>
          </p:spPr>
          <p:txBody>
            <a:bodyPr vert="horz" lIns="0" tIns="0" rIns="96435"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dirty="0">
                  <a:solidFill>
                    <a:schemeClr val="bg1"/>
                  </a:solidFill>
                  <a:latin typeface="Times New Roman" panose="02020603050405020304" pitchFamily="18" charset="0"/>
                  <a:ea typeface="微软雅黑" panose="020B0503020204020204" pitchFamily="34" charset="-122"/>
                  <a:cs typeface="Clear Sans Medium" panose="020B0603030202020304" pitchFamily="34" charset="0"/>
                  <a:sym typeface="Times New Roman" panose="02020603050405020304" pitchFamily="18" charset="0"/>
                </a:rPr>
                <a:t>D</a:t>
              </a:r>
            </a:p>
          </p:txBody>
        </p:sp>
      </p:grpSp>
      <p:grpSp>
        <p:nvGrpSpPr>
          <p:cNvPr id="5" name="Group 17"/>
          <p:cNvGrpSpPr/>
          <p:nvPr/>
        </p:nvGrpSpPr>
        <p:grpSpPr>
          <a:xfrm>
            <a:off x="4582277" y="3007596"/>
            <a:ext cx="1146123" cy="1146186"/>
            <a:chOff x="6095900" y="4172648"/>
            <a:chExt cx="1617266" cy="1617267"/>
          </a:xfrm>
        </p:grpSpPr>
        <p:sp>
          <p:nvSpPr>
            <p:cNvPr id="35" name="Rounded Rectangle 34"/>
            <p:cNvSpPr/>
            <p:nvPr/>
          </p:nvSpPr>
          <p:spPr>
            <a:xfrm>
              <a:off x="6095900" y="4172648"/>
              <a:ext cx="1617266" cy="1617267"/>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5" name="Text Placeholder 1"/>
            <p:cNvSpPr txBox="1">
              <a:spLocks/>
            </p:cNvSpPr>
            <p:nvPr/>
          </p:nvSpPr>
          <p:spPr>
            <a:xfrm>
              <a:off x="6567983" y="4757557"/>
              <a:ext cx="673100" cy="456087"/>
            </a:xfrm>
            <a:prstGeom prst="rect">
              <a:avLst/>
            </a:prstGeom>
            <a:ln>
              <a:noFill/>
            </a:ln>
          </p:spPr>
          <p:txBody>
            <a:bodyPr vert="horz" lIns="0" tIns="0" rIns="96435" bIns="0" rtlCol="0" anchor="ctr">
              <a:no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4500" b="1" dirty="0">
                  <a:solidFill>
                    <a:schemeClr val="bg1"/>
                  </a:solidFill>
                  <a:latin typeface="Times New Roman" panose="02020603050405020304" pitchFamily="18" charset="0"/>
                  <a:ea typeface="微软雅黑" panose="020B0503020204020204" pitchFamily="34" charset="-122"/>
                  <a:cs typeface="Clear Sans Medium" panose="020B0603030202020304" pitchFamily="34" charset="0"/>
                  <a:sym typeface="Times New Roman" panose="02020603050405020304" pitchFamily="18" charset="0"/>
                </a:rPr>
                <a:t>A</a:t>
              </a:r>
            </a:p>
          </p:txBody>
        </p:sp>
      </p:grpSp>
      <p:grpSp>
        <p:nvGrpSpPr>
          <p:cNvPr id="6" name="Group 2177"/>
          <p:cNvGrpSpPr/>
          <p:nvPr/>
        </p:nvGrpSpPr>
        <p:grpSpPr>
          <a:xfrm>
            <a:off x="5901015" y="2088926"/>
            <a:ext cx="744345" cy="587933"/>
            <a:chOff x="33075" y="0"/>
            <a:chExt cx="3467959" cy="1461013"/>
          </a:xfrm>
        </p:grpSpPr>
        <p:sp>
          <p:nvSpPr>
            <p:cNvPr id="74" name="Shape 2175"/>
            <p:cNvSpPr/>
            <p:nvPr/>
          </p:nvSpPr>
          <p:spPr>
            <a:xfrm flipV="1">
              <a:off x="3488334" y="-1"/>
              <a:ext cx="1" cy="1461015"/>
            </a:xfrm>
            <a:prstGeom prst="line">
              <a:avLst/>
            </a:prstGeom>
            <a:noFill/>
            <a:ln w="28575" cap="flat">
              <a:solidFill>
                <a:schemeClr val="bg1">
                  <a:lumMod val="50000"/>
                </a:schemeClr>
              </a:solidFill>
              <a:prstDash val="solid"/>
              <a:miter lim="400000"/>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5" name="Shape 2176"/>
            <p:cNvSpPr/>
            <p:nvPr/>
          </p:nvSpPr>
          <p:spPr>
            <a:xfrm flipH="1" flipV="1">
              <a:off x="33075" y="730506"/>
              <a:ext cx="3467961" cy="1"/>
            </a:xfrm>
            <a:prstGeom prst="line">
              <a:avLst/>
            </a:prstGeom>
            <a:noFill/>
            <a:ln w="28575" cap="flat">
              <a:solidFill>
                <a:schemeClr val="bg1">
                  <a:lumMod val="50000"/>
                </a:schemeClr>
              </a:solidFill>
              <a:prstDash val="solid"/>
              <a:miter lim="400000"/>
              <a:tailEnd type="oval" w="med" len="med"/>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81" name="TextBox 80"/>
          <p:cNvSpPr txBox="1"/>
          <p:nvPr/>
        </p:nvSpPr>
        <p:spPr>
          <a:xfrm>
            <a:off x="6761568" y="3222075"/>
            <a:ext cx="512049" cy="227174"/>
          </a:xfrm>
          <a:prstGeom prst="rect">
            <a:avLst/>
          </a:prstGeom>
          <a:noFill/>
        </p:spPr>
        <p:txBody>
          <a:bodyPr wrap="none" lIns="65023" tIns="32511" rIns="65023" bIns="32511" rtlCol="0">
            <a:spAutoFit/>
          </a:bodyPr>
          <a:lstStyle/>
          <a:p>
            <a:r>
              <a:rPr lang="en-GB" sz="1000" b="1" dirty="0">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Action</a:t>
            </a:r>
          </a:p>
        </p:txBody>
      </p:sp>
      <p:sp>
        <p:nvSpPr>
          <p:cNvPr id="82" name="TextBox 81"/>
          <p:cNvSpPr txBox="1"/>
          <p:nvPr/>
        </p:nvSpPr>
        <p:spPr>
          <a:xfrm>
            <a:off x="6806020" y="3437681"/>
            <a:ext cx="1275897" cy="492443"/>
          </a:xfrm>
          <a:prstGeom prst="rect">
            <a:avLst/>
          </a:prstGeom>
          <a:noFill/>
        </p:spPr>
        <p:txBody>
          <a:bodyPr wrap="square" lIns="0" tIns="0" rIns="0" bIns="0" rtlCol="0">
            <a:spAutoFit/>
          </a:bodyPr>
          <a:lstStyle/>
          <a:p>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Lorem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dolor sit met,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nsectetur</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aradipiscing</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ed</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imperdiet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tincidunt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velit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laoreet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facilisis</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Praesent</a:t>
            </a:r>
            <a:endPar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grpSp>
        <p:nvGrpSpPr>
          <p:cNvPr id="7" name="Group 2177"/>
          <p:cNvGrpSpPr/>
          <p:nvPr/>
        </p:nvGrpSpPr>
        <p:grpSpPr>
          <a:xfrm>
            <a:off x="5901015" y="3309007"/>
            <a:ext cx="744345" cy="587933"/>
            <a:chOff x="33075" y="0"/>
            <a:chExt cx="3467959" cy="1461013"/>
          </a:xfrm>
        </p:grpSpPr>
        <p:sp>
          <p:nvSpPr>
            <p:cNvPr id="84" name="Shape 2175"/>
            <p:cNvSpPr/>
            <p:nvPr/>
          </p:nvSpPr>
          <p:spPr>
            <a:xfrm flipV="1">
              <a:off x="3488334" y="-1"/>
              <a:ext cx="1" cy="1461015"/>
            </a:xfrm>
            <a:prstGeom prst="line">
              <a:avLst/>
            </a:prstGeom>
            <a:noFill/>
            <a:ln w="28575" cap="flat">
              <a:solidFill>
                <a:schemeClr val="bg1">
                  <a:lumMod val="50000"/>
                </a:schemeClr>
              </a:solidFill>
              <a:prstDash val="solid"/>
              <a:miter lim="400000"/>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5" name="Shape 2176"/>
            <p:cNvSpPr/>
            <p:nvPr/>
          </p:nvSpPr>
          <p:spPr>
            <a:xfrm flipH="1" flipV="1">
              <a:off x="33075" y="730506"/>
              <a:ext cx="3467961" cy="1"/>
            </a:xfrm>
            <a:prstGeom prst="line">
              <a:avLst/>
            </a:prstGeom>
            <a:noFill/>
            <a:ln w="28575" cap="flat">
              <a:solidFill>
                <a:schemeClr val="bg1">
                  <a:lumMod val="50000"/>
                </a:schemeClr>
              </a:solidFill>
              <a:prstDash val="solid"/>
              <a:miter lim="400000"/>
              <a:tailEnd type="oval" w="med" len="med"/>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2177"/>
          <p:cNvGrpSpPr/>
          <p:nvPr/>
        </p:nvGrpSpPr>
        <p:grpSpPr>
          <a:xfrm flipH="1">
            <a:off x="2377732" y="2078841"/>
            <a:ext cx="744345" cy="587933"/>
            <a:chOff x="33075" y="0"/>
            <a:chExt cx="3467959" cy="1461013"/>
          </a:xfrm>
        </p:grpSpPr>
        <p:sp>
          <p:nvSpPr>
            <p:cNvPr id="87" name="Shape 2175"/>
            <p:cNvSpPr/>
            <p:nvPr/>
          </p:nvSpPr>
          <p:spPr>
            <a:xfrm flipV="1">
              <a:off x="3488334" y="-1"/>
              <a:ext cx="1" cy="1461015"/>
            </a:xfrm>
            <a:prstGeom prst="line">
              <a:avLst/>
            </a:prstGeom>
            <a:noFill/>
            <a:ln w="28575" cap="flat">
              <a:solidFill>
                <a:schemeClr val="bg1">
                  <a:lumMod val="50000"/>
                </a:schemeClr>
              </a:solidFill>
              <a:prstDash val="solid"/>
              <a:miter lim="400000"/>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8" name="Shape 2176"/>
            <p:cNvSpPr/>
            <p:nvPr/>
          </p:nvSpPr>
          <p:spPr>
            <a:xfrm flipH="1" flipV="1">
              <a:off x="33075" y="730506"/>
              <a:ext cx="3467961" cy="1"/>
            </a:xfrm>
            <a:prstGeom prst="line">
              <a:avLst/>
            </a:prstGeom>
            <a:noFill/>
            <a:ln w="28575" cap="flat">
              <a:solidFill>
                <a:schemeClr val="bg1">
                  <a:lumMod val="50000"/>
                </a:schemeClr>
              </a:solidFill>
              <a:prstDash val="solid"/>
              <a:miter lim="400000"/>
              <a:tailEnd type="oval" w="med" len="med"/>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2177"/>
          <p:cNvGrpSpPr/>
          <p:nvPr/>
        </p:nvGrpSpPr>
        <p:grpSpPr>
          <a:xfrm flipH="1">
            <a:off x="2377732" y="3309007"/>
            <a:ext cx="744345" cy="587933"/>
            <a:chOff x="33075" y="0"/>
            <a:chExt cx="3467959" cy="1461013"/>
          </a:xfrm>
        </p:grpSpPr>
        <p:sp>
          <p:nvSpPr>
            <p:cNvPr id="90" name="Shape 2175"/>
            <p:cNvSpPr/>
            <p:nvPr/>
          </p:nvSpPr>
          <p:spPr>
            <a:xfrm flipV="1">
              <a:off x="3488334" y="-1"/>
              <a:ext cx="1" cy="1461015"/>
            </a:xfrm>
            <a:prstGeom prst="line">
              <a:avLst/>
            </a:prstGeom>
            <a:noFill/>
            <a:ln w="28575" cap="flat">
              <a:solidFill>
                <a:schemeClr val="bg1">
                  <a:lumMod val="50000"/>
                </a:schemeClr>
              </a:solidFill>
              <a:prstDash val="solid"/>
              <a:miter lim="400000"/>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1" name="Shape 2176"/>
            <p:cNvSpPr/>
            <p:nvPr/>
          </p:nvSpPr>
          <p:spPr>
            <a:xfrm flipH="1" flipV="1">
              <a:off x="33075" y="730506"/>
              <a:ext cx="3467961" cy="1"/>
            </a:xfrm>
            <a:prstGeom prst="line">
              <a:avLst/>
            </a:prstGeom>
            <a:noFill/>
            <a:ln w="28575" cap="flat">
              <a:solidFill>
                <a:schemeClr val="bg1">
                  <a:lumMod val="50000"/>
                </a:schemeClr>
              </a:solidFill>
              <a:prstDash val="solid"/>
              <a:miter lim="400000"/>
              <a:tailEnd type="oval" w="med" len="med"/>
            </a:ln>
            <a:effectLst/>
          </p:spPr>
          <p:txBody>
            <a:bodyPr wrap="square" lIns="53575" tIns="53575" rIns="53575" bIns="53575" numCol="1" anchor="ctr">
              <a:noAutofit/>
            </a:bodyPr>
            <a:lstStyle/>
            <a:p>
              <a:pPr lvl="0">
                <a:defRPr sz="3200">
                  <a:solidFill>
                    <a:srgbClr val="000000"/>
                  </a:solidFill>
                  <a:latin typeface="Helvetica Light"/>
                  <a:ea typeface="Helvetica Light"/>
                  <a:cs typeface="Helvetica Light"/>
                  <a:sym typeface="Helvetica Light"/>
                </a:defRPr>
              </a:pPr>
              <a:endParaRPr sz="2400"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92" name="TextBox 91"/>
          <p:cNvSpPr txBox="1"/>
          <p:nvPr/>
        </p:nvSpPr>
        <p:spPr>
          <a:xfrm>
            <a:off x="1610661" y="1991909"/>
            <a:ext cx="676196" cy="227174"/>
          </a:xfrm>
          <a:prstGeom prst="rect">
            <a:avLst/>
          </a:prstGeom>
          <a:noFill/>
        </p:spPr>
        <p:txBody>
          <a:bodyPr wrap="none" lIns="65023" tIns="32511" rIns="65023" bIns="32511" rtlCol="0">
            <a:spAutoFit/>
          </a:bodyPr>
          <a:lstStyle/>
          <a:p>
            <a:pPr algn="r"/>
            <a:r>
              <a:rPr lang="en-GB" sz="1000" b="1" dirty="0">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Attention</a:t>
            </a:r>
          </a:p>
        </p:txBody>
      </p:sp>
      <p:sp>
        <p:nvSpPr>
          <p:cNvPr id="93" name="TextBox 92"/>
          <p:cNvSpPr txBox="1"/>
          <p:nvPr/>
        </p:nvSpPr>
        <p:spPr>
          <a:xfrm>
            <a:off x="964071" y="2207514"/>
            <a:ext cx="1275897" cy="492443"/>
          </a:xfrm>
          <a:prstGeom prst="rect">
            <a:avLst/>
          </a:prstGeom>
          <a:noFill/>
        </p:spPr>
        <p:txBody>
          <a:bodyPr wrap="square" lIns="0" tIns="0" rIns="0" bIns="0" rtlCol="0">
            <a:spAutoFit/>
          </a:bodyPr>
          <a:lstStyle/>
          <a:p>
            <a:pPr algn="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Lorem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dolor sit met,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nsectetur</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aradipiscing</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ed</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imperdiet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tincidunt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velit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laoreet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facilisis</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Praesent</a:t>
            </a:r>
            <a:endPar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sp>
        <p:nvSpPr>
          <p:cNvPr id="94" name="TextBox 93"/>
          <p:cNvSpPr txBox="1"/>
          <p:nvPr/>
        </p:nvSpPr>
        <p:spPr>
          <a:xfrm>
            <a:off x="1786827" y="3222075"/>
            <a:ext cx="493674" cy="227174"/>
          </a:xfrm>
          <a:prstGeom prst="rect">
            <a:avLst/>
          </a:prstGeom>
          <a:noFill/>
        </p:spPr>
        <p:txBody>
          <a:bodyPr wrap="none" lIns="65023" tIns="32511" rIns="65023" bIns="32511" rtlCol="0">
            <a:spAutoFit/>
          </a:bodyPr>
          <a:lstStyle/>
          <a:p>
            <a:pPr algn="r"/>
            <a:r>
              <a:rPr lang="en-GB" sz="1000" b="1" dirty="0">
                <a:solidFill>
                  <a:schemeClr val="tx1">
                    <a:lumMod val="65000"/>
                    <a:lumOff val="35000"/>
                  </a:schemeClr>
                </a:solidFill>
                <a:latin typeface="Times New Roman" panose="02020603050405020304" pitchFamily="18" charset="0"/>
                <a:ea typeface="微软雅黑" panose="020B0503020204020204" pitchFamily="34" charset="-122"/>
                <a:cs typeface="Clear Sans" panose="020B0503030202020304" pitchFamily="34" charset="0"/>
                <a:sym typeface="Times New Roman" panose="02020603050405020304" pitchFamily="18" charset="0"/>
              </a:rPr>
              <a:t>Desire</a:t>
            </a:r>
          </a:p>
        </p:txBody>
      </p:sp>
      <p:sp>
        <p:nvSpPr>
          <p:cNvPr id="95" name="TextBox 94"/>
          <p:cNvSpPr txBox="1"/>
          <p:nvPr/>
        </p:nvSpPr>
        <p:spPr>
          <a:xfrm>
            <a:off x="946828" y="3437681"/>
            <a:ext cx="1275897" cy="492443"/>
          </a:xfrm>
          <a:prstGeom prst="rect">
            <a:avLst/>
          </a:prstGeom>
          <a:noFill/>
        </p:spPr>
        <p:txBody>
          <a:bodyPr wrap="square" lIns="0" tIns="0" rIns="0" bIns="0" rtlCol="0">
            <a:spAutoFit/>
          </a:bodyPr>
          <a:lstStyle/>
          <a:p>
            <a:pPr algn="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Lorem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ipsum</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dolor sit met,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nsectetur</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aradipiscing</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ed</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imperdiet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tincidunt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velit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laoreet</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facilisis</a:t>
            </a:r>
            <a:r>
              <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 </a:t>
            </a:r>
            <a:r>
              <a:rPr lang="en-US" sz="800" dirty="0" err="1">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rPr>
              <a:t>Praesent</a:t>
            </a:r>
            <a:endParaRPr lang="en-US" sz="800" dirty="0">
              <a:solidFill>
                <a:schemeClr val="bg1">
                  <a:lumMod val="50000"/>
                </a:schemeClr>
              </a:solidFill>
              <a:latin typeface="Times New Roman" panose="02020603050405020304" pitchFamily="18" charset="0"/>
              <a:ea typeface="微软雅黑" panose="020B0503020204020204" pitchFamily="34" charset="-122"/>
              <a:cs typeface="Clear Sans Light" panose="020B0303030202020304" pitchFamily="34" charset="0"/>
              <a:sym typeface="Times New Roman" panose="02020603050405020304" pitchFamily="18" charset="0"/>
            </a:endParaRPr>
          </a:p>
        </p:txBody>
      </p:sp>
    </p:spTree>
    <p:extLst>
      <p:ext uri="{BB962C8B-B14F-4D97-AF65-F5344CB8AC3E}">
        <p14:creationId xmlns:p14="http://schemas.microsoft.com/office/powerpoint/2010/main" val="52761632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500" fill="hold"/>
                                        <p:tgtEl>
                                          <p:spTgt spid="2"/>
                                        </p:tgtEl>
                                        <p:attrNameLst>
                                          <p:attrName>ppt_w</p:attrName>
                                        </p:attrNameLst>
                                      </p:cBhvr>
                                      <p:tavLst>
                                        <p:tav tm="0">
                                          <p:val>
                                            <p:fltVal val="0"/>
                                          </p:val>
                                        </p:tav>
                                        <p:tav tm="100000">
                                          <p:val>
                                            <p:strVal val="#ppt_w"/>
                                          </p:val>
                                        </p:tav>
                                      </p:tavLst>
                                    </p:anim>
                                    <p:anim calcmode="lin" valueType="num">
                                      <p:cBhvr>
                                        <p:cTn id="12" dur="500" fill="hold"/>
                                        <p:tgtEl>
                                          <p:spTgt spid="2"/>
                                        </p:tgtEl>
                                        <p:attrNameLst>
                                          <p:attrName>ppt_h</p:attrName>
                                        </p:attrNameLst>
                                      </p:cBhvr>
                                      <p:tavLst>
                                        <p:tav tm="0">
                                          <p:val>
                                            <p:fltVal val="0"/>
                                          </p:val>
                                        </p:tav>
                                        <p:tav tm="100000">
                                          <p:val>
                                            <p:strVal val="#ppt_h"/>
                                          </p:val>
                                        </p:tav>
                                      </p:tavLst>
                                    </p:anim>
                                    <p:animEffect transition="in" filter="fade">
                                      <p:cBhvr>
                                        <p:cTn id="13" dur="500"/>
                                        <p:tgtEl>
                                          <p:spTgt spid="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p:cTn id="17" dur="500" fill="hold"/>
                                        <p:tgtEl>
                                          <p:spTgt spid="3"/>
                                        </p:tgtEl>
                                        <p:attrNameLst>
                                          <p:attrName>ppt_w</p:attrName>
                                        </p:attrNameLst>
                                      </p:cBhvr>
                                      <p:tavLst>
                                        <p:tav tm="0">
                                          <p:val>
                                            <p:fltVal val="0"/>
                                          </p:val>
                                        </p:tav>
                                        <p:tav tm="100000">
                                          <p:val>
                                            <p:strVal val="#ppt_w"/>
                                          </p:val>
                                        </p:tav>
                                      </p:tavLst>
                                    </p:anim>
                                    <p:anim calcmode="lin" valueType="num">
                                      <p:cBhvr>
                                        <p:cTn id="18" dur="500" fill="hold"/>
                                        <p:tgtEl>
                                          <p:spTgt spid="3"/>
                                        </p:tgtEl>
                                        <p:attrNameLst>
                                          <p:attrName>ppt_h</p:attrName>
                                        </p:attrNameLst>
                                      </p:cBhvr>
                                      <p:tavLst>
                                        <p:tav tm="0">
                                          <p:val>
                                            <p:fltVal val="0"/>
                                          </p:val>
                                        </p:tav>
                                        <p:tav tm="100000">
                                          <p:val>
                                            <p:strVal val="#ppt_h"/>
                                          </p:val>
                                        </p:tav>
                                      </p:tavLst>
                                    </p:anim>
                                    <p:animEffect transition="in" filter="fade">
                                      <p:cBhvr>
                                        <p:cTn id="19" dur="500"/>
                                        <p:tgtEl>
                                          <p:spTgt spid="3"/>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 fill="hold"/>
                                        <p:tgtEl>
                                          <p:spTgt spid="4"/>
                                        </p:tgtEl>
                                        <p:attrNameLst>
                                          <p:attrName>ppt_w</p:attrName>
                                        </p:attrNameLst>
                                      </p:cBhvr>
                                      <p:tavLst>
                                        <p:tav tm="0">
                                          <p:val>
                                            <p:fltVal val="0"/>
                                          </p:val>
                                        </p:tav>
                                        <p:tav tm="100000">
                                          <p:val>
                                            <p:strVal val="#ppt_w"/>
                                          </p:val>
                                        </p:tav>
                                      </p:tavLst>
                                    </p:anim>
                                    <p:anim calcmode="lin" valueType="num">
                                      <p:cBhvr>
                                        <p:cTn id="24" dur="500" fill="hold"/>
                                        <p:tgtEl>
                                          <p:spTgt spid="4"/>
                                        </p:tgtEl>
                                        <p:attrNameLst>
                                          <p:attrName>ppt_h</p:attrName>
                                        </p:attrNameLst>
                                      </p:cBhvr>
                                      <p:tavLst>
                                        <p:tav tm="0">
                                          <p:val>
                                            <p:fltVal val="0"/>
                                          </p:val>
                                        </p:tav>
                                        <p:tav tm="100000">
                                          <p:val>
                                            <p:strVal val="#ppt_h"/>
                                          </p:val>
                                        </p:tav>
                                      </p:tavLst>
                                    </p:anim>
                                    <p:animEffect transition="in" filter="fade">
                                      <p:cBhvr>
                                        <p:cTn id="25" dur="500"/>
                                        <p:tgtEl>
                                          <p:spTgt spid="4"/>
                                        </p:tgtEl>
                                      </p:cBhvr>
                                    </p:animEffect>
                                  </p:childTnLst>
                                </p:cTn>
                              </p:par>
                            </p:childTnLst>
                          </p:cTn>
                        </p:par>
                        <p:par>
                          <p:cTn id="26" fill="hold">
                            <p:stCondLst>
                              <p:cond delay="2000"/>
                            </p:stCondLst>
                            <p:childTnLst>
                              <p:par>
                                <p:cTn id="27" presetID="53" presetClass="entr" presetSubtype="16"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500" fill="hold"/>
                                        <p:tgtEl>
                                          <p:spTgt spid="5"/>
                                        </p:tgtEl>
                                        <p:attrNameLst>
                                          <p:attrName>ppt_w</p:attrName>
                                        </p:attrNameLst>
                                      </p:cBhvr>
                                      <p:tavLst>
                                        <p:tav tm="0">
                                          <p:val>
                                            <p:fltVal val="0"/>
                                          </p:val>
                                        </p:tav>
                                        <p:tav tm="100000">
                                          <p:val>
                                            <p:strVal val="#ppt_w"/>
                                          </p:val>
                                        </p:tav>
                                      </p:tavLst>
                                    </p:anim>
                                    <p:anim calcmode="lin" valueType="num">
                                      <p:cBhvr>
                                        <p:cTn id="30" dur="500" fill="hold"/>
                                        <p:tgtEl>
                                          <p:spTgt spid="5"/>
                                        </p:tgtEl>
                                        <p:attrNameLst>
                                          <p:attrName>ppt_h</p:attrName>
                                        </p:attrNameLst>
                                      </p:cBhvr>
                                      <p:tavLst>
                                        <p:tav tm="0">
                                          <p:val>
                                            <p:fltVal val="0"/>
                                          </p:val>
                                        </p:tav>
                                        <p:tav tm="100000">
                                          <p:val>
                                            <p:strVal val="#ppt_h"/>
                                          </p:val>
                                        </p:tav>
                                      </p:tavLst>
                                    </p:anim>
                                    <p:animEffect transition="in" filter="fade">
                                      <p:cBhvr>
                                        <p:cTn id="31" dur="500"/>
                                        <p:tgtEl>
                                          <p:spTgt spid="5"/>
                                        </p:tgtEl>
                                      </p:cBhvr>
                                    </p:animEffect>
                                  </p:childTnLst>
                                </p:cTn>
                              </p:par>
                            </p:childTnLst>
                          </p:cTn>
                        </p:par>
                        <p:par>
                          <p:cTn id="32" fill="hold">
                            <p:stCondLst>
                              <p:cond delay="2500"/>
                            </p:stCondLst>
                            <p:childTnLst>
                              <p:par>
                                <p:cTn id="33" presetID="22" presetClass="entr" presetSubtype="2" fill="hold"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right)">
                                      <p:cBhvr>
                                        <p:cTn id="35" dur="500"/>
                                        <p:tgtEl>
                                          <p:spTgt spid="8"/>
                                        </p:tgtEl>
                                      </p:cBhvr>
                                    </p:animEffect>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92"/>
                                        </p:tgtEl>
                                        <p:attrNameLst>
                                          <p:attrName>style.visibility</p:attrName>
                                        </p:attrNameLst>
                                      </p:cBhvr>
                                      <p:to>
                                        <p:strVal val="visible"/>
                                      </p:to>
                                    </p:set>
                                    <p:animEffect transition="in" filter="fade">
                                      <p:cBhvr>
                                        <p:cTn id="39" dur="500"/>
                                        <p:tgtEl>
                                          <p:spTgt spid="92"/>
                                        </p:tgtEl>
                                      </p:cBhvr>
                                    </p:animEffect>
                                  </p:childTnLst>
                                </p:cTn>
                              </p:par>
                            </p:childTnLst>
                          </p:cTn>
                        </p:par>
                        <p:par>
                          <p:cTn id="40" fill="hold">
                            <p:stCondLst>
                              <p:cond delay="3500"/>
                            </p:stCondLst>
                            <p:childTnLst>
                              <p:par>
                                <p:cTn id="41" presetID="22" presetClass="entr" presetSubtype="2" fill="hold" grpId="0" nodeType="afterEffect">
                                  <p:stCondLst>
                                    <p:cond delay="0"/>
                                  </p:stCondLst>
                                  <p:childTnLst>
                                    <p:set>
                                      <p:cBhvr>
                                        <p:cTn id="42" dur="1" fill="hold">
                                          <p:stCondLst>
                                            <p:cond delay="0"/>
                                          </p:stCondLst>
                                        </p:cTn>
                                        <p:tgtEl>
                                          <p:spTgt spid="93"/>
                                        </p:tgtEl>
                                        <p:attrNameLst>
                                          <p:attrName>style.visibility</p:attrName>
                                        </p:attrNameLst>
                                      </p:cBhvr>
                                      <p:to>
                                        <p:strVal val="visible"/>
                                      </p:to>
                                    </p:set>
                                    <p:animEffect transition="in" filter="wipe(right)">
                                      <p:cBhvr>
                                        <p:cTn id="43" dur="500"/>
                                        <p:tgtEl>
                                          <p:spTgt spid="93"/>
                                        </p:tgtEl>
                                      </p:cBhvr>
                                    </p:animEffect>
                                  </p:childTnLst>
                                </p:cTn>
                              </p:par>
                            </p:childTnLst>
                          </p:cTn>
                        </p:par>
                        <p:par>
                          <p:cTn id="44" fill="hold">
                            <p:stCondLst>
                              <p:cond delay="4000"/>
                            </p:stCondLst>
                            <p:childTnLst>
                              <p:par>
                                <p:cTn id="45" presetID="22" presetClass="entr" presetSubtype="8" fill="hold" nodeType="after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wipe(left)">
                                      <p:cBhvr>
                                        <p:cTn id="47" dur="500"/>
                                        <p:tgtEl>
                                          <p:spTgt spid="6"/>
                                        </p:tgtEl>
                                      </p:cBhvr>
                                    </p:animEffect>
                                  </p:childTnLst>
                                </p:cTn>
                              </p:par>
                            </p:childTnLst>
                          </p:cTn>
                        </p:par>
                        <p:par>
                          <p:cTn id="48" fill="hold">
                            <p:stCondLst>
                              <p:cond delay="4500"/>
                            </p:stCondLst>
                            <p:childTnLst>
                              <p:par>
                                <p:cTn id="49" presetID="10" presetClass="entr" presetSubtype="0" fill="hold" grpId="0" nodeType="afterEffect">
                                  <p:stCondLst>
                                    <p:cond delay="0"/>
                                  </p:stCondLst>
                                  <p:childTnLst>
                                    <p:set>
                                      <p:cBhvr>
                                        <p:cTn id="50" dur="1" fill="hold">
                                          <p:stCondLst>
                                            <p:cond delay="0"/>
                                          </p:stCondLst>
                                        </p:cTn>
                                        <p:tgtEl>
                                          <p:spTgt spid="57"/>
                                        </p:tgtEl>
                                        <p:attrNameLst>
                                          <p:attrName>style.visibility</p:attrName>
                                        </p:attrNameLst>
                                      </p:cBhvr>
                                      <p:to>
                                        <p:strVal val="visible"/>
                                      </p:to>
                                    </p:set>
                                    <p:animEffect transition="in" filter="fade">
                                      <p:cBhvr>
                                        <p:cTn id="51" dur="500"/>
                                        <p:tgtEl>
                                          <p:spTgt spid="57"/>
                                        </p:tgtEl>
                                      </p:cBhvr>
                                    </p:animEffect>
                                  </p:childTnLst>
                                </p:cTn>
                              </p:par>
                            </p:childTnLst>
                          </p:cTn>
                        </p:par>
                        <p:par>
                          <p:cTn id="52" fill="hold">
                            <p:stCondLst>
                              <p:cond delay="5000"/>
                            </p:stCondLst>
                            <p:childTnLst>
                              <p:par>
                                <p:cTn id="53" presetID="22" presetClass="entr" presetSubtype="8" fill="hold" grpId="0" nodeType="afterEffect">
                                  <p:stCondLst>
                                    <p:cond delay="0"/>
                                  </p:stCondLst>
                                  <p:childTnLst>
                                    <p:set>
                                      <p:cBhvr>
                                        <p:cTn id="54" dur="1" fill="hold">
                                          <p:stCondLst>
                                            <p:cond delay="0"/>
                                          </p:stCondLst>
                                        </p:cTn>
                                        <p:tgtEl>
                                          <p:spTgt spid="61"/>
                                        </p:tgtEl>
                                        <p:attrNameLst>
                                          <p:attrName>style.visibility</p:attrName>
                                        </p:attrNameLst>
                                      </p:cBhvr>
                                      <p:to>
                                        <p:strVal val="visible"/>
                                      </p:to>
                                    </p:set>
                                    <p:animEffect transition="in" filter="wipe(left)">
                                      <p:cBhvr>
                                        <p:cTn id="55" dur="500"/>
                                        <p:tgtEl>
                                          <p:spTgt spid="61"/>
                                        </p:tgtEl>
                                      </p:cBhvr>
                                    </p:animEffect>
                                  </p:childTnLst>
                                </p:cTn>
                              </p:par>
                            </p:childTnLst>
                          </p:cTn>
                        </p:par>
                        <p:par>
                          <p:cTn id="56" fill="hold">
                            <p:stCondLst>
                              <p:cond delay="5500"/>
                            </p:stCondLst>
                            <p:childTnLst>
                              <p:par>
                                <p:cTn id="57" presetID="22" presetClass="entr" presetSubtype="2"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right)">
                                      <p:cBhvr>
                                        <p:cTn id="59" dur="500"/>
                                        <p:tgtEl>
                                          <p:spTgt spid="9"/>
                                        </p:tgtEl>
                                      </p:cBhvr>
                                    </p:animEffect>
                                  </p:childTnLst>
                                </p:cTn>
                              </p:par>
                            </p:childTnLst>
                          </p:cTn>
                        </p:par>
                        <p:par>
                          <p:cTn id="60" fill="hold">
                            <p:stCondLst>
                              <p:cond delay="6000"/>
                            </p:stCondLst>
                            <p:childTnLst>
                              <p:par>
                                <p:cTn id="61" presetID="10" presetClass="entr" presetSubtype="0" fill="hold" grpId="0" nodeType="afterEffect">
                                  <p:stCondLst>
                                    <p:cond delay="0"/>
                                  </p:stCondLst>
                                  <p:childTnLst>
                                    <p:set>
                                      <p:cBhvr>
                                        <p:cTn id="62" dur="1" fill="hold">
                                          <p:stCondLst>
                                            <p:cond delay="0"/>
                                          </p:stCondLst>
                                        </p:cTn>
                                        <p:tgtEl>
                                          <p:spTgt spid="94"/>
                                        </p:tgtEl>
                                        <p:attrNameLst>
                                          <p:attrName>style.visibility</p:attrName>
                                        </p:attrNameLst>
                                      </p:cBhvr>
                                      <p:to>
                                        <p:strVal val="visible"/>
                                      </p:to>
                                    </p:set>
                                    <p:animEffect transition="in" filter="fade">
                                      <p:cBhvr>
                                        <p:cTn id="63" dur="500"/>
                                        <p:tgtEl>
                                          <p:spTgt spid="94"/>
                                        </p:tgtEl>
                                      </p:cBhvr>
                                    </p:animEffect>
                                  </p:childTnLst>
                                </p:cTn>
                              </p:par>
                            </p:childTnLst>
                          </p:cTn>
                        </p:par>
                        <p:par>
                          <p:cTn id="64" fill="hold">
                            <p:stCondLst>
                              <p:cond delay="6500"/>
                            </p:stCondLst>
                            <p:childTnLst>
                              <p:par>
                                <p:cTn id="65" presetID="22" presetClass="entr" presetSubtype="2" fill="hold" grpId="0" nodeType="afterEffect">
                                  <p:stCondLst>
                                    <p:cond delay="0"/>
                                  </p:stCondLst>
                                  <p:childTnLst>
                                    <p:set>
                                      <p:cBhvr>
                                        <p:cTn id="66" dur="1" fill="hold">
                                          <p:stCondLst>
                                            <p:cond delay="0"/>
                                          </p:stCondLst>
                                        </p:cTn>
                                        <p:tgtEl>
                                          <p:spTgt spid="95"/>
                                        </p:tgtEl>
                                        <p:attrNameLst>
                                          <p:attrName>style.visibility</p:attrName>
                                        </p:attrNameLst>
                                      </p:cBhvr>
                                      <p:to>
                                        <p:strVal val="visible"/>
                                      </p:to>
                                    </p:set>
                                    <p:animEffect transition="in" filter="wipe(right)">
                                      <p:cBhvr>
                                        <p:cTn id="67" dur="500"/>
                                        <p:tgtEl>
                                          <p:spTgt spid="95"/>
                                        </p:tgtEl>
                                      </p:cBhvr>
                                    </p:animEffect>
                                  </p:childTnLst>
                                </p:cTn>
                              </p:par>
                            </p:childTnLst>
                          </p:cTn>
                        </p:par>
                        <p:par>
                          <p:cTn id="68" fill="hold">
                            <p:stCondLst>
                              <p:cond delay="7000"/>
                            </p:stCondLst>
                            <p:childTnLst>
                              <p:par>
                                <p:cTn id="69" presetID="22" presetClass="entr" presetSubtype="8" fill="hold" nodeType="afterEffect">
                                  <p:stCondLst>
                                    <p:cond delay="0"/>
                                  </p:stCondLst>
                                  <p:childTnLst>
                                    <p:set>
                                      <p:cBhvr>
                                        <p:cTn id="70" dur="1" fill="hold">
                                          <p:stCondLst>
                                            <p:cond delay="0"/>
                                          </p:stCondLst>
                                        </p:cTn>
                                        <p:tgtEl>
                                          <p:spTgt spid="7"/>
                                        </p:tgtEl>
                                        <p:attrNameLst>
                                          <p:attrName>style.visibility</p:attrName>
                                        </p:attrNameLst>
                                      </p:cBhvr>
                                      <p:to>
                                        <p:strVal val="visible"/>
                                      </p:to>
                                    </p:set>
                                    <p:animEffect transition="in" filter="wipe(left)">
                                      <p:cBhvr>
                                        <p:cTn id="71" dur="500"/>
                                        <p:tgtEl>
                                          <p:spTgt spid="7"/>
                                        </p:tgtEl>
                                      </p:cBhvr>
                                    </p:animEffect>
                                  </p:childTnLst>
                                </p:cTn>
                              </p:par>
                            </p:childTnLst>
                          </p:cTn>
                        </p:par>
                        <p:par>
                          <p:cTn id="72" fill="hold">
                            <p:stCondLst>
                              <p:cond delay="7500"/>
                            </p:stCondLst>
                            <p:childTnLst>
                              <p:par>
                                <p:cTn id="73" presetID="10" presetClass="entr" presetSubtype="0" fill="hold" grpId="0" nodeType="afterEffect">
                                  <p:stCondLst>
                                    <p:cond delay="0"/>
                                  </p:stCondLst>
                                  <p:childTnLst>
                                    <p:set>
                                      <p:cBhvr>
                                        <p:cTn id="74" dur="1" fill="hold">
                                          <p:stCondLst>
                                            <p:cond delay="0"/>
                                          </p:stCondLst>
                                        </p:cTn>
                                        <p:tgtEl>
                                          <p:spTgt spid="81"/>
                                        </p:tgtEl>
                                        <p:attrNameLst>
                                          <p:attrName>style.visibility</p:attrName>
                                        </p:attrNameLst>
                                      </p:cBhvr>
                                      <p:to>
                                        <p:strVal val="visible"/>
                                      </p:to>
                                    </p:set>
                                    <p:animEffect transition="in" filter="fade">
                                      <p:cBhvr>
                                        <p:cTn id="75" dur="500"/>
                                        <p:tgtEl>
                                          <p:spTgt spid="81"/>
                                        </p:tgtEl>
                                      </p:cBhvr>
                                    </p:animEffect>
                                  </p:childTnLst>
                                </p:cTn>
                              </p:par>
                            </p:childTnLst>
                          </p:cTn>
                        </p:par>
                        <p:par>
                          <p:cTn id="76" fill="hold">
                            <p:stCondLst>
                              <p:cond delay="8000"/>
                            </p:stCondLst>
                            <p:childTnLst>
                              <p:par>
                                <p:cTn id="77" presetID="22" presetClass="entr" presetSubtype="8" fill="hold" grpId="0" nodeType="afterEffect">
                                  <p:stCondLst>
                                    <p:cond delay="0"/>
                                  </p:stCondLst>
                                  <p:childTnLst>
                                    <p:set>
                                      <p:cBhvr>
                                        <p:cTn id="78" dur="1" fill="hold">
                                          <p:stCondLst>
                                            <p:cond delay="0"/>
                                          </p:stCondLst>
                                        </p:cTn>
                                        <p:tgtEl>
                                          <p:spTgt spid="82"/>
                                        </p:tgtEl>
                                        <p:attrNameLst>
                                          <p:attrName>style.visibility</p:attrName>
                                        </p:attrNameLst>
                                      </p:cBhvr>
                                      <p:to>
                                        <p:strVal val="visible"/>
                                      </p:to>
                                    </p:set>
                                    <p:animEffect transition="in" filter="wipe(left)">
                                      <p:cBhvr>
                                        <p:cTn id="79"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p:bldP spid="61" grpId="0"/>
      <p:bldP spid="15" grpId="0" animBg="1"/>
      <p:bldP spid="81" grpId="0"/>
      <p:bldP spid="82" grpId="0"/>
      <p:bldP spid="92" grpId="0"/>
      <p:bldP spid="93" grpId="0"/>
      <p:bldP spid="94" grpId="0"/>
      <p:bldP spid="9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760"/>
          <p:cNvGrpSpPr>
            <a:grpSpLocks/>
          </p:cNvGrpSpPr>
          <p:nvPr/>
        </p:nvGrpSpPr>
        <p:grpSpPr bwMode="auto">
          <a:xfrm>
            <a:off x="5076798" y="3651251"/>
            <a:ext cx="3814554" cy="1184275"/>
            <a:chOff x="0" y="0"/>
            <a:chExt cx="6063492" cy="1791383"/>
          </a:xfrm>
        </p:grpSpPr>
        <p:sp>
          <p:nvSpPr>
            <p:cNvPr id="5" name="Shape 3753"/>
            <p:cNvSpPr/>
            <p:nvPr/>
          </p:nvSpPr>
          <p:spPr>
            <a:xfrm>
              <a:off x="0" y="110461"/>
              <a:ext cx="6060968" cy="1680922"/>
            </a:xfrm>
            <a:custGeom>
              <a:avLst/>
              <a:gdLst/>
              <a:ahLst/>
              <a:cxnLst>
                <a:cxn ang="0">
                  <a:pos x="wd2" y="hd2"/>
                </a:cxn>
                <a:cxn ang="5400000">
                  <a:pos x="wd2" y="hd2"/>
                </a:cxn>
                <a:cxn ang="10800000">
                  <a:pos x="wd2" y="hd2"/>
                </a:cxn>
                <a:cxn ang="16200000">
                  <a:pos x="wd2" y="hd2"/>
                </a:cxn>
              </a:cxnLst>
              <a:rect l="0" t="0" r="r" b="b"/>
              <a:pathLst>
                <a:path w="21342" h="21346" extrusionOk="0">
                  <a:moveTo>
                    <a:pt x="10843" y="20925"/>
                  </a:moveTo>
                  <a:cubicBezTo>
                    <a:pt x="10499" y="21382"/>
                    <a:pt x="9851" y="21473"/>
                    <a:pt x="9405" y="21169"/>
                  </a:cubicBezTo>
                  <a:cubicBezTo>
                    <a:pt x="393" y="14871"/>
                    <a:pt x="393" y="14871"/>
                    <a:pt x="393" y="14871"/>
                  </a:cubicBezTo>
                  <a:cubicBezTo>
                    <a:pt x="-53" y="14537"/>
                    <a:pt x="-129" y="13928"/>
                    <a:pt x="216" y="13502"/>
                  </a:cubicBezTo>
                  <a:cubicBezTo>
                    <a:pt x="10499" y="421"/>
                    <a:pt x="10499" y="421"/>
                    <a:pt x="10499" y="421"/>
                  </a:cubicBezTo>
                  <a:cubicBezTo>
                    <a:pt x="10843" y="-36"/>
                    <a:pt x="11483" y="-127"/>
                    <a:pt x="11929" y="177"/>
                  </a:cubicBezTo>
                  <a:cubicBezTo>
                    <a:pt x="20949" y="6079"/>
                    <a:pt x="20949" y="6079"/>
                    <a:pt x="20949" y="6079"/>
                  </a:cubicBezTo>
                  <a:cubicBezTo>
                    <a:pt x="21395" y="6383"/>
                    <a:pt x="21471" y="6992"/>
                    <a:pt x="21126" y="7448"/>
                  </a:cubicBezTo>
                  <a:lnTo>
                    <a:pt x="10843" y="20925"/>
                  </a:lnTo>
                  <a:close/>
                </a:path>
              </a:pathLst>
            </a:custGeom>
            <a:solidFill>
              <a:srgbClr val="C0C0C0"/>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 name="Shape 3754"/>
            <p:cNvSpPr/>
            <p:nvPr/>
          </p:nvSpPr>
          <p:spPr>
            <a:xfrm>
              <a:off x="0" y="573916"/>
              <a:ext cx="6063492" cy="120546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583" y="1371"/>
                    <a:pt x="21583" y="1371"/>
                    <a:pt x="21583" y="1371"/>
                  </a:cubicBezTo>
                  <a:cubicBezTo>
                    <a:pt x="20970" y="2786"/>
                    <a:pt x="20970" y="2786"/>
                    <a:pt x="20970" y="2786"/>
                  </a:cubicBezTo>
                  <a:cubicBezTo>
                    <a:pt x="10094" y="21600"/>
                    <a:pt x="10094" y="21600"/>
                    <a:pt x="10094" y="21600"/>
                  </a:cubicBezTo>
                  <a:cubicBezTo>
                    <a:pt x="102" y="12171"/>
                    <a:pt x="102" y="12171"/>
                    <a:pt x="102" y="12171"/>
                  </a:cubicBezTo>
                  <a:cubicBezTo>
                    <a:pt x="0" y="11486"/>
                    <a:pt x="0" y="11486"/>
                    <a:pt x="0" y="11486"/>
                  </a:cubicBezTo>
                  <a:cubicBezTo>
                    <a:pt x="0" y="11486"/>
                    <a:pt x="9" y="9643"/>
                    <a:pt x="17" y="9643"/>
                  </a:cubicBezTo>
                  <a:lnTo>
                    <a:pt x="21600" y="0"/>
                  </a:lnTo>
                  <a:close/>
                </a:path>
              </a:pathLst>
            </a:custGeom>
            <a:solidFill>
              <a:srgbClr val="C0C0C0"/>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 name="Shape 3755"/>
            <p:cNvSpPr/>
            <p:nvPr/>
          </p:nvSpPr>
          <p:spPr>
            <a:xfrm>
              <a:off x="2524" y="0"/>
              <a:ext cx="6058444" cy="1680922"/>
            </a:xfrm>
            <a:custGeom>
              <a:avLst/>
              <a:gdLst/>
              <a:ahLst/>
              <a:cxnLst>
                <a:cxn ang="0">
                  <a:pos x="wd2" y="hd2"/>
                </a:cxn>
                <a:cxn ang="5400000">
                  <a:pos x="wd2" y="hd2"/>
                </a:cxn>
                <a:cxn ang="10800000">
                  <a:pos x="wd2" y="hd2"/>
                </a:cxn>
                <a:cxn ang="16200000">
                  <a:pos x="wd2" y="hd2"/>
                </a:cxn>
              </a:cxnLst>
              <a:rect l="0" t="0" r="r" b="b"/>
              <a:pathLst>
                <a:path w="21342" h="21331" extrusionOk="0">
                  <a:moveTo>
                    <a:pt x="10843" y="20926"/>
                  </a:moveTo>
                  <a:cubicBezTo>
                    <a:pt x="10499" y="21351"/>
                    <a:pt x="9859" y="21473"/>
                    <a:pt x="9413" y="21139"/>
                  </a:cubicBezTo>
                  <a:cubicBezTo>
                    <a:pt x="393" y="14850"/>
                    <a:pt x="393" y="14850"/>
                    <a:pt x="393" y="14850"/>
                  </a:cubicBezTo>
                  <a:cubicBezTo>
                    <a:pt x="-53" y="14546"/>
                    <a:pt x="-129" y="13908"/>
                    <a:pt x="216" y="13483"/>
                  </a:cubicBezTo>
                  <a:cubicBezTo>
                    <a:pt x="10499" y="420"/>
                    <a:pt x="10499" y="420"/>
                    <a:pt x="10499" y="420"/>
                  </a:cubicBezTo>
                  <a:cubicBezTo>
                    <a:pt x="10852" y="-36"/>
                    <a:pt x="11491" y="-127"/>
                    <a:pt x="11937" y="177"/>
                  </a:cubicBezTo>
                  <a:cubicBezTo>
                    <a:pt x="20949" y="6496"/>
                    <a:pt x="20949" y="6496"/>
                    <a:pt x="20949" y="6496"/>
                  </a:cubicBezTo>
                  <a:cubicBezTo>
                    <a:pt x="21395" y="6800"/>
                    <a:pt x="21471" y="7407"/>
                    <a:pt x="21126" y="7863"/>
                  </a:cubicBezTo>
                  <a:lnTo>
                    <a:pt x="10843" y="20926"/>
                  </a:lnTo>
                  <a:close/>
                </a:path>
              </a:pathLst>
            </a:custGeom>
            <a:solidFill>
              <a:srgbClr val="F5F5F5"/>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8" name="Shape 3756"/>
            <p:cNvSpPr/>
            <p:nvPr/>
          </p:nvSpPr>
          <p:spPr>
            <a:xfrm>
              <a:off x="393635" y="64836"/>
              <a:ext cx="5422574" cy="1503225"/>
            </a:xfrm>
            <a:custGeom>
              <a:avLst/>
              <a:gdLst/>
              <a:ahLst/>
              <a:cxnLst>
                <a:cxn ang="0">
                  <a:pos x="wd2" y="hd2"/>
                </a:cxn>
                <a:cxn ang="5400000">
                  <a:pos x="wd2" y="hd2"/>
                </a:cxn>
                <a:cxn ang="10800000">
                  <a:pos x="wd2" y="hd2"/>
                </a:cxn>
                <a:cxn ang="16200000">
                  <a:pos x="wd2" y="hd2"/>
                </a:cxn>
              </a:cxnLst>
              <a:rect l="0" t="0" r="r" b="b"/>
              <a:pathLst>
                <a:path w="21600" h="21600" extrusionOk="0">
                  <a:moveTo>
                    <a:pt x="0" y="14405"/>
                  </a:moveTo>
                  <a:lnTo>
                    <a:pt x="11327" y="0"/>
                  </a:lnTo>
                  <a:lnTo>
                    <a:pt x="21600" y="7181"/>
                  </a:lnTo>
                  <a:lnTo>
                    <a:pt x="10261" y="21600"/>
                  </a:lnTo>
                  <a:lnTo>
                    <a:pt x="0" y="14405"/>
                  </a:lnTo>
                  <a:close/>
                </a:path>
              </a:pathLst>
            </a:custGeom>
            <a:solidFill>
              <a:schemeClr val="accent1"/>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9" name="Shape 3758"/>
            <p:cNvSpPr/>
            <p:nvPr/>
          </p:nvSpPr>
          <p:spPr>
            <a:xfrm>
              <a:off x="1408002" y="1335133"/>
              <a:ext cx="254854" cy="67237"/>
            </a:xfrm>
            <a:custGeom>
              <a:avLst/>
              <a:gdLst/>
              <a:ahLst/>
              <a:cxnLst>
                <a:cxn ang="0">
                  <a:pos x="wd2" y="hd2"/>
                </a:cxn>
                <a:cxn ang="5400000">
                  <a:pos x="wd2" y="hd2"/>
                </a:cxn>
                <a:cxn ang="10800000">
                  <a:pos x="wd2" y="hd2"/>
                </a:cxn>
                <a:cxn ang="16200000">
                  <a:pos x="wd2" y="hd2"/>
                </a:cxn>
              </a:cxnLst>
              <a:rect l="0" t="0" r="r" b="b"/>
              <a:pathLst>
                <a:path w="19174" h="19017" extrusionOk="0">
                  <a:moveTo>
                    <a:pt x="3647" y="17104"/>
                  </a:moveTo>
                  <a:cubicBezTo>
                    <a:pt x="7967" y="20479"/>
                    <a:pt x="13907" y="19129"/>
                    <a:pt x="17147" y="15079"/>
                  </a:cubicBezTo>
                  <a:cubicBezTo>
                    <a:pt x="20387" y="11029"/>
                    <a:pt x="19667" y="4954"/>
                    <a:pt x="15527" y="1579"/>
                  </a:cubicBezTo>
                  <a:cubicBezTo>
                    <a:pt x="11387" y="-1121"/>
                    <a:pt x="5267" y="-446"/>
                    <a:pt x="2027" y="4279"/>
                  </a:cubicBezTo>
                  <a:cubicBezTo>
                    <a:pt x="-1213" y="8329"/>
                    <a:pt x="-493" y="14404"/>
                    <a:pt x="3647" y="17104"/>
                  </a:cubicBezTo>
                  <a:close/>
                </a:path>
              </a:pathLst>
            </a:custGeom>
            <a:solidFill>
              <a:srgbClr val="808183"/>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10" name="Shape 3759"/>
            <p:cNvSpPr/>
            <p:nvPr/>
          </p:nvSpPr>
          <p:spPr>
            <a:xfrm>
              <a:off x="4370357" y="247336"/>
              <a:ext cx="441578" cy="88848"/>
            </a:xfrm>
            <a:custGeom>
              <a:avLst/>
              <a:gdLst/>
              <a:ahLst/>
              <a:cxnLst>
                <a:cxn ang="0">
                  <a:pos x="wd2" y="hd2"/>
                </a:cxn>
                <a:cxn ang="5400000">
                  <a:pos x="wd2" y="hd2"/>
                </a:cxn>
                <a:cxn ang="10800000">
                  <a:pos x="wd2" y="hd2"/>
                </a:cxn>
                <a:cxn ang="16200000">
                  <a:pos x="wd2" y="hd2"/>
                </a:cxn>
              </a:cxnLst>
              <a:rect l="0" t="0" r="r" b="b"/>
              <a:pathLst>
                <a:path w="21311" h="21267" extrusionOk="0">
                  <a:moveTo>
                    <a:pt x="430" y="2274"/>
                  </a:moveTo>
                  <a:cubicBezTo>
                    <a:pt x="-29" y="2274"/>
                    <a:pt x="-144" y="1137"/>
                    <a:pt x="201" y="568"/>
                  </a:cubicBezTo>
                  <a:lnTo>
                    <a:pt x="201" y="568"/>
                  </a:lnTo>
                  <a:cubicBezTo>
                    <a:pt x="545" y="0"/>
                    <a:pt x="1235" y="0"/>
                    <a:pt x="1694" y="0"/>
                  </a:cubicBezTo>
                  <a:cubicBezTo>
                    <a:pt x="20882" y="18758"/>
                    <a:pt x="20882" y="18758"/>
                    <a:pt x="20882" y="18758"/>
                  </a:cubicBezTo>
                  <a:cubicBezTo>
                    <a:pt x="21341" y="19326"/>
                    <a:pt x="21456" y="19895"/>
                    <a:pt x="21111" y="20463"/>
                  </a:cubicBezTo>
                  <a:lnTo>
                    <a:pt x="21111" y="20463"/>
                  </a:lnTo>
                  <a:cubicBezTo>
                    <a:pt x="20767" y="21032"/>
                    <a:pt x="20077" y="21600"/>
                    <a:pt x="19618" y="21032"/>
                  </a:cubicBezTo>
                  <a:lnTo>
                    <a:pt x="430" y="2274"/>
                  </a:lnTo>
                  <a:close/>
                </a:path>
              </a:pathLst>
            </a:custGeom>
            <a:solidFill>
              <a:srgbClr val="808183"/>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nvGrpSpPr>
          <p:cNvPr id="3" name="组合 10"/>
          <p:cNvGrpSpPr>
            <a:grpSpLocks/>
          </p:cNvGrpSpPr>
          <p:nvPr/>
        </p:nvGrpSpPr>
        <p:grpSpPr bwMode="auto">
          <a:xfrm>
            <a:off x="6641987" y="2438401"/>
            <a:ext cx="739735" cy="608013"/>
            <a:chOff x="7494679" y="2533952"/>
            <a:chExt cx="1176243" cy="920187"/>
          </a:xfrm>
        </p:grpSpPr>
        <p:sp>
          <p:nvSpPr>
            <p:cNvPr id="12" name="Shape 3764"/>
            <p:cNvSpPr/>
            <p:nvPr/>
          </p:nvSpPr>
          <p:spPr>
            <a:xfrm>
              <a:off x="7494679" y="2533952"/>
              <a:ext cx="1176243" cy="920187"/>
            </a:xfrm>
            <a:custGeom>
              <a:avLst/>
              <a:gdLst/>
              <a:ahLst/>
              <a:cxnLst>
                <a:cxn ang="0">
                  <a:pos x="wd2" y="hd2"/>
                </a:cxn>
                <a:cxn ang="5400000">
                  <a:pos x="wd2" y="hd2"/>
                </a:cxn>
                <a:cxn ang="10800000">
                  <a:pos x="wd2" y="hd2"/>
                </a:cxn>
                <a:cxn ang="16200000">
                  <a:pos x="wd2" y="hd2"/>
                </a:cxn>
              </a:cxnLst>
              <a:rect l="0" t="0" r="r" b="b"/>
              <a:pathLst>
                <a:path w="21320" h="21479" extrusionOk="0">
                  <a:moveTo>
                    <a:pt x="13069" y="21479"/>
                  </a:moveTo>
                  <a:lnTo>
                    <a:pt x="10401" y="18393"/>
                  </a:lnTo>
                  <a:cubicBezTo>
                    <a:pt x="4515" y="18269"/>
                    <a:pt x="-140" y="14052"/>
                    <a:pt x="3" y="8974"/>
                  </a:cubicBezTo>
                  <a:cubicBezTo>
                    <a:pt x="146" y="3896"/>
                    <a:pt x="5034" y="-121"/>
                    <a:pt x="10919" y="3"/>
                  </a:cubicBezTo>
                  <a:cubicBezTo>
                    <a:pt x="16805" y="126"/>
                    <a:pt x="21460" y="4343"/>
                    <a:pt x="21317" y="9421"/>
                  </a:cubicBezTo>
                  <a:cubicBezTo>
                    <a:pt x="21211" y="13170"/>
                    <a:pt x="18479" y="16487"/>
                    <a:pt x="14412" y="17807"/>
                  </a:cubicBezTo>
                  <a:close/>
                </a:path>
              </a:pathLst>
            </a:custGeom>
            <a:solidFill>
              <a:schemeClr val="accent1"/>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13" name="Shape 3773"/>
            <p:cNvSpPr/>
            <p:nvPr/>
          </p:nvSpPr>
          <p:spPr>
            <a:xfrm>
              <a:off x="7850582" y="2706937"/>
              <a:ext cx="464439" cy="466100"/>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4877" y="0"/>
                    <a:pt x="0" y="4877"/>
                    <a:pt x="0" y="10800"/>
                  </a:cubicBezTo>
                  <a:cubicBezTo>
                    <a:pt x="0" y="16723"/>
                    <a:pt x="4877" y="21600"/>
                    <a:pt x="10800" y="21600"/>
                  </a:cubicBezTo>
                  <a:cubicBezTo>
                    <a:pt x="16723" y="21600"/>
                    <a:pt x="21600" y="16723"/>
                    <a:pt x="21600" y="10800"/>
                  </a:cubicBezTo>
                  <a:cubicBezTo>
                    <a:pt x="21600" y="4877"/>
                    <a:pt x="16723" y="0"/>
                    <a:pt x="10800" y="0"/>
                  </a:cubicBezTo>
                  <a:close/>
                  <a:moveTo>
                    <a:pt x="20206" y="10452"/>
                  </a:moveTo>
                  <a:cubicBezTo>
                    <a:pt x="16026" y="10452"/>
                    <a:pt x="16026" y="10452"/>
                    <a:pt x="16026" y="10452"/>
                  </a:cubicBezTo>
                  <a:cubicBezTo>
                    <a:pt x="16026" y="8884"/>
                    <a:pt x="15677" y="7490"/>
                    <a:pt x="15155" y="6097"/>
                  </a:cubicBezTo>
                  <a:cubicBezTo>
                    <a:pt x="16200" y="5748"/>
                    <a:pt x="17071" y="5226"/>
                    <a:pt x="17768" y="4529"/>
                  </a:cubicBezTo>
                  <a:cubicBezTo>
                    <a:pt x="19161" y="6097"/>
                    <a:pt x="20032" y="8187"/>
                    <a:pt x="20206" y="10452"/>
                  </a:cubicBezTo>
                  <a:close/>
                  <a:moveTo>
                    <a:pt x="10452" y="20206"/>
                  </a:moveTo>
                  <a:cubicBezTo>
                    <a:pt x="9232" y="19161"/>
                    <a:pt x="8361" y="17942"/>
                    <a:pt x="7490" y="16548"/>
                  </a:cubicBezTo>
                  <a:cubicBezTo>
                    <a:pt x="8535" y="16200"/>
                    <a:pt x="9406" y="16026"/>
                    <a:pt x="10452" y="16026"/>
                  </a:cubicBezTo>
                  <a:cubicBezTo>
                    <a:pt x="10452" y="20206"/>
                    <a:pt x="10452" y="20206"/>
                    <a:pt x="10452" y="20206"/>
                  </a:cubicBezTo>
                  <a:cubicBezTo>
                    <a:pt x="10452" y="20206"/>
                    <a:pt x="10452" y="20206"/>
                    <a:pt x="10452" y="20206"/>
                  </a:cubicBezTo>
                  <a:close/>
                  <a:moveTo>
                    <a:pt x="11148" y="1394"/>
                  </a:moveTo>
                  <a:cubicBezTo>
                    <a:pt x="12542" y="2439"/>
                    <a:pt x="13587" y="4006"/>
                    <a:pt x="14284" y="5748"/>
                  </a:cubicBezTo>
                  <a:cubicBezTo>
                    <a:pt x="13239" y="6097"/>
                    <a:pt x="12194" y="6271"/>
                    <a:pt x="11148" y="6271"/>
                  </a:cubicBezTo>
                  <a:cubicBezTo>
                    <a:pt x="11148" y="1394"/>
                    <a:pt x="11148" y="1394"/>
                    <a:pt x="11148" y="1394"/>
                  </a:cubicBezTo>
                  <a:cubicBezTo>
                    <a:pt x="11148" y="1394"/>
                    <a:pt x="11148" y="1394"/>
                    <a:pt x="11148" y="1394"/>
                  </a:cubicBezTo>
                  <a:close/>
                  <a:moveTo>
                    <a:pt x="12368" y="1568"/>
                  </a:moveTo>
                  <a:cubicBezTo>
                    <a:pt x="14284" y="1916"/>
                    <a:pt x="16026" y="2787"/>
                    <a:pt x="17419" y="4006"/>
                  </a:cubicBezTo>
                  <a:cubicBezTo>
                    <a:pt x="16548" y="4529"/>
                    <a:pt x="15852" y="5052"/>
                    <a:pt x="14981" y="5400"/>
                  </a:cubicBezTo>
                  <a:cubicBezTo>
                    <a:pt x="14284" y="4006"/>
                    <a:pt x="13413" y="2613"/>
                    <a:pt x="12368" y="1568"/>
                  </a:cubicBezTo>
                  <a:close/>
                  <a:moveTo>
                    <a:pt x="10452" y="1394"/>
                  </a:moveTo>
                  <a:cubicBezTo>
                    <a:pt x="10452" y="6271"/>
                    <a:pt x="10452" y="6271"/>
                    <a:pt x="10452" y="6271"/>
                  </a:cubicBezTo>
                  <a:cubicBezTo>
                    <a:pt x="9406" y="6271"/>
                    <a:pt x="8361" y="6097"/>
                    <a:pt x="7316" y="5748"/>
                  </a:cubicBezTo>
                  <a:cubicBezTo>
                    <a:pt x="8013" y="4006"/>
                    <a:pt x="9058" y="2439"/>
                    <a:pt x="10452" y="1394"/>
                  </a:cubicBezTo>
                  <a:cubicBezTo>
                    <a:pt x="10452" y="1394"/>
                    <a:pt x="10452" y="1394"/>
                    <a:pt x="10452" y="1394"/>
                  </a:cubicBezTo>
                  <a:close/>
                  <a:moveTo>
                    <a:pt x="6619" y="5400"/>
                  </a:moveTo>
                  <a:cubicBezTo>
                    <a:pt x="5748" y="5052"/>
                    <a:pt x="5052" y="4529"/>
                    <a:pt x="4181" y="4006"/>
                  </a:cubicBezTo>
                  <a:cubicBezTo>
                    <a:pt x="5574" y="2787"/>
                    <a:pt x="7316" y="1916"/>
                    <a:pt x="9232" y="1568"/>
                  </a:cubicBezTo>
                  <a:cubicBezTo>
                    <a:pt x="8187" y="2613"/>
                    <a:pt x="7316" y="4006"/>
                    <a:pt x="6619" y="5400"/>
                  </a:cubicBezTo>
                  <a:close/>
                  <a:moveTo>
                    <a:pt x="6968" y="6271"/>
                  </a:moveTo>
                  <a:cubicBezTo>
                    <a:pt x="8187" y="6619"/>
                    <a:pt x="9232" y="6968"/>
                    <a:pt x="10452" y="6968"/>
                  </a:cubicBezTo>
                  <a:cubicBezTo>
                    <a:pt x="10452" y="10452"/>
                    <a:pt x="10452" y="10452"/>
                    <a:pt x="10452" y="10452"/>
                  </a:cubicBezTo>
                  <a:cubicBezTo>
                    <a:pt x="6271" y="10452"/>
                    <a:pt x="6271" y="10452"/>
                    <a:pt x="6271" y="10452"/>
                  </a:cubicBezTo>
                  <a:cubicBezTo>
                    <a:pt x="6271" y="9058"/>
                    <a:pt x="6619" y="7665"/>
                    <a:pt x="6968" y="6271"/>
                  </a:cubicBezTo>
                  <a:close/>
                  <a:moveTo>
                    <a:pt x="10452" y="11148"/>
                  </a:moveTo>
                  <a:cubicBezTo>
                    <a:pt x="10452" y="15329"/>
                    <a:pt x="10452" y="15329"/>
                    <a:pt x="10452" y="15329"/>
                  </a:cubicBezTo>
                  <a:cubicBezTo>
                    <a:pt x="9406" y="15329"/>
                    <a:pt x="8361" y="15503"/>
                    <a:pt x="7316" y="15852"/>
                  </a:cubicBezTo>
                  <a:cubicBezTo>
                    <a:pt x="6619" y="14458"/>
                    <a:pt x="6271" y="12890"/>
                    <a:pt x="6271" y="11148"/>
                  </a:cubicBezTo>
                  <a:lnTo>
                    <a:pt x="10452" y="11148"/>
                  </a:lnTo>
                  <a:close/>
                  <a:moveTo>
                    <a:pt x="9232" y="20032"/>
                  </a:moveTo>
                  <a:cubicBezTo>
                    <a:pt x="7490" y="19858"/>
                    <a:pt x="5923" y="18987"/>
                    <a:pt x="4703" y="17942"/>
                  </a:cubicBezTo>
                  <a:cubicBezTo>
                    <a:pt x="5400" y="17419"/>
                    <a:pt x="6097" y="17071"/>
                    <a:pt x="6968" y="16723"/>
                  </a:cubicBezTo>
                  <a:cubicBezTo>
                    <a:pt x="7490" y="17942"/>
                    <a:pt x="8361" y="19161"/>
                    <a:pt x="9232" y="20032"/>
                  </a:cubicBezTo>
                  <a:close/>
                  <a:moveTo>
                    <a:pt x="11148" y="20206"/>
                  </a:moveTo>
                  <a:cubicBezTo>
                    <a:pt x="11148" y="16026"/>
                    <a:pt x="11148" y="16026"/>
                    <a:pt x="11148" y="16026"/>
                  </a:cubicBezTo>
                  <a:cubicBezTo>
                    <a:pt x="12194" y="16026"/>
                    <a:pt x="13065" y="16200"/>
                    <a:pt x="14110" y="16548"/>
                  </a:cubicBezTo>
                  <a:cubicBezTo>
                    <a:pt x="13239" y="17942"/>
                    <a:pt x="12368" y="19161"/>
                    <a:pt x="11148" y="20206"/>
                  </a:cubicBezTo>
                  <a:cubicBezTo>
                    <a:pt x="11148" y="20206"/>
                    <a:pt x="11148" y="20206"/>
                    <a:pt x="11148" y="20206"/>
                  </a:cubicBezTo>
                  <a:close/>
                  <a:moveTo>
                    <a:pt x="14632" y="16723"/>
                  </a:moveTo>
                  <a:cubicBezTo>
                    <a:pt x="15503" y="17071"/>
                    <a:pt x="16200" y="17419"/>
                    <a:pt x="16897" y="17942"/>
                  </a:cubicBezTo>
                  <a:cubicBezTo>
                    <a:pt x="15677" y="18987"/>
                    <a:pt x="14110" y="19858"/>
                    <a:pt x="12368" y="20032"/>
                  </a:cubicBezTo>
                  <a:cubicBezTo>
                    <a:pt x="13239" y="19161"/>
                    <a:pt x="14110" y="17942"/>
                    <a:pt x="14632" y="16723"/>
                  </a:cubicBezTo>
                  <a:close/>
                  <a:moveTo>
                    <a:pt x="14284" y="15852"/>
                  </a:moveTo>
                  <a:cubicBezTo>
                    <a:pt x="13239" y="15503"/>
                    <a:pt x="12194" y="15329"/>
                    <a:pt x="11148" y="15329"/>
                  </a:cubicBezTo>
                  <a:cubicBezTo>
                    <a:pt x="11148" y="11148"/>
                    <a:pt x="11148" y="11148"/>
                    <a:pt x="11148" y="11148"/>
                  </a:cubicBezTo>
                  <a:cubicBezTo>
                    <a:pt x="15329" y="11148"/>
                    <a:pt x="15329" y="11148"/>
                    <a:pt x="15329" y="11148"/>
                  </a:cubicBezTo>
                  <a:cubicBezTo>
                    <a:pt x="15329" y="12890"/>
                    <a:pt x="14981" y="14458"/>
                    <a:pt x="14284" y="15852"/>
                  </a:cubicBezTo>
                  <a:close/>
                  <a:moveTo>
                    <a:pt x="11148" y="10452"/>
                  </a:moveTo>
                  <a:cubicBezTo>
                    <a:pt x="11148" y="6968"/>
                    <a:pt x="11148" y="6968"/>
                    <a:pt x="11148" y="6968"/>
                  </a:cubicBezTo>
                  <a:cubicBezTo>
                    <a:pt x="12368" y="6968"/>
                    <a:pt x="13413" y="6619"/>
                    <a:pt x="14632" y="6271"/>
                  </a:cubicBezTo>
                  <a:cubicBezTo>
                    <a:pt x="14981" y="7665"/>
                    <a:pt x="15329" y="9058"/>
                    <a:pt x="15329" y="10452"/>
                  </a:cubicBezTo>
                  <a:lnTo>
                    <a:pt x="11148" y="10452"/>
                  </a:lnTo>
                  <a:close/>
                  <a:moveTo>
                    <a:pt x="3832" y="4529"/>
                  </a:moveTo>
                  <a:cubicBezTo>
                    <a:pt x="4529" y="5226"/>
                    <a:pt x="5400" y="5748"/>
                    <a:pt x="6445" y="6097"/>
                  </a:cubicBezTo>
                  <a:cubicBezTo>
                    <a:pt x="5923" y="7490"/>
                    <a:pt x="5574" y="8884"/>
                    <a:pt x="5574" y="10452"/>
                  </a:cubicBezTo>
                  <a:cubicBezTo>
                    <a:pt x="1394" y="10452"/>
                    <a:pt x="1394" y="10452"/>
                    <a:pt x="1394" y="10452"/>
                  </a:cubicBezTo>
                  <a:cubicBezTo>
                    <a:pt x="1568" y="8187"/>
                    <a:pt x="2439" y="6097"/>
                    <a:pt x="3832" y="4529"/>
                  </a:cubicBezTo>
                  <a:close/>
                  <a:moveTo>
                    <a:pt x="1394" y="11148"/>
                  </a:moveTo>
                  <a:cubicBezTo>
                    <a:pt x="5574" y="11148"/>
                    <a:pt x="5574" y="11148"/>
                    <a:pt x="5574" y="11148"/>
                  </a:cubicBezTo>
                  <a:cubicBezTo>
                    <a:pt x="5574" y="12890"/>
                    <a:pt x="5923" y="14632"/>
                    <a:pt x="6619" y="16200"/>
                  </a:cubicBezTo>
                  <a:cubicBezTo>
                    <a:pt x="5748" y="16548"/>
                    <a:pt x="4877" y="16897"/>
                    <a:pt x="4181" y="17419"/>
                  </a:cubicBezTo>
                  <a:cubicBezTo>
                    <a:pt x="2613" y="15852"/>
                    <a:pt x="1568" y="13587"/>
                    <a:pt x="1394" y="11148"/>
                  </a:cubicBezTo>
                  <a:close/>
                  <a:moveTo>
                    <a:pt x="17419" y="17419"/>
                  </a:moveTo>
                  <a:cubicBezTo>
                    <a:pt x="16723" y="16897"/>
                    <a:pt x="15852" y="16548"/>
                    <a:pt x="14981" y="16200"/>
                  </a:cubicBezTo>
                  <a:cubicBezTo>
                    <a:pt x="15677" y="14632"/>
                    <a:pt x="16026" y="12890"/>
                    <a:pt x="16026" y="11148"/>
                  </a:cubicBezTo>
                  <a:cubicBezTo>
                    <a:pt x="20206" y="11148"/>
                    <a:pt x="20206" y="11148"/>
                    <a:pt x="20206" y="11148"/>
                  </a:cubicBezTo>
                  <a:cubicBezTo>
                    <a:pt x="20032" y="13587"/>
                    <a:pt x="18987" y="15852"/>
                    <a:pt x="17419" y="17419"/>
                  </a:cubicBezTo>
                  <a:close/>
                </a:path>
              </a:pathLst>
            </a:custGeom>
            <a:solidFill>
              <a:srgbClr val="FFFFFF"/>
            </a:solidFill>
            <a:ln>
              <a:round/>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nvGrpSpPr>
          <p:cNvPr id="4" name="组合 13"/>
          <p:cNvGrpSpPr>
            <a:grpSpLocks/>
          </p:cNvGrpSpPr>
          <p:nvPr/>
        </p:nvGrpSpPr>
        <p:grpSpPr bwMode="auto">
          <a:xfrm>
            <a:off x="6002259" y="3511550"/>
            <a:ext cx="627028" cy="508000"/>
            <a:chOff x="6477692" y="4157733"/>
            <a:chExt cx="995155" cy="766872"/>
          </a:xfrm>
        </p:grpSpPr>
        <p:sp>
          <p:nvSpPr>
            <p:cNvPr id="15" name="Shape 3770"/>
            <p:cNvSpPr/>
            <p:nvPr/>
          </p:nvSpPr>
          <p:spPr>
            <a:xfrm>
              <a:off x="6477692" y="4157733"/>
              <a:ext cx="995155" cy="766872"/>
            </a:xfrm>
            <a:custGeom>
              <a:avLst/>
              <a:gdLst/>
              <a:ahLst/>
              <a:cxnLst>
                <a:cxn ang="0">
                  <a:pos x="wd2" y="hd2"/>
                </a:cxn>
                <a:cxn ang="5400000">
                  <a:pos x="wd2" y="hd2"/>
                </a:cxn>
                <a:cxn ang="10800000">
                  <a:pos x="wd2" y="hd2"/>
                </a:cxn>
                <a:cxn ang="16200000">
                  <a:pos x="wd2" y="hd2"/>
                </a:cxn>
              </a:cxnLst>
              <a:rect l="0" t="0" r="r" b="b"/>
              <a:pathLst>
                <a:path w="19570" h="20458" extrusionOk="0">
                  <a:moveTo>
                    <a:pt x="17437" y="20458"/>
                  </a:moveTo>
                  <a:lnTo>
                    <a:pt x="13136" y="17249"/>
                  </a:lnTo>
                  <a:cubicBezTo>
                    <a:pt x="8059" y="18931"/>
                    <a:pt x="2444" y="16553"/>
                    <a:pt x="594" y="11939"/>
                  </a:cubicBezTo>
                  <a:cubicBezTo>
                    <a:pt x="-1256" y="7324"/>
                    <a:pt x="1360" y="2221"/>
                    <a:pt x="6437" y="539"/>
                  </a:cubicBezTo>
                  <a:cubicBezTo>
                    <a:pt x="11514" y="-1142"/>
                    <a:pt x="17129" y="1236"/>
                    <a:pt x="18979" y="5850"/>
                  </a:cubicBezTo>
                  <a:cubicBezTo>
                    <a:pt x="20344" y="9256"/>
                    <a:pt x="19298" y="13074"/>
                    <a:pt x="16335" y="15501"/>
                  </a:cubicBezTo>
                  <a:close/>
                </a:path>
              </a:pathLst>
            </a:custGeom>
            <a:solidFill>
              <a:schemeClr val="accent2"/>
            </a:solidFill>
            <a:ln w="12700">
              <a:miter lim="400000"/>
            </a:ln>
            <a:effectLst>
              <a:outerShdw blurRad="152400" dist="317500" dir="5400000" rotWithShape="0">
                <a:srgbClr val="000000">
                  <a:alpha val="15000"/>
                </a:srgbClr>
              </a:outerShdw>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11" name="Group 3776"/>
            <p:cNvGrpSpPr>
              <a:grpSpLocks/>
            </p:cNvGrpSpPr>
            <p:nvPr/>
          </p:nvGrpSpPr>
          <p:grpSpPr bwMode="auto">
            <a:xfrm>
              <a:off x="6736368" y="4318965"/>
              <a:ext cx="482601" cy="392114"/>
              <a:chOff x="0" y="0"/>
              <a:chExt cx="482600" cy="392113"/>
            </a:xfrm>
          </p:grpSpPr>
          <p:sp>
            <p:nvSpPr>
              <p:cNvPr id="17" name="Shape 3774"/>
              <p:cNvSpPr/>
              <p:nvPr/>
            </p:nvSpPr>
            <p:spPr>
              <a:xfrm>
                <a:off x="330858" y="119156"/>
                <a:ext cx="90698" cy="122219"/>
              </a:xfrm>
              <a:custGeom>
                <a:avLst/>
                <a:gdLst/>
                <a:ahLst/>
                <a:cxnLst>
                  <a:cxn ang="0">
                    <a:pos x="wd2" y="hd2"/>
                  </a:cxn>
                  <a:cxn ang="5400000">
                    <a:pos x="wd2" y="hd2"/>
                  </a:cxn>
                  <a:cxn ang="10800000">
                    <a:pos x="wd2" y="hd2"/>
                  </a:cxn>
                  <a:cxn ang="16200000">
                    <a:pos x="wd2" y="hd2"/>
                  </a:cxn>
                </a:cxnLst>
                <a:rect l="0" t="0" r="r" b="b"/>
                <a:pathLst>
                  <a:path w="21600" h="21600" extrusionOk="0">
                    <a:moveTo>
                      <a:pt x="9900" y="1350"/>
                    </a:moveTo>
                    <a:cubicBezTo>
                      <a:pt x="9900" y="675"/>
                      <a:pt x="8100" y="0"/>
                      <a:pt x="7200" y="0"/>
                    </a:cubicBezTo>
                    <a:cubicBezTo>
                      <a:pt x="3600" y="0"/>
                      <a:pt x="3600" y="0"/>
                      <a:pt x="3600" y="0"/>
                    </a:cubicBezTo>
                    <a:cubicBezTo>
                      <a:pt x="1800" y="0"/>
                      <a:pt x="0" y="1350"/>
                      <a:pt x="0" y="2700"/>
                    </a:cubicBezTo>
                    <a:cubicBezTo>
                      <a:pt x="0" y="18900"/>
                      <a:pt x="0" y="18900"/>
                      <a:pt x="0" y="18900"/>
                    </a:cubicBezTo>
                    <a:cubicBezTo>
                      <a:pt x="0" y="20250"/>
                      <a:pt x="1800" y="21600"/>
                      <a:pt x="3600" y="21600"/>
                    </a:cubicBezTo>
                    <a:cubicBezTo>
                      <a:pt x="18000" y="21600"/>
                      <a:pt x="18000" y="21600"/>
                      <a:pt x="18000" y="21600"/>
                    </a:cubicBezTo>
                    <a:cubicBezTo>
                      <a:pt x="19800" y="21600"/>
                      <a:pt x="21600" y="20250"/>
                      <a:pt x="21600" y="18900"/>
                    </a:cubicBezTo>
                    <a:cubicBezTo>
                      <a:pt x="21600" y="14850"/>
                      <a:pt x="21600" y="14850"/>
                      <a:pt x="21600" y="14850"/>
                    </a:cubicBezTo>
                    <a:cubicBezTo>
                      <a:pt x="21600" y="14175"/>
                      <a:pt x="21600" y="13500"/>
                      <a:pt x="20700" y="13500"/>
                    </a:cubicBezTo>
                    <a:lnTo>
                      <a:pt x="9900" y="1350"/>
                    </a:lnTo>
                    <a:close/>
                    <a:moveTo>
                      <a:pt x="18000" y="18900"/>
                    </a:moveTo>
                    <a:cubicBezTo>
                      <a:pt x="3600" y="18900"/>
                      <a:pt x="3600" y="18900"/>
                      <a:pt x="3600" y="18900"/>
                    </a:cubicBezTo>
                    <a:cubicBezTo>
                      <a:pt x="3600" y="2700"/>
                      <a:pt x="3600" y="2700"/>
                      <a:pt x="3600" y="2700"/>
                    </a:cubicBezTo>
                    <a:cubicBezTo>
                      <a:pt x="7200" y="2700"/>
                      <a:pt x="7200" y="2700"/>
                      <a:pt x="7200" y="2700"/>
                    </a:cubicBezTo>
                    <a:cubicBezTo>
                      <a:pt x="18000" y="14850"/>
                      <a:pt x="18000" y="14850"/>
                      <a:pt x="18000" y="14850"/>
                    </a:cubicBezTo>
                    <a:lnTo>
                      <a:pt x="18000" y="18900"/>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18" name="Shape 3775"/>
              <p:cNvSpPr/>
              <p:nvPr/>
            </p:nvSpPr>
            <p:spPr>
              <a:xfrm>
                <a:off x="819" y="-667"/>
                <a:ext cx="481202" cy="393020"/>
              </a:xfrm>
              <a:custGeom>
                <a:avLst/>
                <a:gdLst/>
                <a:ahLst/>
                <a:cxnLst>
                  <a:cxn ang="0">
                    <a:pos x="wd2" y="hd2"/>
                  </a:cxn>
                  <a:cxn ang="5400000">
                    <a:pos x="wd2" y="hd2"/>
                  </a:cxn>
                  <a:cxn ang="10800000">
                    <a:pos x="wd2" y="hd2"/>
                  </a:cxn>
                  <a:cxn ang="16200000">
                    <a:pos x="wd2" y="hd2"/>
                  </a:cxn>
                </a:cxnLst>
                <a:rect l="0" t="0" r="r" b="b"/>
                <a:pathLst>
                  <a:path w="21600" h="21600" extrusionOk="0">
                    <a:moveTo>
                      <a:pt x="21263" y="10177"/>
                    </a:moveTo>
                    <a:cubicBezTo>
                      <a:pt x="18563" y="5192"/>
                      <a:pt x="18563" y="5192"/>
                      <a:pt x="18563" y="5192"/>
                    </a:cubicBezTo>
                    <a:cubicBezTo>
                      <a:pt x="18225" y="4569"/>
                      <a:pt x="17550" y="4154"/>
                      <a:pt x="16875" y="4154"/>
                    </a:cubicBezTo>
                    <a:cubicBezTo>
                      <a:pt x="14175" y="4154"/>
                      <a:pt x="14175" y="4154"/>
                      <a:pt x="14175" y="4154"/>
                    </a:cubicBezTo>
                    <a:cubicBezTo>
                      <a:pt x="14175" y="2492"/>
                      <a:pt x="14175" y="2492"/>
                      <a:pt x="14175" y="2492"/>
                    </a:cubicBezTo>
                    <a:cubicBezTo>
                      <a:pt x="14175" y="1038"/>
                      <a:pt x="13331" y="0"/>
                      <a:pt x="12150" y="0"/>
                    </a:cubicBezTo>
                    <a:cubicBezTo>
                      <a:pt x="2025" y="0"/>
                      <a:pt x="2025" y="0"/>
                      <a:pt x="2025" y="0"/>
                    </a:cubicBezTo>
                    <a:cubicBezTo>
                      <a:pt x="844" y="0"/>
                      <a:pt x="0" y="1038"/>
                      <a:pt x="0" y="2492"/>
                    </a:cubicBezTo>
                    <a:cubicBezTo>
                      <a:pt x="0" y="11631"/>
                      <a:pt x="0" y="11631"/>
                      <a:pt x="0" y="11631"/>
                    </a:cubicBezTo>
                    <a:cubicBezTo>
                      <a:pt x="0" y="13085"/>
                      <a:pt x="844" y="14123"/>
                      <a:pt x="2025" y="14123"/>
                    </a:cubicBezTo>
                    <a:cubicBezTo>
                      <a:pt x="2025" y="14123"/>
                      <a:pt x="2025" y="14123"/>
                      <a:pt x="2025" y="14123"/>
                    </a:cubicBezTo>
                    <a:cubicBezTo>
                      <a:pt x="2025" y="16615"/>
                      <a:pt x="2025" y="16615"/>
                      <a:pt x="2025" y="16615"/>
                    </a:cubicBezTo>
                    <a:cubicBezTo>
                      <a:pt x="2025" y="18069"/>
                      <a:pt x="2869" y="19108"/>
                      <a:pt x="4050" y="19108"/>
                    </a:cubicBezTo>
                    <a:cubicBezTo>
                      <a:pt x="4894" y="19108"/>
                      <a:pt x="4894" y="19108"/>
                      <a:pt x="4894" y="19108"/>
                    </a:cubicBezTo>
                    <a:cubicBezTo>
                      <a:pt x="5062" y="20562"/>
                      <a:pt x="6244" y="21600"/>
                      <a:pt x="7425" y="21600"/>
                    </a:cubicBezTo>
                    <a:cubicBezTo>
                      <a:pt x="8606" y="21600"/>
                      <a:pt x="9787" y="20562"/>
                      <a:pt x="9956" y="19108"/>
                    </a:cubicBezTo>
                    <a:cubicBezTo>
                      <a:pt x="13669" y="19108"/>
                      <a:pt x="13669" y="19108"/>
                      <a:pt x="13669" y="19108"/>
                    </a:cubicBezTo>
                    <a:cubicBezTo>
                      <a:pt x="13838" y="20562"/>
                      <a:pt x="15019" y="21600"/>
                      <a:pt x="16200" y="21600"/>
                    </a:cubicBezTo>
                    <a:cubicBezTo>
                      <a:pt x="17381" y="21600"/>
                      <a:pt x="18563" y="20562"/>
                      <a:pt x="18731" y="19108"/>
                    </a:cubicBezTo>
                    <a:cubicBezTo>
                      <a:pt x="19575" y="19108"/>
                      <a:pt x="19575" y="19108"/>
                      <a:pt x="19575" y="19108"/>
                    </a:cubicBezTo>
                    <a:cubicBezTo>
                      <a:pt x="20756" y="19108"/>
                      <a:pt x="21600" y="18069"/>
                      <a:pt x="21600" y="16615"/>
                    </a:cubicBezTo>
                    <a:cubicBezTo>
                      <a:pt x="21600" y="11631"/>
                      <a:pt x="21600" y="11631"/>
                      <a:pt x="21600" y="11631"/>
                    </a:cubicBezTo>
                    <a:cubicBezTo>
                      <a:pt x="21600" y="11215"/>
                      <a:pt x="21431" y="10592"/>
                      <a:pt x="21263" y="10177"/>
                    </a:cubicBezTo>
                    <a:close/>
                    <a:moveTo>
                      <a:pt x="2025" y="12462"/>
                    </a:moveTo>
                    <a:cubicBezTo>
                      <a:pt x="1687" y="12462"/>
                      <a:pt x="1350" y="12046"/>
                      <a:pt x="1350" y="11631"/>
                    </a:cubicBezTo>
                    <a:cubicBezTo>
                      <a:pt x="1350" y="2492"/>
                      <a:pt x="1350" y="2492"/>
                      <a:pt x="1350" y="2492"/>
                    </a:cubicBezTo>
                    <a:cubicBezTo>
                      <a:pt x="1350" y="2077"/>
                      <a:pt x="1687" y="1662"/>
                      <a:pt x="2025" y="1662"/>
                    </a:cubicBezTo>
                    <a:cubicBezTo>
                      <a:pt x="12150" y="1662"/>
                      <a:pt x="12150" y="1662"/>
                      <a:pt x="12150" y="1662"/>
                    </a:cubicBezTo>
                    <a:cubicBezTo>
                      <a:pt x="12488" y="1662"/>
                      <a:pt x="12825" y="2077"/>
                      <a:pt x="12825" y="2492"/>
                    </a:cubicBezTo>
                    <a:cubicBezTo>
                      <a:pt x="12825" y="4154"/>
                      <a:pt x="12825" y="4154"/>
                      <a:pt x="12825" y="4154"/>
                    </a:cubicBezTo>
                    <a:cubicBezTo>
                      <a:pt x="12825" y="5815"/>
                      <a:pt x="12825" y="5815"/>
                      <a:pt x="12825" y="5815"/>
                    </a:cubicBezTo>
                    <a:cubicBezTo>
                      <a:pt x="12825" y="11631"/>
                      <a:pt x="12825" y="11631"/>
                      <a:pt x="12825" y="11631"/>
                    </a:cubicBezTo>
                    <a:cubicBezTo>
                      <a:pt x="12825" y="12046"/>
                      <a:pt x="12488" y="12462"/>
                      <a:pt x="12150" y="12462"/>
                    </a:cubicBezTo>
                    <a:lnTo>
                      <a:pt x="2025" y="12462"/>
                    </a:lnTo>
                    <a:close/>
                    <a:moveTo>
                      <a:pt x="7425" y="19938"/>
                    </a:moveTo>
                    <a:cubicBezTo>
                      <a:pt x="6750" y="19938"/>
                      <a:pt x="6075" y="19108"/>
                      <a:pt x="6075" y="18277"/>
                    </a:cubicBezTo>
                    <a:cubicBezTo>
                      <a:pt x="6075" y="17446"/>
                      <a:pt x="6750" y="16615"/>
                      <a:pt x="7425" y="16615"/>
                    </a:cubicBezTo>
                    <a:cubicBezTo>
                      <a:pt x="8100" y="16615"/>
                      <a:pt x="8775" y="17446"/>
                      <a:pt x="8775" y="18277"/>
                    </a:cubicBezTo>
                    <a:cubicBezTo>
                      <a:pt x="8775" y="19108"/>
                      <a:pt x="8100" y="19938"/>
                      <a:pt x="7425" y="19938"/>
                    </a:cubicBezTo>
                    <a:close/>
                    <a:moveTo>
                      <a:pt x="16200" y="19938"/>
                    </a:moveTo>
                    <a:cubicBezTo>
                      <a:pt x="15525" y="19938"/>
                      <a:pt x="14850" y="19108"/>
                      <a:pt x="14850" y="18277"/>
                    </a:cubicBezTo>
                    <a:cubicBezTo>
                      <a:pt x="14850" y="17446"/>
                      <a:pt x="15525" y="16615"/>
                      <a:pt x="16200" y="16615"/>
                    </a:cubicBezTo>
                    <a:cubicBezTo>
                      <a:pt x="16875" y="16615"/>
                      <a:pt x="17550" y="17446"/>
                      <a:pt x="17550" y="18277"/>
                    </a:cubicBezTo>
                    <a:cubicBezTo>
                      <a:pt x="17550" y="19108"/>
                      <a:pt x="16875" y="19938"/>
                      <a:pt x="16200" y="19938"/>
                    </a:cubicBezTo>
                    <a:close/>
                    <a:moveTo>
                      <a:pt x="20250" y="16615"/>
                    </a:moveTo>
                    <a:cubicBezTo>
                      <a:pt x="20250" y="17031"/>
                      <a:pt x="19913" y="17446"/>
                      <a:pt x="19575" y="17446"/>
                    </a:cubicBezTo>
                    <a:cubicBezTo>
                      <a:pt x="18731" y="17446"/>
                      <a:pt x="18731" y="17446"/>
                      <a:pt x="18731" y="17446"/>
                    </a:cubicBezTo>
                    <a:cubicBezTo>
                      <a:pt x="18563" y="15992"/>
                      <a:pt x="17381" y="14954"/>
                      <a:pt x="16200" y="14954"/>
                    </a:cubicBezTo>
                    <a:cubicBezTo>
                      <a:pt x="15019" y="14954"/>
                      <a:pt x="13838" y="15992"/>
                      <a:pt x="13669" y="17446"/>
                    </a:cubicBezTo>
                    <a:cubicBezTo>
                      <a:pt x="9956" y="17446"/>
                      <a:pt x="9956" y="17446"/>
                      <a:pt x="9956" y="17446"/>
                    </a:cubicBezTo>
                    <a:cubicBezTo>
                      <a:pt x="9787" y="15992"/>
                      <a:pt x="8606" y="14954"/>
                      <a:pt x="7425" y="14954"/>
                    </a:cubicBezTo>
                    <a:cubicBezTo>
                      <a:pt x="6244" y="14954"/>
                      <a:pt x="5062" y="15992"/>
                      <a:pt x="4894" y="17446"/>
                    </a:cubicBezTo>
                    <a:cubicBezTo>
                      <a:pt x="4050" y="17446"/>
                      <a:pt x="4050" y="17446"/>
                      <a:pt x="4050" y="17446"/>
                    </a:cubicBezTo>
                    <a:cubicBezTo>
                      <a:pt x="3712" y="17446"/>
                      <a:pt x="3375" y="17031"/>
                      <a:pt x="3375" y="16615"/>
                    </a:cubicBezTo>
                    <a:cubicBezTo>
                      <a:pt x="3375" y="14123"/>
                      <a:pt x="3375" y="14123"/>
                      <a:pt x="3375" y="14123"/>
                    </a:cubicBezTo>
                    <a:cubicBezTo>
                      <a:pt x="12150" y="14123"/>
                      <a:pt x="12150" y="14123"/>
                      <a:pt x="12150" y="14123"/>
                    </a:cubicBezTo>
                    <a:cubicBezTo>
                      <a:pt x="13331" y="14123"/>
                      <a:pt x="14175" y="13085"/>
                      <a:pt x="14175" y="11631"/>
                    </a:cubicBezTo>
                    <a:cubicBezTo>
                      <a:pt x="14175" y="5815"/>
                      <a:pt x="14175" y="5815"/>
                      <a:pt x="14175" y="5815"/>
                    </a:cubicBezTo>
                    <a:cubicBezTo>
                      <a:pt x="16875" y="5815"/>
                      <a:pt x="16875" y="5815"/>
                      <a:pt x="16875" y="5815"/>
                    </a:cubicBezTo>
                    <a:cubicBezTo>
                      <a:pt x="17044" y="5815"/>
                      <a:pt x="17381" y="6023"/>
                      <a:pt x="17381" y="6231"/>
                    </a:cubicBezTo>
                    <a:cubicBezTo>
                      <a:pt x="20081" y="11215"/>
                      <a:pt x="20081" y="11215"/>
                      <a:pt x="20081" y="11215"/>
                    </a:cubicBezTo>
                    <a:cubicBezTo>
                      <a:pt x="20250" y="11215"/>
                      <a:pt x="20250" y="11423"/>
                      <a:pt x="20250" y="11631"/>
                    </a:cubicBezTo>
                    <a:lnTo>
                      <a:pt x="20250" y="16615"/>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14" name="组合 18"/>
          <p:cNvGrpSpPr>
            <a:grpSpLocks/>
          </p:cNvGrpSpPr>
          <p:nvPr/>
        </p:nvGrpSpPr>
        <p:grpSpPr bwMode="auto">
          <a:xfrm>
            <a:off x="5902252" y="1825625"/>
            <a:ext cx="842917" cy="742950"/>
            <a:chOff x="6318243" y="1605367"/>
            <a:chExt cx="1340070" cy="1123896"/>
          </a:xfrm>
        </p:grpSpPr>
        <p:sp>
          <p:nvSpPr>
            <p:cNvPr id="20" name="Shape 3767"/>
            <p:cNvSpPr/>
            <p:nvPr/>
          </p:nvSpPr>
          <p:spPr>
            <a:xfrm>
              <a:off x="6318243" y="1605367"/>
              <a:ext cx="1340070" cy="1123896"/>
            </a:xfrm>
            <a:custGeom>
              <a:avLst/>
              <a:gdLst/>
              <a:ahLst/>
              <a:cxnLst>
                <a:cxn ang="0">
                  <a:pos x="wd2" y="hd2"/>
                </a:cxn>
                <a:cxn ang="5400000">
                  <a:pos x="wd2" y="hd2"/>
                </a:cxn>
                <a:cxn ang="10800000">
                  <a:pos x="wd2" y="hd2"/>
                </a:cxn>
                <a:cxn ang="16200000">
                  <a:pos x="wd2" y="hd2"/>
                </a:cxn>
              </a:cxnLst>
              <a:rect l="0" t="0" r="r" b="b"/>
              <a:pathLst>
                <a:path w="20525" h="21157" extrusionOk="0">
                  <a:moveTo>
                    <a:pt x="11604" y="21157"/>
                  </a:moveTo>
                  <a:lnTo>
                    <a:pt x="9184" y="16854"/>
                  </a:lnTo>
                  <a:cubicBezTo>
                    <a:pt x="3548" y="16364"/>
                    <a:pt x="-538" y="12204"/>
                    <a:pt x="57" y="7563"/>
                  </a:cubicBezTo>
                  <a:cubicBezTo>
                    <a:pt x="652" y="2922"/>
                    <a:pt x="5704" y="-443"/>
                    <a:pt x="11340" y="47"/>
                  </a:cubicBezTo>
                  <a:cubicBezTo>
                    <a:pt x="16976" y="537"/>
                    <a:pt x="21062" y="4697"/>
                    <a:pt x="20467" y="9338"/>
                  </a:cubicBezTo>
                  <a:cubicBezTo>
                    <a:pt x="20027" y="12764"/>
                    <a:pt x="17107" y="15627"/>
                    <a:pt x="13086" y="16575"/>
                  </a:cubicBezTo>
                  <a:close/>
                </a:path>
              </a:pathLst>
            </a:custGeom>
            <a:solidFill>
              <a:schemeClr val="accent3"/>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16" name="Group 3786"/>
            <p:cNvGrpSpPr>
              <a:grpSpLocks/>
            </p:cNvGrpSpPr>
            <p:nvPr/>
          </p:nvGrpSpPr>
          <p:grpSpPr bwMode="auto">
            <a:xfrm>
              <a:off x="6726733" y="1751802"/>
              <a:ext cx="482153" cy="482153"/>
              <a:chOff x="0" y="0"/>
              <a:chExt cx="482151" cy="482151"/>
            </a:xfrm>
          </p:grpSpPr>
          <p:sp>
            <p:nvSpPr>
              <p:cNvPr id="22" name="Shape 3777"/>
              <p:cNvSpPr/>
              <p:nvPr/>
            </p:nvSpPr>
            <p:spPr>
              <a:xfrm>
                <a:off x="345" y="56"/>
                <a:ext cx="482021" cy="482696"/>
              </a:xfrm>
              <a:custGeom>
                <a:avLst/>
                <a:gdLst/>
                <a:ahLst/>
                <a:cxnLst>
                  <a:cxn ang="0">
                    <a:pos x="wd2" y="hd2"/>
                  </a:cxn>
                  <a:cxn ang="5400000">
                    <a:pos x="wd2" y="hd2"/>
                  </a:cxn>
                  <a:cxn ang="10800000">
                    <a:pos x="wd2" y="hd2"/>
                  </a:cxn>
                  <a:cxn ang="16200000">
                    <a:pos x="wd2" y="hd2"/>
                  </a:cxn>
                </a:cxnLst>
                <a:rect l="0" t="0" r="r" b="b"/>
                <a:pathLst>
                  <a:path w="18960" h="18960" extrusionOk="0">
                    <a:moveTo>
                      <a:pt x="13031" y="751"/>
                    </a:moveTo>
                    <a:cubicBezTo>
                      <a:pt x="8148" y="-1320"/>
                      <a:pt x="2675" y="1047"/>
                      <a:pt x="751" y="5929"/>
                    </a:cubicBezTo>
                    <a:cubicBezTo>
                      <a:pt x="-1320" y="10812"/>
                      <a:pt x="1047" y="16285"/>
                      <a:pt x="5929" y="18209"/>
                    </a:cubicBezTo>
                    <a:cubicBezTo>
                      <a:pt x="10812" y="20280"/>
                      <a:pt x="16285" y="17913"/>
                      <a:pt x="18209" y="13031"/>
                    </a:cubicBezTo>
                    <a:cubicBezTo>
                      <a:pt x="20280" y="8148"/>
                      <a:pt x="17913" y="2675"/>
                      <a:pt x="13031" y="751"/>
                    </a:cubicBezTo>
                    <a:close/>
                    <a:moveTo>
                      <a:pt x="6373" y="17173"/>
                    </a:moveTo>
                    <a:cubicBezTo>
                      <a:pt x="2231" y="15546"/>
                      <a:pt x="159" y="10664"/>
                      <a:pt x="1787" y="6373"/>
                    </a:cubicBezTo>
                    <a:cubicBezTo>
                      <a:pt x="3562" y="2231"/>
                      <a:pt x="8296" y="159"/>
                      <a:pt x="12587" y="1787"/>
                    </a:cubicBezTo>
                    <a:cubicBezTo>
                      <a:pt x="16877" y="3562"/>
                      <a:pt x="18801" y="8296"/>
                      <a:pt x="17173" y="12587"/>
                    </a:cubicBezTo>
                    <a:cubicBezTo>
                      <a:pt x="15546" y="16877"/>
                      <a:pt x="10664" y="18801"/>
                      <a:pt x="6373" y="17173"/>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3" name="Shape 3778"/>
              <p:cNvSpPr/>
              <p:nvPr/>
            </p:nvSpPr>
            <p:spPr>
              <a:xfrm>
                <a:off x="212333" y="213786"/>
                <a:ext cx="58045" cy="57635"/>
              </a:xfrm>
              <a:custGeom>
                <a:avLst/>
                <a:gdLst/>
                <a:ahLst/>
                <a:cxnLst>
                  <a:cxn ang="0">
                    <a:pos x="wd2" y="hd2"/>
                  </a:cxn>
                  <a:cxn ang="5400000">
                    <a:pos x="wd2" y="hd2"/>
                  </a:cxn>
                  <a:cxn ang="10800000">
                    <a:pos x="wd2" y="hd2"/>
                  </a:cxn>
                  <a:cxn ang="16200000">
                    <a:pos x="wd2" y="hd2"/>
                  </a:cxn>
                </a:cxnLst>
                <a:rect l="0" t="0" r="r" b="b"/>
                <a:pathLst>
                  <a:path w="18683" h="18683" extrusionOk="0">
                    <a:moveTo>
                      <a:pt x="12942" y="942"/>
                    </a:moveTo>
                    <a:cubicBezTo>
                      <a:pt x="8142" y="-1458"/>
                      <a:pt x="2142" y="942"/>
                      <a:pt x="942" y="5742"/>
                    </a:cubicBezTo>
                    <a:cubicBezTo>
                      <a:pt x="-1458" y="10542"/>
                      <a:pt x="942" y="16542"/>
                      <a:pt x="5742" y="17742"/>
                    </a:cubicBezTo>
                    <a:cubicBezTo>
                      <a:pt x="10542" y="20142"/>
                      <a:pt x="16542" y="17742"/>
                      <a:pt x="17742" y="12942"/>
                    </a:cubicBezTo>
                    <a:cubicBezTo>
                      <a:pt x="20142" y="8142"/>
                      <a:pt x="17742" y="2142"/>
                      <a:pt x="12942" y="942"/>
                    </a:cubicBezTo>
                    <a:close/>
                    <a:moveTo>
                      <a:pt x="8142" y="14142"/>
                    </a:moveTo>
                    <a:cubicBezTo>
                      <a:pt x="4542" y="12942"/>
                      <a:pt x="3342" y="10542"/>
                      <a:pt x="4542" y="8142"/>
                    </a:cubicBezTo>
                    <a:cubicBezTo>
                      <a:pt x="5742" y="4542"/>
                      <a:pt x="8142" y="3342"/>
                      <a:pt x="11742" y="4542"/>
                    </a:cubicBezTo>
                    <a:cubicBezTo>
                      <a:pt x="14142" y="5742"/>
                      <a:pt x="15342" y="8142"/>
                      <a:pt x="14142" y="11742"/>
                    </a:cubicBezTo>
                    <a:cubicBezTo>
                      <a:pt x="12942" y="14142"/>
                      <a:pt x="10542" y="15342"/>
                      <a:pt x="8142" y="14142"/>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4" name="Shape 3779"/>
              <p:cNvSpPr/>
              <p:nvPr/>
            </p:nvSpPr>
            <p:spPr>
              <a:xfrm>
                <a:off x="151765" y="151348"/>
                <a:ext cx="179181" cy="180111"/>
              </a:xfrm>
              <a:custGeom>
                <a:avLst/>
                <a:gdLst/>
                <a:ahLst/>
                <a:cxnLst>
                  <a:cxn ang="0">
                    <a:pos x="wd2" y="hd2"/>
                  </a:cxn>
                  <a:cxn ang="5400000">
                    <a:pos x="wd2" y="hd2"/>
                  </a:cxn>
                  <a:cxn ang="10800000">
                    <a:pos x="wd2" y="hd2"/>
                  </a:cxn>
                  <a:cxn ang="16200000">
                    <a:pos x="wd2" y="hd2"/>
                  </a:cxn>
                </a:cxnLst>
                <a:rect l="0" t="0" r="r" b="b"/>
                <a:pathLst>
                  <a:path w="19015" h="19015" extrusionOk="0">
                    <a:moveTo>
                      <a:pt x="13107" y="707"/>
                    </a:moveTo>
                    <a:cubicBezTo>
                      <a:pt x="8307" y="-1293"/>
                      <a:pt x="2707" y="1107"/>
                      <a:pt x="707" y="5907"/>
                    </a:cubicBezTo>
                    <a:cubicBezTo>
                      <a:pt x="-1293" y="10707"/>
                      <a:pt x="1107" y="16307"/>
                      <a:pt x="5907" y="18307"/>
                    </a:cubicBezTo>
                    <a:cubicBezTo>
                      <a:pt x="10707" y="20307"/>
                      <a:pt x="16307" y="17907"/>
                      <a:pt x="18307" y="13107"/>
                    </a:cubicBezTo>
                    <a:cubicBezTo>
                      <a:pt x="20307" y="8307"/>
                      <a:pt x="17907" y="2707"/>
                      <a:pt x="13107" y="707"/>
                    </a:cubicBezTo>
                    <a:close/>
                    <a:moveTo>
                      <a:pt x="7107" y="15507"/>
                    </a:moveTo>
                    <a:cubicBezTo>
                      <a:pt x="3907" y="14307"/>
                      <a:pt x="2307" y="10307"/>
                      <a:pt x="3507" y="7107"/>
                    </a:cubicBezTo>
                    <a:cubicBezTo>
                      <a:pt x="4707" y="3907"/>
                      <a:pt x="8707" y="2307"/>
                      <a:pt x="11907" y="3507"/>
                    </a:cubicBezTo>
                    <a:cubicBezTo>
                      <a:pt x="15107" y="4707"/>
                      <a:pt x="16707" y="8707"/>
                      <a:pt x="15507" y="11907"/>
                    </a:cubicBezTo>
                    <a:cubicBezTo>
                      <a:pt x="14307" y="15107"/>
                      <a:pt x="10307" y="16707"/>
                      <a:pt x="7107" y="15507"/>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5" name="Shape 3780"/>
              <p:cNvSpPr/>
              <p:nvPr/>
            </p:nvSpPr>
            <p:spPr>
              <a:xfrm>
                <a:off x="280472" y="276225"/>
                <a:ext cx="73185" cy="76847"/>
              </a:xfrm>
              <a:custGeom>
                <a:avLst/>
                <a:gdLst/>
                <a:ahLst/>
                <a:cxnLst>
                  <a:cxn ang="0">
                    <a:pos x="wd2" y="hd2"/>
                  </a:cxn>
                  <a:cxn ang="5400000">
                    <a:pos x="wd2" y="hd2"/>
                  </a:cxn>
                  <a:cxn ang="10800000">
                    <a:pos x="wd2" y="hd2"/>
                  </a:cxn>
                  <a:cxn ang="16200000">
                    <a:pos x="wd2" y="hd2"/>
                  </a:cxn>
                </a:cxnLst>
                <a:rect l="0" t="0" r="r" b="b"/>
                <a:pathLst>
                  <a:path w="21600" h="20997" extrusionOk="0">
                    <a:moveTo>
                      <a:pt x="21600" y="3086"/>
                    </a:moveTo>
                    <a:cubicBezTo>
                      <a:pt x="21600" y="2057"/>
                      <a:pt x="21600" y="1029"/>
                      <a:pt x="20520" y="0"/>
                    </a:cubicBezTo>
                    <a:cubicBezTo>
                      <a:pt x="19440" y="0"/>
                      <a:pt x="17280" y="0"/>
                      <a:pt x="17280" y="1029"/>
                    </a:cubicBezTo>
                    <a:lnTo>
                      <a:pt x="17280" y="1029"/>
                    </a:lnTo>
                    <a:cubicBezTo>
                      <a:pt x="14040" y="9257"/>
                      <a:pt x="8640" y="14400"/>
                      <a:pt x="1080" y="17486"/>
                    </a:cubicBezTo>
                    <a:cubicBezTo>
                      <a:pt x="0" y="17486"/>
                      <a:pt x="0" y="18514"/>
                      <a:pt x="0" y="19543"/>
                    </a:cubicBezTo>
                    <a:cubicBezTo>
                      <a:pt x="0" y="20571"/>
                      <a:pt x="2160" y="21600"/>
                      <a:pt x="3240" y="20571"/>
                    </a:cubicBezTo>
                    <a:lnTo>
                      <a:pt x="3240" y="20571"/>
                    </a:lnTo>
                    <a:cubicBezTo>
                      <a:pt x="10800" y="17486"/>
                      <a:pt x="17280" y="11314"/>
                      <a:pt x="21600" y="3086"/>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6" name="Shape 3781"/>
              <p:cNvSpPr/>
              <p:nvPr/>
            </p:nvSpPr>
            <p:spPr>
              <a:xfrm>
                <a:off x="300662" y="297839"/>
                <a:ext cx="111041" cy="110468"/>
              </a:xfrm>
              <a:custGeom>
                <a:avLst/>
                <a:gdLst/>
                <a:ahLst/>
                <a:cxnLst>
                  <a:cxn ang="0">
                    <a:pos x="wd2" y="hd2"/>
                  </a:cxn>
                  <a:cxn ang="5400000">
                    <a:pos x="wd2" y="hd2"/>
                  </a:cxn>
                  <a:cxn ang="10800000">
                    <a:pos x="wd2" y="hd2"/>
                  </a:cxn>
                  <a:cxn ang="16200000">
                    <a:pos x="wd2" y="hd2"/>
                  </a:cxn>
                </a:cxnLst>
                <a:rect l="0" t="0" r="r" b="b"/>
                <a:pathLst>
                  <a:path w="21600" h="21178" extrusionOk="0">
                    <a:moveTo>
                      <a:pt x="20110" y="0"/>
                    </a:moveTo>
                    <a:cubicBezTo>
                      <a:pt x="19366" y="0"/>
                      <a:pt x="18621" y="0"/>
                      <a:pt x="18621" y="720"/>
                    </a:cubicBezTo>
                    <a:cubicBezTo>
                      <a:pt x="14897" y="9360"/>
                      <a:pt x="8938" y="15120"/>
                      <a:pt x="745" y="18000"/>
                    </a:cubicBezTo>
                    <a:cubicBezTo>
                      <a:pt x="0" y="18720"/>
                      <a:pt x="0" y="19440"/>
                      <a:pt x="0" y="20160"/>
                    </a:cubicBezTo>
                    <a:cubicBezTo>
                      <a:pt x="745" y="20880"/>
                      <a:pt x="1490" y="21600"/>
                      <a:pt x="2234" y="20880"/>
                    </a:cubicBezTo>
                    <a:lnTo>
                      <a:pt x="2234" y="20880"/>
                    </a:lnTo>
                    <a:cubicBezTo>
                      <a:pt x="10428" y="17280"/>
                      <a:pt x="17876" y="10800"/>
                      <a:pt x="21600" y="2160"/>
                    </a:cubicBezTo>
                    <a:cubicBezTo>
                      <a:pt x="21600" y="1440"/>
                      <a:pt x="20855" y="720"/>
                      <a:pt x="2011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7" name="Shape 3782"/>
              <p:cNvSpPr/>
              <p:nvPr/>
            </p:nvSpPr>
            <p:spPr>
              <a:xfrm>
                <a:off x="290567" y="288233"/>
                <a:ext cx="90852" cy="93657"/>
              </a:xfrm>
              <a:custGeom>
                <a:avLst/>
                <a:gdLst/>
                <a:ahLst/>
                <a:cxnLst>
                  <a:cxn ang="0">
                    <a:pos x="wd2" y="hd2"/>
                  </a:cxn>
                  <a:cxn ang="5400000">
                    <a:pos x="wd2" y="hd2"/>
                  </a:cxn>
                  <a:cxn ang="10800000">
                    <a:pos x="wd2" y="hd2"/>
                  </a:cxn>
                  <a:cxn ang="16200000">
                    <a:pos x="wd2" y="hd2"/>
                  </a:cxn>
                </a:cxnLst>
                <a:rect l="0" t="0" r="r" b="b"/>
                <a:pathLst>
                  <a:path w="21094" h="21600" extrusionOk="0">
                    <a:moveTo>
                      <a:pt x="19872" y="0"/>
                    </a:moveTo>
                    <a:cubicBezTo>
                      <a:pt x="19008" y="0"/>
                      <a:pt x="18144" y="0"/>
                      <a:pt x="17280" y="864"/>
                    </a:cubicBezTo>
                    <a:cubicBezTo>
                      <a:pt x="14688" y="9504"/>
                      <a:pt x="8640" y="14688"/>
                      <a:pt x="864" y="18144"/>
                    </a:cubicBezTo>
                    <a:lnTo>
                      <a:pt x="864" y="18144"/>
                    </a:lnTo>
                    <a:cubicBezTo>
                      <a:pt x="0" y="19008"/>
                      <a:pt x="0" y="19872"/>
                      <a:pt x="0" y="20736"/>
                    </a:cubicBezTo>
                    <a:cubicBezTo>
                      <a:pt x="864" y="21600"/>
                      <a:pt x="1728" y="21600"/>
                      <a:pt x="2592" y="21600"/>
                    </a:cubicBezTo>
                    <a:lnTo>
                      <a:pt x="2592" y="21600"/>
                    </a:lnTo>
                    <a:cubicBezTo>
                      <a:pt x="10368" y="18144"/>
                      <a:pt x="17280" y="11232"/>
                      <a:pt x="20736" y="2592"/>
                    </a:cubicBezTo>
                    <a:cubicBezTo>
                      <a:pt x="21600" y="1728"/>
                      <a:pt x="20736" y="864"/>
                      <a:pt x="19872"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8" name="Shape 3783"/>
              <p:cNvSpPr/>
              <p:nvPr/>
            </p:nvSpPr>
            <p:spPr>
              <a:xfrm>
                <a:off x="129053" y="129736"/>
                <a:ext cx="73185" cy="79248"/>
              </a:xfrm>
              <a:custGeom>
                <a:avLst/>
                <a:gdLst/>
                <a:ahLst/>
                <a:cxnLst>
                  <a:cxn ang="0">
                    <a:pos x="wd2" y="hd2"/>
                  </a:cxn>
                  <a:cxn ang="5400000">
                    <a:pos x="wd2" y="hd2"/>
                  </a:cxn>
                  <a:cxn ang="10800000">
                    <a:pos x="wd2" y="hd2"/>
                  </a:cxn>
                  <a:cxn ang="16200000">
                    <a:pos x="wd2" y="hd2"/>
                  </a:cxn>
                </a:cxnLst>
                <a:rect l="0" t="0" r="r" b="b"/>
                <a:pathLst>
                  <a:path w="21600" h="20997" extrusionOk="0">
                    <a:moveTo>
                      <a:pt x="21600" y="1454"/>
                    </a:moveTo>
                    <a:cubicBezTo>
                      <a:pt x="21600" y="426"/>
                      <a:pt x="19440" y="-603"/>
                      <a:pt x="18360" y="426"/>
                    </a:cubicBezTo>
                    <a:lnTo>
                      <a:pt x="18360" y="426"/>
                    </a:lnTo>
                    <a:cubicBezTo>
                      <a:pt x="10800" y="3511"/>
                      <a:pt x="4320" y="9683"/>
                      <a:pt x="0" y="17911"/>
                    </a:cubicBezTo>
                    <a:lnTo>
                      <a:pt x="0" y="17911"/>
                    </a:lnTo>
                    <a:cubicBezTo>
                      <a:pt x="0" y="18940"/>
                      <a:pt x="0" y="19968"/>
                      <a:pt x="1080" y="20997"/>
                    </a:cubicBezTo>
                    <a:cubicBezTo>
                      <a:pt x="2160" y="20997"/>
                      <a:pt x="4320" y="20997"/>
                      <a:pt x="4320" y="19968"/>
                    </a:cubicBezTo>
                    <a:lnTo>
                      <a:pt x="4320" y="19968"/>
                    </a:lnTo>
                    <a:cubicBezTo>
                      <a:pt x="7560" y="11740"/>
                      <a:pt x="12960" y="6597"/>
                      <a:pt x="20520" y="3511"/>
                    </a:cubicBezTo>
                    <a:cubicBezTo>
                      <a:pt x="21600" y="3511"/>
                      <a:pt x="21600" y="2483"/>
                      <a:pt x="21600" y="1454"/>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29" name="Shape 3784"/>
              <p:cNvSpPr/>
              <p:nvPr/>
            </p:nvSpPr>
            <p:spPr>
              <a:xfrm>
                <a:off x="71008" y="74501"/>
                <a:ext cx="111041" cy="110468"/>
              </a:xfrm>
              <a:custGeom>
                <a:avLst/>
                <a:gdLst/>
                <a:ahLst/>
                <a:cxnLst>
                  <a:cxn ang="0">
                    <a:pos x="wd2" y="hd2"/>
                  </a:cxn>
                  <a:cxn ang="5400000">
                    <a:pos x="wd2" y="hd2"/>
                  </a:cxn>
                  <a:cxn ang="10800000">
                    <a:pos x="wd2" y="hd2"/>
                  </a:cxn>
                  <a:cxn ang="16200000">
                    <a:pos x="wd2" y="hd2"/>
                  </a:cxn>
                </a:cxnLst>
                <a:rect l="0" t="0" r="r" b="b"/>
                <a:pathLst>
                  <a:path w="21600" h="21178" extrusionOk="0">
                    <a:moveTo>
                      <a:pt x="21600" y="1018"/>
                    </a:moveTo>
                    <a:cubicBezTo>
                      <a:pt x="20855" y="298"/>
                      <a:pt x="20110" y="-422"/>
                      <a:pt x="19366" y="298"/>
                    </a:cubicBezTo>
                    <a:lnTo>
                      <a:pt x="19366" y="298"/>
                    </a:lnTo>
                    <a:cubicBezTo>
                      <a:pt x="11172" y="3898"/>
                      <a:pt x="3724" y="10378"/>
                      <a:pt x="0" y="19018"/>
                    </a:cubicBezTo>
                    <a:cubicBezTo>
                      <a:pt x="0" y="19738"/>
                      <a:pt x="745" y="20458"/>
                      <a:pt x="1490" y="21178"/>
                    </a:cubicBezTo>
                    <a:cubicBezTo>
                      <a:pt x="2234" y="21178"/>
                      <a:pt x="2979" y="21178"/>
                      <a:pt x="2979" y="20458"/>
                    </a:cubicBezTo>
                    <a:cubicBezTo>
                      <a:pt x="6703" y="11818"/>
                      <a:pt x="12662" y="6058"/>
                      <a:pt x="20855" y="3178"/>
                    </a:cubicBezTo>
                    <a:cubicBezTo>
                      <a:pt x="21600" y="2458"/>
                      <a:pt x="21600" y="1738"/>
                      <a:pt x="21600" y="1018"/>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30" name="Shape 3785"/>
              <p:cNvSpPr/>
              <p:nvPr/>
            </p:nvSpPr>
            <p:spPr>
              <a:xfrm>
                <a:off x="101292" y="103319"/>
                <a:ext cx="90852" cy="93658"/>
              </a:xfrm>
              <a:custGeom>
                <a:avLst/>
                <a:gdLst/>
                <a:ahLst/>
                <a:cxnLst>
                  <a:cxn ang="0">
                    <a:pos x="wd2" y="hd2"/>
                  </a:cxn>
                  <a:cxn ang="5400000">
                    <a:pos x="wd2" y="hd2"/>
                  </a:cxn>
                  <a:cxn ang="10800000">
                    <a:pos x="wd2" y="hd2"/>
                  </a:cxn>
                  <a:cxn ang="16200000">
                    <a:pos x="wd2" y="hd2"/>
                  </a:cxn>
                </a:cxnLst>
                <a:rect l="0" t="0" r="r" b="b"/>
                <a:pathLst>
                  <a:path w="21094" h="21600" extrusionOk="0">
                    <a:moveTo>
                      <a:pt x="20230" y="3456"/>
                    </a:moveTo>
                    <a:cubicBezTo>
                      <a:pt x="21094" y="2592"/>
                      <a:pt x="21094" y="1728"/>
                      <a:pt x="21094" y="864"/>
                    </a:cubicBezTo>
                    <a:cubicBezTo>
                      <a:pt x="20230" y="0"/>
                      <a:pt x="19366" y="0"/>
                      <a:pt x="18502" y="0"/>
                    </a:cubicBezTo>
                    <a:lnTo>
                      <a:pt x="18502" y="0"/>
                    </a:lnTo>
                    <a:cubicBezTo>
                      <a:pt x="10726" y="3456"/>
                      <a:pt x="3814" y="10368"/>
                      <a:pt x="358" y="19008"/>
                    </a:cubicBezTo>
                    <a:cubicBezTo>
                      <a:pt x="-506" y="19872"/>
                      <a:pt x="358" y="20736"/>
                      <a:pt x="1222" y="21600"/>
                    </a:cubicBezTo>
                    <a:cubicBezTo>
                      <a:pt x="2086" y="21600"/>
                      <a:pt x="2950" y="21600"/>
                      <a:pt x="3814" y="20736"/>
                    </a:cubicBezTo>
                    <a:cubicBezTo>
                      <a:pt x="6406" y="12096"/>
                      <a:pt x="12454" y="6912"/>
                      <a:pt x="20230" y="3456"/>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19" name="组合 30"/>
          <p:cNvGrpSpPr>
            <a:grpSpLocks/>
          </p:cNvGrpSpPr>
          <p:nvPr/>
        </p:nvGrpSpPr>
        <p:grpSpPr bwMode="auto">
          <a:xfrm>
            <a:off x="7886519" y="1831975"/>
            <a:ext cx="625441" cy="506413"/>
            <a:chOff x="9471015" y="1614613"/>
            <a:chExt cx="995154" cy="766873"/>
          </a:xfrm>
        </p:grpSpPr>
        <p:sp>
          <p:nvSpPr>
            <p:cNvPr id="32" name="Shape 3765"/>
            <p:cNvSpPr/>
            <p:nvPr/>
          </p:nvSpPr>
          <p:spPr>
            <a:xfrm>
              <a:off x="9471015" y="1614613"/>
              <a:ext cx="995154" cy="766873"/>
            </a:xfrm>
            <a:custGeom>
              <a:avLst/>
              <a:gdLst/>
              <a:ahLst/>
              <a:cxnLst>
                <a:cxn ang="0">
                  <a:pos x="wd2" y="hd2"/>
                </a:cxn>
                <a:cxn ang="5400000">
                  <a:pos x="wd2" y="hd2"/>
                </a:cxn>
                <a:cxn ang="10800000">
                  <a:pos x="wd2" y="hd2"/>
                </a:cxn>
                <a:cxn ang="16200000">
                  <a:pos x="wd2" y="hd2"/>
                </a:cxn>
              </a:cxnLst>
              <a:rect l="0" t="0" r="r" b="b"/>
              <a:pathLst>
                <a:path w="19570" h="20458" extrusionOk="0">
                  <a:moveTo>
                    <a:pt x="17437" y="20458"/>
                  </a:moveTo>
                  <a:lnTo>
                    <a:pt x="13136" y="17249"/>
                  </a:lnTo>
                  <a:cubicBezTo>
                    <a:pt x="8059" y="18931"/>
                    <a:pt x="2444" y="16553"/>
                    <a:pt x="594" y="11939"/>
                  </a:cubicBezTo>
                  <a:cubicBezTo>
                    <a:pt x="-1256" y="7324"/>
                    <a:pt x="1360" y="2221"/>
                    <a:pt x="6437" y="539"/>
                  </a:cubicBezTo>
                  <a:cubicBezTo>
                    <a:pt x="11514" y="-1142"/>
                    <a:pt x="17129" y="1236"/>
                    <a:pt x="18979" y="5850"/>
                  </a:cubicBezTo>
                  <a:cubicBezTo>
                    <a:pt x="20344" y="9256"/>
                    <a:pt x="19298" y="13074"/>
                    <a:pt x="16335" y="15501"/>
                  </a:cubicBezTo>
                  <a:close/>
                </a:path>
              </a:pathLst>
            </a:custGeom>
            <a:solidFill>
              <a:schemeClr val="accent3"/>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33" name="Shape 3790"/>
            <p:cNvSpPr/>
            <p:nvPr/>
          </p:nvSpPr>
          <p:spPr>
            <a:xfrm>
              <a:off x="9728644" y="1689137"/>
              <a:ext cx="479897" cy="483201"/>
            </a:xfrm>
            <a:custGeom>
              <a:avLst/>
              <a:gdLst/>
              <a:ahLst/>
              <a:cxnLst>
                <a:cxn ang="0">
                  <a:pos x="wd2" y="hd2"/>
                </a:cxn>
                <a:cxn ang="5400000">
                  <a:pos x="wd2" y="hd2"/>
                </a:cxn>
                <a:cxn ang="10800000">
                  <a:pos x="wd2" y="hd2"/>
                </a:cxn>
                <a:cxn ang="16200000">
                  <a:pos x="wd2" y="hd2"/>
                </a:cxn>
              </a:cxnLst>
              <a:rect l="0" t="0" r="r" b="b"/>
              <a:pathLst>
                <a:path w="21600" h="21600" extrusionOk="0">
                  <a:moveTo>
                    <a:pt x="16875" y="0"/>
                  </a:moveTo>
                  <a:cubicBezTo>
                    <a:pt x="15525" y="0"/>
                    <a:pt x="14344" y="1012"/>
                    <a:pt x="13669" y="2362"/>
                  </a:cubicBezTo>
                  <a:cubicBezTo>
                    <a:pt x="13669" y="2362"/>
                    <a:pt x="13669" y="2362"/>
                    <a:pt x="13669" y="2362"/>
                  </a:cubicBezTo>
                  <a:cubicBezTo>
                    <a:pt x="12487" y="4556"/>
                    <a:pt x="10800" y="6075"/>
                    <a:pt x="8944" y="6075"/>
                  </a:cubicBezTo>
                  <a:cubicBezTo>
                    <a:pt x="8437" y="6075"/>
                    <a:pt x="8437" y="6075"/>
                    <a:pt x="8437" y="6075"/>
                  </a:cubicBezTo>
                  <a:cubicBezTo>
                    <a:pt x="5569" y="6075"/>
                    <a:pt x="5569" y="6075"/>
                    <a:pt x="5569" y="6075"/>
                  </a:cubicBezTo>
                  <a:cubicBezTo>
                    <a:pt x="2700" y="6075"/>
                    <a:pt x="2700" y="6075"/>
                    <a:pt x="2700" y="6075"/>
                  </a:cubicBezTo>
                  <a:cubicBezTo>
                    <a:pt x="1181" y="6075"/>
                    <a:pt x="0" y="7594"/>
                    <a:pt x="0" y="9450"/>
                  </a:cubicBezTo>
                  <a:cubicBezTo>
                    <a:pt x="0" y="11306"/>
                    <a:pt x="1181" y="12825"/>
                    <a:pt x="2700" y="12825"/>
                  </a:cubicBezTo>
                  <a:cubicBezTo>
                    <a:pt x="3375" y="12825"/>
                    <a:pt x="4050" y="13500"/>
                    <a:pt x="4050" y="14175"/>
                  </a:cubicBezTo>
                  <a:cubicBezTo>
                    <a:pt x="4050" y="20250"/>
                    <a:pt x="4050" y="20250"/>
                    <a:pt x="4050" y="20250"/>
                  </a:cubicBezTo>
                  <a:cubicBezTo>
                    <a:pt x="4050" y="20925"/>
                    <a:pt x="4725" y="21600"/>
                    <a:pt x="5400" y="21600"/>
                  </a:cubicBezTo>
                  <a:cubicBezTo>
                    <a:pt x="8100" y="21600"/>
                    <a:pt x="8100" y="21600"/>
                    <a:pt x="8100" y="21600"/>
                  </a:cubicBezTo>
                  <a:cubicBezTo>
                    <a:pt x="8775" y="21600"/>
                    <a:pt x="9450" y="20925"/>
                    <a:pt x="9450" y="20250"/>
                  </a:cubicBezTo>
                  <a:cubicBezTo>
                    <a:pt x="9450" y="19575"/>
                    <a:pt x="9450" y="19575"/>
                    <a:pt x="9450" y="19575"/>
                  </a:cubicBezTo>
                  <a:cubicBezTo>
                    <a:pt x="9450" y="18900"/>
                    <a:pt x="8775" y="18563"/>
                    <a:pt x="8775" y="18225"/>
                  </a:cubicBezTo>
                  <a:cubicBezTo>
                    <a:pt x="8775" y="13500"/>
                    <a:pt x="8775" y="13500"/>
                    <a:pt x="8775" y="13500"/>
                  </a:cubicBezTo>
                  <a:cubicBezTo>
                    <a:pt x="8775" y="13500"/>
                    <a:pt x="8775" y="13500"/>
                    <a:pt x="8775" y="13500"/>
                  </a:cubicBezTo>
                  <a:cubicBezTo>
                    <a:pt x="8775" y="13331"/>
                    <a:pt x="8775" y="13331"/>
                    <a:pt x="8944" y="13163"/>
                  </a:cubicBezTo>
                  <a:cubicBezTo>
                    <a:pt x="8944" y="13163"/>
                    <a:pt x="8944" y="13163"/>
                    <a:pt x="8944" y="13163"/>
                  </a:cubicBezTo>
                  <a:cubicBezTo>
                    <a:pt x="8944" y="12994"/>
                    <a:pt x="8944" y="12994"/>
                    <a:pt x="9112" y="12994"/>
                  </a:cubicBezTo>
                  <a:cubicBezTo>
                    <a:pt x="9112" y="12994"/>
                    <a:pt x="9112" y="12994"/>
                    <a:pt x="9112" y="12994"/>
                  </a:cubicBezTo>
                  <a:cubicBezTo>
                    <a:pt x="9112" y="12994"/>
                    <a:pt x="9112" y="12994"/>
                    <a:pt x="9112" y="12994"/>
                  </a:cubicBezTo>
                  <a:cubicBezTo>
                    <a:pt x="9112" y="12825"/>
                    <a:pt x="9281" y="12825"/>
                    <a:pt x="9281" y="12825"/>
                  </a:cubicBezTo>
                  <a:cubicBezTo>
                    <a:pt x="10969" y="12994"/>
                    <a:pt x="12487" y="14344"/>
                    <a:pt x="13669" y="16538"/>
                  </a:cubicBezTo>
                  <a:cubicBezTo>
                    <a:pt x="13669" y="16538"/>
                    <a:pt x="13669" y="16538"/>
                    <a:pt x="13669" y="16538"/>
                  </a:cubicBezTo>
                  <a:cubicBezTo>
                    <a:pt x="14344" y="17888"/>
                    <a:pt x="15525" y="18900"/>
                    <a:pt x="16875" y="18900"/>
                  </a:cubicBezTo>
                  <a:cubicBezTo>
                    <a:pt x="19913" y="18900"/>
                    <a:pt x="21600" y="14175"/>
                    <a:pt x="21600" y="9450"/>
                  </a:cubicBezTo>
                  <a:cubicBezTo>
                    <a:pt x="21600" y="4725"/>
                    <a:pt x="19913" y="0"/>
                    <a:pt x="16875" y="0"/>
                  </a:cubicBezTo>
                  <a:close/>
                  <a:moveTo>
                    <a:pt x="13500" y="9450"/>
                  </a:moveTo>
                  <a:cubicBezTo>
                    <a:pt x="13500" y="8775"/>
                    <a:pt x="13500" y="8100"/>
                    <a:pt x="13669" y="7425"/>
                  </a:cubicBezTo>
                  <a:cubicBezTo>
                    <a:pt x="15525" y="7425"/>
                    <a:pt x="15525" y="7425"/>
                    <a:pt x="15525" y="7425"/>
                  </a:cubicBezTo>
                  <a:cubicBezTo>
                    <a:pt x="16200" y="7425"/>
                    <a:pt x="16875" y="8269"/>
                    <a:pt x="16875" y="9450"/>
                  </a:cubicBezTo>
                  <a:cubicBezTo>
                    <a:pt x="16875" y="10631"/>
                    <a:pt x="16200" y="11475"/>
                    <a:pt x="15525" y="11475"/>
                  </a:cubicBezTo>
                  <a:cubicBezTo>
                    <a:pt x="13669" y="11475"/>
                    <a:pt x="13669" y="11475"/>
                    <a:pt x="13669" y="11475"/>
                  </a:cubicBezTo>
                  <a:cubicBezTo>
                    <a:pt x="13500" y="10800"/>
                    <a:pt x="13500" y="10125"/>
                    <a:pt x="13500" y="9450"/>
                  </a:cubicBezTo>
                  <a:close/>
                  <a:moveTo>
                    <a:pt x="1350" y="9450"/>
                  </a:moveTo>
                  <a:cubicBezTo>
                    <a:pt x="1350" y="8269"/>
                    <a:pt x="2025" y="7425"/>
                    <a:pt x="2700" y="7425"/>
                  </a:cubicBezTo>
                  <a:cubicBezTo>
                    <a:pt x="7425" y="7425"/>
                    <a:pt x="7425" y="7425"/>
                    <a:pt x="7425" y="7425"/>
                  </a:cubicBezTo>
                  <a:cubicBezTo>
                    <a:pt x="7088" y="7931"/>
                    <a:pt x="6750" y="8606"/>
                    <a:pt x="6750" y="9450"/>
                  </a:cubicBezTo>
                  <a:cubicBezTo>
                    <a:pt x="6750" y="10294"/>
                    <a:pt x="7088" y="10969"/>
                    <a:pt x="7425" y="11475"/>
                  </a:cubicBezTo>
                  <a:cubicBezTo>
                    <a:pt x="2700" y="11475"/>
                    <a:pt x="2700" y="11475"/>
                    <a:pt x="2700" y="11475"/>
                  </a:cubicBezTo>
                  <a:cubicBezTo>
                    <a:pt x="2025" y="11475"/>
                    <a:pt x="1350" y="10631"/>
                    <a:pt x="1350" y="9450"/>
                  </a:cubicBezTo>
                  <a:close/>
                  <a:moveTo>
                    <a:pt x="8100" y="20250"/>
                  </a:moveTo>
                  <a:cubicBezTo>
                    <a:pt x="5400" y="20250"/>
                    <a:pt x="5400" y="20250"/>
                    <a:pt x="5400" y="20250"/>
                  </a:cubicBezTo>
                  <a:cubicBezTo>
                    <a:pt x="5400" y="14175"/>
                    <a:pt x="5400" y="14175"/>
                    <a:pt x="5400" y="14175"/>
                  </a:cubicBezTo>
                  <a:cubicBezTo>
                    <a:pt x="5400" y="13669"/>
                    <a:pt x="5231" y="13163"/>
                    <a:pt x="5062" y="12825"/>
                  </a:cubicBezTo>
                  <a:cubicBezTo>
                    <a:pt x="5569" y="12825"/>
                    <a:pt x="5569" y="12825"/>
                    <a:pt x="5569" y="12825"/>
                  </a:cubicBezTo>
                  <a:cubicBezTo>
                    <a:pt x="5569" y="12825"/>
                    <a:pt x="5569" y="12825"/>
                    <a:pt x="5569" y="12825"/>
                  </a:cubicBezTo>
                  <a:cubicBezTo>
                    <a:pt x="7594" y="12825"/>
                    <a:pt x="7594" y="12825"/>
                    <a:pt x="7594" y="12825"/>
                  </a:cubicBezTo>
                  <a:cubicBezTo>
                    <a:pt x="7425" y="12994"/>
                    <a:pt x="7425" y="13331"/>
                    <a:pt x="7425" y="13500"/>
                  </a:cubicBezTo>
                  <a:cubicBezTo>
                    <a:pt x="7425" y="18225"/>
                    <a:pt x="7425" y="18225"/>
                    <a:pt x="7425" y="18225"/>
                  </a:cubicBezTo>
                  <a:cubicBezTo>
                    <a:pt x="7425" y="18900"/>
                    <a:pt x="7762" y="19238"/>
                    <a:pt x="7931" y="19575"/>
                  </a:cubicBezTo>
                  <a:cubicBezTo>
                    <a:pt x="8100" y="19575"/>
                    <a:pt x="8100" y="19575"/>
                    <a:pt x="8100" y="19744"/>
                  </a:cubicBezTo>
                  <a:lnTo>
                    <a:pt x="8100" y="20250"/>
                  </a:lnTo>
                  <a:close/>
                  <a:moveTo>
                    <a:pt x="8944" y="11475"/>
                  </a:moveTo>
                  <a:cubicBezTo>
                    <a:pt x="8775" y="11475"/>
                    <a:pt x="8775" y="11475"/>
                    <a:pt x="8775" y="11475"/>
                  </a:cubicBezTo>
                  <a:cubicBezTo>
                    <a:pt x="8775" y="11475"/>
                    <a:pt x="8775" y="11475"/>
                    <a:pt x="8775" y="11475"/>
                  </a:cubicBezTo>
                  <a:cubicBezTo>
                    <a:pt x="8100" y="11475"/>
                    <a:pt x="7425" y="10631"/>
                    <a:pt x="7425" y="9450"/>
                  </a:cubicBezTo>
                  <a:cubicBezTo>
                    <a:pt x="7425" y="8269"/>
                    <a:pt x="8100" y="7425"/>
                    <a:pt x="8775" y="7425"/>
                  </a:cubicBezTo>
                  <a:cubicBezTo>
                    <a:pt x="8944" y="7425"/>
                    <a:pt x="8944" y="7425"/>
                    <a:pt x="8944" y="7425"/>
                  </a:cubicBezTo>
                  <a:cubicBezTo>
                    <a:pt x="10125" y="7425"/>
                    <a:pt x="11475" y="6919"/>
                    <a:pt x="12487" y="6075"/>
                  </a:cubicBezTo>
                  <a:cubicBezTo>
                    <a:pt x="12319" y="7087"/>
                    <a:pt x="12150" y="8269"/>
                    <a:pt x="12150" y="9450"/>
                  </a:cubicBezTo>
                  <a:cubicBezTo>
                    <a:pt x="12150" y="10631"/>
                    <a:pt x="12319" y="11813"/>
                    <a:pt x="12487" y="12825"/>
                  </a:cubicBezTo>
                  <a:cubicBezTo>
                    <a:pt x="11475" y="11981"/>
                    <a:pt x="10125" y="11475"/>
                    <a:pt x="8944" y="11475"/>
                  </a:cubicBezTo>
                  <a:close/>
                  <a:moveTo>
                    <a:pt x="16875" y="17550"/>
                  </a:moveTo>
                  <a:cubicBezTo>
                    <a:pt x="15525" y="17550"/>
                    <a:pt x="14344" y="15694"/>
                    <a:pt x="13837" y="12825"/>
                  </a:cubicBezTo>
                  <a:cubicBezTo>
                    <a:pt x="15525" y="12825"/>
                    <a:pt x="15525" y="12825"/>
                    <a:pt x="15525" y="12825"/>
                  </a:cubicBezTo>
                  <a:cubicBezTo>
                    <a:pt x="17044" y="12825"/>
                    <a:pt x="18225" y="11306"/>
                    <a:pt x="18225" y="9450"/>
                  </a:cubicBezTo>
                  <a:cubicBezTo>
                    <a:pt x="18225" y="7594"/>
                    <a:pt x="17044" y="6075"/>
                    <a:pt x="15525" y="6075"/>
                  </a:cubicBezTo>
                  <a:cubicBezTo>
                    <a:pt x="13837" y="6075"/>
                    <a:pt x="13837" y="6075"/>
                    <a:pt x="13837" y="6075"/>
                  </a:cubicBezTo>
                  <a:cubicBezTo>
                    <a:pt x="14344" y="3206"/>
                    <a:pt x="15525" y="1350"/>
                    <a:pt x="16875" y="1350"/>
                  </a:cubicBezTo>
                  <a:cubicBezTo>
                    <a:pt x="18731" y="1350"/>
                    <a:pt x="20250" y="4894"/>
                    <a:pt x="20250" y="9450"/>
                  </a:cubicBezTo>
                  <a:cubicBezTo>
                    <a:pt x="20250" y="14006"/>
                    <a:pt x="18731" y="17550"/>
                    <a:pt x="16875" y="17550"/>
                  </a:cubicBezTo>
                  <a:close/>
                </a:path>
              </a:pathLst>
            </a:custGeom>
            <a:solidFill>
              <a:srgbClr val="FFFFFF"/>
            </a:solidFill>
            <a:ln>
              <a:round/>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nvGrpSpPr>
          <p:cNvPr id="21" name="组合 33"/>
          <p:cNvGrpSpPr>
            <a:grpSpLocks/>
          </p:cNvGrpSpPr>
          <p:nvPr/>
        </p:nvGrpSpPr>
        <p:grpSpPr bwMode="auto">
          <a:xfrm>
            <a:off x="5052987" y="2271714"/>
            <a:ext cx="811167" cy="687387"/>
            <a:chOff x="4968949" y="2281334"/>
            <a:chExt cx="1289053" cy="1038792"/>
          </a:xfrm>
        </p:grpSpPr>
        <p:sp>
          <p:nvSpPr>
            <p:cNvPr id="35" name="Shape 3766"/>
            <p:cNvSpPr/>
            <p:nvPr/>
          </p:nvSpPr>
          <p:spPr>
            <a:xfrm>
              <a:off x="4968949" y="2281334"/>
              <a:ext cx="1289053" cy="1038792"/>
            </a:xfrm>
            <a:custGeom>
              <a:avLst/>
              <a:gdLst/>
              <a:ahLst/>
              <a:cxnLst>
                <a:cxn ang="0">
                  <a:pos x="wd2" y="hd2"/>
                </a:cxn>
                <a:cxn ang="5400000">
                  <a:pos x="wd2" y="hd2"/>
                </a:cxn>
                <a:cxn ang="10800000">
                  <a:pos x="wd2" y="hd2"/>
                </a:cxn>
                <a:cxn ang="16200000">
                  <a:pos x="wd2" y="hd2"/>
                </a:cxn>
              </a:cxnLst>
              <a:rect l="0" t="0" r="r" b="b"/>
              <a:pathLst>
                <a:path w="20829" h="21273" extrusionOk="0">
                  <a:moveTo>
                    <a:pt x="12183" y="21273"/>
                  </a:moveTo>
                  <a:lnTo>
                    <a:pt x="9668" y="17664"/>
                  </a:lnTo>
                  <a:cubicBezTo>
                    <a:pt x="3931" y="17313"/>
                    <a:pt x="-385" y="13080"/>
                    <a:pt x="28" y="8209"/>
                  </a:cubicBezTo>
                  <a:cubicBezTo>
                    <a:pt x="440" y="3338"/>
                    <a:pt x="5425" y="-327"/>
                    <a:pt x="11162" y="23"/>
                  </a:cubicBezTo>
                  <a:cubicBezTo>
                    <a:pt x="16899" y="374"/>
                    <a:pt x="21215" y="4607"/>
                    <a:pt x="20802" y="9478"/>
                  </a:cubicBezTo>
                  <a:cubicBezTo>
                    <a:pt x="20498" y="13073"/>
                    <a:pt x="17654" y="16152"/>
                    <a:pt x="13614" y="17259"/>
                  </a:cubicBezTo>
                  <a:close/>
                </a:path>
              </a:pathLst>
            </a:custGeom>
            <a:solidFill>
              <a:schemeClr val="accent4"/>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36" name="Shape 3791"/>
            <p:cNvSpPr/>
            <p:nvPr/>
          </p:nvSpPr>
          <p:spPr>
            <a:xfrm>
              <a:off x="5291843" y="2475657"/>
              <a:ext cx="484341" cy="482212"/>
            </a:xfrm>
            <a:custGeom>
              <a:avLst/>
              <a:gdLst/>
              <a:ahLst/>
              <a:cxnLst>
                <a:cxn ang="0">
                  <a:pos x="wd2" y="hd2"/>
                </a:cxn>
                <a:cxn ang="5400000">
                  <a:pos x="wd2" y="hd2"/>
                </a:cxn>
                <a:cxn ang="10800000">
                  <a:pos x="wd2" y="hd2"/>
                </a:cxn>
                <a:cxn ang="16200000">
                  <a:pos x="wd2" y="hd2"/>
                </a:cxn>
              </a:cxnLst>
              <a:rect l="0" t="0" r="r" b="b"/>
              <a:pathLst>
                <a:path w="21448" h="21600" extrusionOk="0">
                  <a:moveTo>
                    <a:pt x="20946" y="337"/>
                  </a:moveTo>
                  <a:cubicBezTo>
                    <a:pt x="20778" y="169"/>
                    <a:pt x="20443" y="0"/>
                    <a:pt x="20108" y="0"/>
                  </a:cubicBezTo>
                  <a:cubicBezTo>
                    <a:pt x="20108" y="0"/>
                    <a:pt x="19941" y="0"/>
                    <a:pt x="19941" y="0"/>
                  </a:cubicBezTo>
                  <a:cubicBezTo>
                    <a:pt x="8555" y="2025"/>
                    <a:pt x="8555" y="2025"/>
                    <a:pt x="8555" y="2025"/>
                  </a:cubicBezTo>
                  <a:cubicBezTo>
                    <a:pt x="7885" y="2194"/>
                    <a:pt x="7383" y="2700"/>
                    <a:pt x="7383" y="3375"/>
                  </a:cubicBezTo>
                  <a:cubicBezTo>
                    <a:pt x="7383" y="4725"/>
                    <a:pt x="7383" y="4725"/>
                    <a:pt x="7383" y="4725"/>
                  </a:cubicBezTo>
                  <a:cubicBezTo>
                    <a:pt x="7383" y="5400"/>
                    <a:pt x="7383" y="5400"/>
                    <a:pt x="7383" y="5400"/>
                  </a:cubicBezTo>
                  <a:cubicBezTo>
                    <a:pt x="7383" y="15019"/>
                    <a:pt x="7383" y="15019"/>
                    <a:pt x="7383" y="15019"/>
                  </a:cubicBezTo>
                  <a:cubicBezTo>
                    <a:pt x="6713" y="14513"/>
                    <a:pt x="5876" y="14175"/>
                    <a:pt x="4871" y="14175"/>
                  </a:cubicBezTo>
                  <a:cubicBezTo>
                    <a:pt x="4201" y="14175"/>
                    <a:pt x="3699" y="14344"/>
                    <a:pt x="3197" y="14513"/>
                  </a:cubicBezTo>
                  <a:cubicBezTo>
                    <a:pt x="1857" y="14850"/>
                    <a:pt x="853" y="15694"/>
                    <a:pt x="350" y="16875"/>
                  </a:cubicBezTo>
                  <a:cubicBezTo>
                    <a:pt x="15" y="17550"/>
                    <a:pt x="-152" y="18563"/>
                    <a:pt x="183" y="19406"/>
                  </a:cubicBezTo>
                  <a:cubicBezTo>
                    <a:pt x="685" y="20756"/>
                    <a:pt x="2192" y="21600"/>
                    <a:pt x="3867" y="21600"/>
                  </a:cubicBezTo>
                  <a:cubicBezTo>
                    <a:pt x="4536" y="21600"/>
                    <a:pt x="5039" y="21431"/>
                    <a:pt x="5541" y="21263"/>
                  </a:cubicBezTo>
                  <a:cubicBezTo>
                    <a:pt x="6881" y="20925"/>
                    <a:pt x="7885" y="20081"/>
                    <a:pt x="8388" y="18900"/>
                  </a:cubicBezTo>
                  <a:cubicBezTo>
                    <a:pt x="8555" y="18563"/>
                    <a:pt x="8722" y="18056"/>
                    <a:pt x="8722" y="17550"/>
                  </a:cubicBezTo>
                  <a:cubicBezTo>
                    <a:pt x="8722" y="17550"/>
                    <a:pt x="8722" y="17550"/>
                    <a:pt x="8722" y="17550"/>
                  </a:cubicBezTo>
                  <a:cubicBezTo>
                    <a:pt x="8722" y="6750"/>
                    <a:pt x="8722" y="6750"/>
                    <a:pt x="8722" y="6750"/>
                  </a:cubicBezTo>
                  <a:cubicBezTo>
                    <a:pt x="8722" y="6750"/>
                    <a:pt x="8890" y="6750"/>
                    <a:pt x="8890" y="6750"/>
                  </a:cubicBezTo>
                  <a:cubicBezTo>
                    <a:pt x="20108" y="4725"/>
                    <a:pt x="20108" y="4725"/>
                    <a:pt x="20108" y="4725"/>
                  </a:cubicBezTo>
                  <a:cubicBezTo>
                    <a:pt x="20108" y="12994"/>
                    <a:pt x="20108" y="12994"/>
                    <a:pt x="20108" y="12994"/>
                  </a:cubicBezTo>
                  <a:cubicBezTo>
                    <a:pt x="19439" y="12488"/>
                    <a:pt x="18601" y="12150"/>
                    <a:pt x="17597" y="12150"/>
                  </a:cubicBezTo>
                  <a:cubicBezTo>
                    <a:pt x="16927" y="12150"/>
                    <a:pt x="16425" y="12319"/>
                    <a:pt x="15922" y="12488"/>
                  </a:cubicBezTo>
                  <a:cubicBezTo>
                    <a:pt x="14583" y="12825"/>
                    <a:pt x="13578" y="13669"/>
                    <a:pt x="13076" y="14850"/>
                  </a:cubicBezTo>
                  <a:cubicBezTo>
                    <a:pt x="12741" y="15525"/>
                    <a:pt x="12574" y="16538"/>
                    <a:pt x="12908" y="17381"/>
                  </a:cubicBezTo>
                  <a:cubicBezTo>
                    <a:pt x="13411" y="18731"/>
                    <a:pt x="14918" y="19575"/>
                    <a:pt x="16592" y="19575"/>
                  </a:cubicBezTo>
                  <a:cubicBezTo>
                    <a:pt x="17262" y="19575"/>
                    <a:pt x="17764" y="19406"/>
                    <a:pt x="18267" y="19238"/>
                  </a:cubicBezTo>
                  <a:cubicBezTo>
                    <a:pt x="19606" y="18900"/>
                    <a:pt x="20611" y="18056"/>
                    <a:pt x="21113" y="16875"/>
                  </a:cubicBezTo>
                  <a:cubicBezTo>
                    <a:pt x="21281" y="16538"/>
                    <a:pt x="21448" y="16031"/>
                    <a:pt x="21448" y="15525"/>
                  </a:cubicBezTo>
                  <a:cubicBezTo>
                    <a:pt x="21448" y="15525"/>
                    <a:pt x="21448" y="15525"/>
                    <a:pt x="21448" y="15525"/>
                  </a:cubicBezTo>
                  <a:cubicBezTo>
                    <a:pt x="21448" y="3375"/>
                    <a:pt x="21448" y="3375"/>
                    <a:pt x="21448" y="3375"/>
                  </a:cubicBezTo>
                  <a:cubicBezTo>
                    <a:pt x="21448" y="2700"/>
                    <a:pt x="21448" y="2700"/>
                    <a:pt x="21448" y="2700"/>
                  </a:cubicBezTo>
                  <a:cubicBezTo>
                    <a:pt x="21448" y="1350"/>
                    <a:pt x="21448" y="1350"/>
                    <a:pt x="21448" y="1350"/>
                  </a:cubicBezTo>
                  <a:cubicBezTo>
                    <a:pt x="21448" y="1012"/>
                    <a:pt x="21281" y="506"/>
                    <a:pt x="20946" y="337"/>
                  </a:cubicBezTo>
                  <a:close/>
                  <a:moveTo>
                    <a:pt x="5206" y="20081"/>
                  </a:moveTo>
                  <a:cubicBezTo>
                    <a:pt x="3532" y="20588"/>
                    <a:pt x="1857" y="20081"/>
                    <a:pt x="1522" y="18900"/>
                  </a:cubicBezTo>
                  <a:cubicBezTo>
                    <a:pt x="1020" y="17719"/>
                    <a:pt x="2025" y="16200"/>
                    <a:pt x="3532" y="15694"/>
                  </a:cubicBezTo>
                  <a:cubicBezTo>
                    <a:pt x="5206" y="15188"/>
                    <a:pt x="6881" y="15694"/>
                    <a:pt x="7215" y="16875"/>
                  </a:cubicBezTo>
                  <a:cubicBezTo>
                    <a:pt x="7718" y="18056"/>
                    <a:pt x="6713" y="19575"/>
                    <a:pt x="5206" y="20081"/>
                  </a:cubicBezTo>
                  <a:close/>
                  <a:moveTo>
                    <a:pt x="17932" y="18056"/>
                  </a:moveTo>
                  <a:cubicBezTo>
                    <a:pt x="16257" y="18563"/>
                    <a:pt x="14583" y="18056"/>
                    <a:pt x="14081" y="16875"/>
                  </a:cubicBezTo>
                  <a:cubicBezTo>
                    <a:pt x="13746" y="15694"/>
                    <a:pt x="14583" y="14175"/>
                    <a:pt x="16257" y="13669"/>
                  </a:cubicBezTo>
                  <a:cubicBezTo>
                    <a:pt x="17932" y="13163"/>
                    <a:pt x="19606" y="13669"/>
                    <a:pt x="19941" y="14850"/>
                  </a:cubicBezTo>
                  <a:cubicBezTo>
                    <a:pt x="20443" y="16031"/>
                    <a:pt x="19439" y="17550"/>
                    <a:pt x="17932" y="18056"/>
                  </a:cubicBezTo>
                  <a:close/>
                  <a:moveTo>
                    <a:pt x="20108" y="3375"/>
                  </a:moveTo>
                  <a:cubicBezTo>
                    <a:pt x="8722" y="5400"/>
                    <a:pt x="8722" y="5400"/>
                    <a:pt x="8722" y="5400"/>
                  </a:cubicBezTo>
                  <a:cubicBezTo>
                    <a:pt x="8722" y="4725"/>
                    <a:pt x="8722" y="4725"/>
                    <a:pt x="8722" y="4725"/>
                  </a:cubicBezTo>
                  <a:cubicBezTo>
                    <a:pt x="8722" y="3375"/>
                    <a:pt x="8722" y="3375"/>
                    <a:pt x="8722" y="3375"/>
                  </a:cubicBezTo>
                  <a:cubicBezTo>
                    <a:pt x="20108" y="1350"/>
                    <a:pt x="20108" y="1350"/>
                    <a:pt x="20108" y="1350"/>
                  </a:cubicBezTo>
                  <a:cubicBezTo>
                    <a:pt x="20108" y="2700"/>
                    <a:pt x="20108" y="2700"/>
                    <a:pt x="20108" y="2700"/>
                  </a:cubicBezTo>
                  <a:lnTo>
                    <a:pt x="20108" y="3375"/>
                  </a:lnTo>
                  <a:close/>
                </a:path>
              </a:pathLst>
            </a:custGeom>
            <a:solidFill>
              <a:srgbClr val="FFFFFF"/>
            </a:solidFill>
            <a:ln>
              <a:round/>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nvGrpSpPr>
          <p:cNvPr id="31" name="组合 36"/>
          <p:cNvGrpSpPr>
            <a:grpSpLocks/>
          </p:cNvGrpSpPr>
          <p:nvPr/>
        </p:nvGrpSpPr>
        <p:grpSpPr bwMode="auto">
          <a:xfrm>
            <a:off x="6618175" y="1162050"/>
            <a:ext cx="627028" cy="511175"/>
            <a:chOff x="7456063" y="599797"/>
            <a:chExt cx="995255" cy="775268"/>
          </a:xfrm>
        </p:grpSpPr>
        <p:sp>
          <p:nvSpPr>
            <p:cNvPr id="38" name="Shape 3772"/>
            <p:cNvSpPr/>
            <p:nvPr/>
          </p:nvSpPr>
          <p:spPr>
            <a:xfrm>
              <a:off x="7456063" y="599797"/>
              <a:ext cx="995255" cy="775268"/>
            </a:xfrm>
            <a:custGeom>
              <a:avLst/>
              <a:gdLst/>
              <a:ahLst/>
              <a:cxnLst>
                <a:cxn ang="0">
                  <a:pos x="wd2" y="hd2"/>
                </a:cxn>
                <a:cxn ang="5400000">
                  <a:pos x="wd2" y="hd2"/>
                </a:cxn>
                <a:cxn ang="10800000">
                  <a:pos x="wd2" y="hd2"/>
                </a:cxn>
                <a:cxn ang="16200000">
                  <a:pos x="wd2" y="hd2"/>
                </a:cxn>
              </a:cxnLst>
              <a:rect l="0" t="0" r="r" b="b"/>
              <a:pathLst>
                <a:path w="19414" h="20602" extrusionOk="0">
                  <a:moveTo>
                    <a:pt x="8613" y="20602"/>
                  </a:moveTo>
                  <a:lnTo>
                    <a:pt x="7054" y="17381"/>
                  </a:lnTo>
                  <a:cubicBezTo>
                    <a:pt x="1899" y="16043"/>
                    <a:pt x="-1093" y="11144"/>
                    <a:pt x="372" y="6439"/>
                  </a:cubicBezTo>
                  <a:cubicBezTo>
                    <a:pt x="1837" y="1733"/>
                    <a:pt x="7204" y="-998"/>
                    <a:pt x="12360" y="339"/>
                  </a:cubicBezTo>
                  <a:cubicBezTo>
                    <a:pt x="17515" y="1676"/>
                    <a:pt x="20507" y="6575"/>
                    <a:pt x="19042" y="11281"/>
                  </a:cubicBezTo>
                  <a:cubicBezTo>
                    <a:pt x="17961" y="14754"/>
                    <a:pt x="14678" y="17281"/>
                    <a:pt x="10744" y="17667"/>
                  </a:cubicBezTo>
                  <a:close/>
                </a:path>
              </a:pathLst>
            </a:custGeom>
            <a:solidFill>
              <a:schemeClr val="accent4"/>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34" name="Group 3796"/>
            <p:cNvGrpSpPr>
              <a:grpSpLocks/>
            </p:cNvGrpSpPr>
            <p:nvPr/>
          </p:nvGrpSpPr>
          <p:grpSpPr bwMode="auto">
            <a:xfrm>
              <a:off x="7724599" y="678632"/>
              <a:ext cx="422276" cy="482601"/>
              <a:chOff x="0" y="0"/>
              <a:chExt cx="422275" cy="482600"/>
            </a:xfrm>
          </p:grpSpPr>
          <p:sp>
            <p:nvSpPr>
              <p:cNvPr id="40" name="Shape 3792"/>
              <p:cNvSpPr/>
              <p:nvPr/>
            </p:nvSpPr>
            <p:spPr>
              <a:xfrm>
                <a:off x="1063" y="619"/>
                <a:ext cx="420778" cy="481532"/>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5593" y="0"/>
                      <a:pt x="0" y="1350"/>
                      <a:pt x="0" y="4387"/>
                    </a:cubicBezTo>
                    <a:cubicBezTo>
                      <a:pt x="0" y="17213"/>
                      <a:pt x="0" y="17213"/>
                      <a:pt x="0" y="17213"/>
                    </a:cubicBezTo>
                    <a:cubicBezTo>
                      <a:pt x="0" y="20250"/>
                      <a:pt x="5593" y="21600"/>
                      <a:pt x="10800" y="21600"/>
                    </a:cubicBezTo>
                    <a:cubicBezTo>
                      <a:pt x="16007" y="21600"/>
                      <a:pt x="21600" y="20250"/>
                      <a:pt x="21600" y="17213"/>
                    </a:cubicBezTo>
                    <a:cubicBezTo>
                      <a:pt x="21600" y="4387"/>
                      <a:pt x="21600" y="4387"/>
                      <a:pt x="21600" y="4387"/>
                    </a:cubicBezTo>
                    <a:cubicBezTo>
                      <a:pt x="21600" y="1350"/>
                      <a:pt x="16007" y="0"/>
                      <a:pt x="10800" y="0"/>
                    </a:cubicBezTo>
                    <a:close/>
                    <a:moveTo>
                      <a:pt x="20057" y="17213"/>
                    </a:moveTo>
                    <a:cubicBezTo>
                      <a:pt x="20057" y="18900"/>
                      <a:pt x="16007" y="20250"/>
                      <a:pt x="10800" y="20250"/>
                    </a:cubicBezTo>
                    <a:cubicBezTo>
                      <a:pt x="5593" y="20250"/>
                      <a:pt x="1543" y="18900"/>
                      <a:pt x="1543" y="17213"/>
                    </a:cubicBezTo>
                    <a:cubicBezTo>
                      <a:pt x="1543" y="14681"/>
                      <a:pt x="1543" y="14681"/>
                      <a:pt x="1543" y="14681"/>
                    </a:cubicBezTo>
                    <a:cubicBezTo>
                      <a:pt x="3086" y="16200"/>
                      <a:pt x="6943" y="16875"/>
                      <a:pt x="10800" y="16875"/>
                    </a:cubicBezTo>
                    <a:cubicBezTo>
                      <a:pt x="14657" y="16875"/>
                      <a:pt x="18514" y="16200"/>
                      <a:pt x="20057" y="14681"/>
                    </a:cubicBezTo>
                    <a:lnTo>
                      <a:pt x="20057" y="17213"/>
                    </a:lnTo>
                    <a:close/>
                    <a:moveTo>
                      <a:pt x="20057" y="13163"/>
                    </a:moveTo>
                    <a:cubicBezTo>
                      <a:pt x="20057" y="13163"/>
                      <a:pt x="20057" y="13163"/>
                      <a:pt x="20057" y="13163"/>
                    </a:cubicBezTo>
                    <a:cubicBezTo>
                      <a:pt x="20057" y="13163"/>
                      <a:pt x="20057" y="13163"/>
                      <a:pt x="20057" y="13163"/>
                    </a:cubicBezTo>
                    <a:cubicBezTo>
                      <a:pt x="20057" y="14850"/>
                      <a:pt x="16007" y="16200"/>
                      <a:pt x="10800" y="16200"/>
                    </a:cubicBezTo>
                    <a:cubicBezTo>
                      <a:pt x="5593" y="16200"/>
                      <a:pt x="1543" y="14850"/>
                      <a:pt x="1543" y="13163"/>
                    </a:cubicBezTo>
                    <a:cubicBezTo>
                      <a:pt x="1543" y="13163"/>
                      <a:pt x="1543" y="13163"/>
                      <a:pt x="1543" y="13163"/>
                    </a:cubicBezTo>
                    <a:cubicBezTo>
                      <a:pt x="1543" y="13163"/>
                      <a:pt x="1543" y="13163"/>
                      <a:pt x="1543" y="13163"/>
                    </a:cubicBezTo>
                    <a:cubicBezTo>
                      <a:pt x="1543" y="10631"/>
                      <a:pt x="1543" y="10631"/>
                      <a:pt x="1543" y="10631"/>
                    </a:cubicBezTo>
                    <a:cubicBezTo>
                      <a:pt x="3086" y="12150"/>
                      <a:pt x="6943" y="12825"/>
                      <a:pt x="10800" y="12825"/>
                    </a:cubicBezTo>
                    <a:cubicBezTo>
                      <a:pt x="14657" y="12825"/>
                      <a:pt x="18514" y="12150"/>
                      <a:pt x="20057" y="10631"/>
                    </a:cubicBezTo>
                    <a:lnTo>
                      <a:pt x="20057" y="13163"/>
                    </a:lnTo>
                    <a:close/>
                    <a:moveTo>
                      <a:pt x="20057" y="9112"/>
                    </a:moveTo>
                    <a:cubicBezTo>
                      <a:pt x="20057" y="9112"/>
                      <a:pt x="20057" y="9112"/>
                      <a:pt x="20057" y="9112"/>
                    </a:cubicBezTo>
                    <a:cubicBezTo>
                      <a:pt x="20057" y="9112"/>
                      <a:pt x="20057" y="9112"/>
                      <a:pt x="20057" y="9112"/>
                    </a:cubicBezTo>
                    <a:cubicBezTo>
                      <a:pt x="20057" y="10800"/>
                      <a:pt x="16007" y="12150"/>
                      <a:pt x="10800" y="12150"/>
                    </a:cubicBezTo>
                    <a:cubicBezTo>
                      <a:pt x="5593" y="12150"/>
                      <a:pt x="1543" y="10800"/>
                      <a:pt x="1543" y="9112"/>
                    </a:cubicBezTo>
                    <a:cubicBezTo>
                      <a:pt x="1543" y="9112"/>
                      <a:pt x="1543" y="9112"/>
                      <a:pt x="1543" y="9112"/>
                    </a:cubicBezTo>
                    <a:cubicBezTo>
                      <a:pt x="1543" y="9112"/>
                      <a:pt x="1543" y="9112"/>
                      <a:pt x="1543" y="9112"/>
                    </a:cubicBezTo>
                    <a:cubicBezTo>
                      <a:pt x="1543" y="6750"/>
                      <a:pt x="1543" y="6750"/>
                      <a:pt x="1543" y="6750"/>
                    </a:cubicBezTo>
                    <a:cubicBezTo>
                      <a:pt x="3471" y="8100"/>
                      <a:pt x="7329" y="8775"/>
                      <a:pt x="10800" y="8775"/>
                    </a:cubicBezTo>
                    <a:cubicBezTo>
                      <a:pt x="14271" y="8775"/>
                      <a:pt x="18129" y="8100"/>
                      <a:pt x="20057" y="6750"/>
                    </a:cubicBezTo>
                    <a:lnTo>
                      <a:pt x="20057" y="9112"/>
                    </a:lnTo>
                    <a:close/>
                    <a:moveTo>
                      <a:pt x="10800" y="7425"/>
                    </a:moveTo>
                    <a:cubicBezTo>
                      <a:pt x="5593" y="7425"/>
                      <a:pt x="1543" y="6075"/>
                      <a:pt x="1543" y="4387"/>
                    </a:cubicBezTo>
                    <a:cubicBezTo>
                      <a:pt x="1543" y="2700"/>
                      <a:pt x="5593" y="1350"/>
                      <a:pt x="10800" y="1350"/>
                    </a:cubicBezTo>
                    <a:cubicBezTo>
                      <a:pt x="16007" y="1350"/>
                      <a:pt x="20057" y="2700"/>
                      <a:pt x="20057" y="4387"/>
                    </a:cubicBezTo>
                    <a:cubicBezTo>
                      <a:pt x="20057" y="6075"/>
                      <a:pt x="16007" y="7425"/>
                      <a:pt x="10800" y="7425"/>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41" name="Shape 3793"/>
              <p:cNvSpPr/>
              <p:nvPr/>
            </p:nvSpPr>
            <p:spPr>
              <a:xfrm>
                <a:off x="331135" y="376214"/>
                <a:ext cx="30236" cy="2889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42" name="Shape 3794"/>
              <p:cNvSpPr/>
              <p:nvPr/>
            </p:nvSpPr>
            <p:spPr>
              <a:xfrm>
                <a:off x="331135" y="284723"/>
                <a:ext cx="30236" cy="31299"/>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43" name="Shape 3795"/>
              <p:cNvSpPr/>
              <p:nvPr/>
            </p:nvSpPr>
            <p:spPr>
              <a:xfrm>
                <a:off x="331135" y="195639"/>
                <a:ext cx="30236" cy="28892"/>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37" name="组合 43"/>
          <p:cNvGrpSpPr>
            <a:grpSpLocks/>
          </p:cNvGrpSpPr>
          <p:nvPr/>
        </p:nvGrpSpPr>
        <p:grpSpPr bwMode="auto">
          <a:xfrm>
            <a:off x="7792861" y="3260726"/>
            <a:ext cx="627028" cy="512763"/>
            <a:chOff x="9323559" y="3778892"/>
            <a:chExt cx="995255" cy="775267"/>
          </a:xfrm>
        </p:grpSpPr>
        <p:sp>
          <p:nvSpPr>
            <p:cNvPr id="45" name="Shape 3769"/>
            <p:cNvSpPr/>
            <p:nvPr/>
          </p:nvSpPr>
          <p:spPr>
            <a:xfrm>
              <a:off x="9323559" y="3778892"/>
              <a:ext cx="995255" cy="775267"/>
            </a:xfrm>
            <a:custGeom>
              <a:avLst/>
              <a:gdLst/>
              <a:ahLst/>
              <a:cxnLst>
                <a:cxn ang="0">
                  <a:pos x="wd2" y="hd2"/>
                </a:cxn>
                <a:cxn ang="5400000">
                  <a:pos x="wd2" y="hd2"/>
                </a:cxn>
                <a:cxn ang="10800000">
                  <a:pos x="wd2" y="hd2"/>
                </a:cxn>
                <a:cxn ang="16200000">
                  <a:pos x="wd2" y="hd2"/>
                </a:cxn>
              </a:cxnLst>
              <a:rect l="0" t="0" r="r" b="b"/>
              <a:pathLst>
                <a:path w="19414" h="20602" extrusionOk="0">
                  <a:moveTo>
                    <a:pt x="8613" y="20602"/>
                  </a:moveTo>
                  <a:lnTo>
                    <a:pt x="7054" y="17381"/>
                  </a:lnTo>
                  <a:cubicBezTo>
                    <a:pt x="1899" y="16043"/>
                    <a:pt x="-1093" y="11144"/>
                    <a:pt x="372" y="6439"/>
                  </a:cubicBezTo>
                  <a:cubicBezTo>
                    <a:pt x="1837" y="1733"/>
                    <a:pt x="7204" y="-998"/>
                    <a:pt x="12360" y="339"/>
                  </a:cubicBezTo>
                  <a:cubicBezTo>
                    <a:pt x="17515" y="1676"/>
                    <a:pt x="20507" y="6575"/>
                    <a:pt x="19042" y="11281"/>
                  </a:cubicBezTo>
                  <a:cubicBezTo>
                    <a:pt x="17961" y="14754"/>
                    <a:pt x="14678" y="17281"/>
                    <a:pt x="10744" y="17667"/>
                  </a:cubicBezTo>
                  <a:close/>
                </a:path>
              </a:pathLst>
            </a:custGeom>
            <a:solidFill>
              <a:schemeClr val="accent1"/>
            </a:solidFill>
            <a:ln w="12700">
              <a:miter lim="400000"/>
            </a:ln>
            <a:effectLst>
              <a:outerShdw blurRad="152400" dist="317500" dir="5400000" rotWithShape="0">
                <a:srgbClr val="000000">
                  <a:alpha val="15000"/>
                </a:srgbClr>
              </a:outerShdw>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39" name="Group 3801"/>
            <p:cNvGrpSpPr>
              <a:grpSpLocks/>
            </p:cNvGrpSpPr>
            <p:nvPr/>
          </p:nvGrpSpPr>
          <p:grpSpPr bwMode="auto">
            <a:xfrm>
              <a:off x="9596064" y="3878677"/>
              <a:ext cx="484380" cy="482601"/>
              <a:chOff x="0" y="0"/>
              <a:chExt cx="484378" cy="482600"/>
            </a:xfrm>
          </p:grpSpPr>
          <p:sp>
            <p:nvSpPr>
              <p:cNvPr id="47" name="Shape 3797"/>
              <p:cNvSpPr/>
              <p:nvPr/>
            </p:nvSpPr>
            <p:spPr>
              <a:xfrm>
                <a:off x="-384" y="1024"/>
                <a:ext cx="483769" cy="482441"/>
              </a:xfrm>
              <a:custGeom>
                <a:avLst/>
                <a:gdLst/>
                <a:ahLst/>
                <a:cxnLst>
                  <a:cxn ang="0">
                    <a:pos x="wd2" y="hd2"/>
                  </a:cxn>
                  <a:cxn ang="5400000">
                    <a:pos x="wd2" y="hd2"/>
                  </a:cxn>
                  <a:cxn ang="10800000">
                    <a:pos x="wd2" y="hd2"/>
                  </a:cxn>
                  <a:cxn ang="16200000">
                    <a:pos x="wd2" y="hd2"/>
                  </a:cxn>
                </a:cxnLst>
                <a:rect l="0" t="0" r="r" b="b"/>
                <a:pathLst>
                  <a:path w="21398" h="21600" extrusionOk="0">
                    <a:moveTo>
                      <a:pt x="21001" y="7087"/>
                    </a:moveTo>
                    <a:cubicBezTo>
                      <a:pt x="14354" y="337"/>
                      <a:pt x="14354" y="337"/>
                      <a:pt x="14354" y="337"/>
                    </a:cubicBezTo>
                    <a:cubicBezTo>
                      <a:pt x="14022" y="0"/>
                      <a:pt x="13524" y="0"/>
                      <a:pt x="13025" y="0"/>
                    </a:cubicBezTo>
                    <a:cubicBezTo>
                      <a:pt x="12859" y="169"/>
                      <a:pt x="12527" y="169"/>
                      <a:pt x="12361" y="337"/>
                    </a:cubicBezTo>
                    <a:cubicBezTo>
                      <a:pt x="12194" y="506"/>
                      <a:pt x="12194" y="675"/>
                      <a:pt x="12028" y="1012"/>
                    </a:cubicBezTo>
                    <a:cubicBezTo>
                      <a:pt x="11862" y="2025"/>
                      <a:pt x="11197" y="2869"/>
                      <a:pt x="10533" y="3544"/>
                    </a:cubicBezTo>
                    <a:cubicBezTo>
                      <a:pt x="9536" y="4556"/>
                      <a:pt x="8207" y="5400"/>
                      <a:pt x="6711" y="6244"/>
                    </a:cubicBezTo>
                    <a:cubicBezTo>
                      <a:pt x="5216" y="7087"/>
                      <a:pt x="3721" y="8100"/>
                      <a:pt x="2391" y="9281"/>
                    </a:cubicBezTo>
                    <a:cubicBezTo>
                      <a:pt x="1228" y="10462"/>
                      <a:pt x="564" y="11644"/>
                      <a:pt x="65" y="13163"/>
                    </a:cubicBezTo>
                    <a:cubicBezTo>
                      <a:pt x="-101" y="13500"/>
                      <a:pt x="65" y="14175"/>
                      <a:pt x="397" y="14513"/>
                    </a:cubicBezTo>
                    <a:cubicBezTo>
                      <a:pt x="7044" y="21263"/>
                      <a:pt x="7044" y="21263"/>
                      <a:pt x="7044" y="21263"/>
                    </a:cubicBezTo>
                    <a:cubicBezTo>
                      <a:pt x="7376" y="21600"/>
                      <a:pt x="7874" y="21600"/>
                      <a:pt x="8373" y="21600"/>
                    </a:cubicBezTo>
                    <a:cubicBezTo>
                      <a:pt x="8539" y="21431"/>
                      <a:pt x="8871" y="21431"/>
                      <a:pt x="9037" y="21263"/>
                    </a:cubicBezTo>
                    <a:cubicBezTo>
                      <a:pt x="9204" y="21094"/>
                      <a:pt x="9204" y="20925"/>
                      <a:pt x="9370" y="20588"/>
                    </a:cubicBezTo>
                    <a:cubicBezTo>
                      <a:pt x="9536" y="19575"/>
                      <a:pt x="10201" y="18731"/>
                      <a:pt x="10865" y="18056"/>
                    </a:cubicBezTo>
                    <a:cubicBezTo>
                      <a:pt x="11862" y="17044"/>
                      <a:pt x="13191" y="16200"/>
                      <a:pt x="14687" y="15356"/>
                    </a:cubicBezTo>
                    <a:cubicBezTo>
                      <a:pt x="16182" y="14513"/>
                      <a:pt x="17677" y="13500"/>
                      <a:pt x="19007" y="12319"/>
                    </a:cubicBezTo>
                    <a:cubicBezTo>
                      <a:pt x="20170" y="11138"/>
                      <a:pt x="20834" y="9956"/>
                      <a:pt x="21333" y="8437"/>
                    </a:cubicBezTo>
                    <a:cubicBezTo>
                      <a:pt x="21499" y="8100"/>
                      <a:pt x="21333" y="7425"/>
                      <a:pt x="21001" y="7087"/>
                    </a:cubicBezTo>
                    <a:close/>
                    <a:moveTo>
                      <a:pt x="8041" y="20250"/>
                    </a:moveTo>
                    <a:cubicBezTo>
                      <a:pt x="5881" y="18056"/>
                      <a:pt x="3554" y="15694"/>
                      <a:pt x="1394" y="13500"/>
                    </a:cubicBezTo>
                    <a:cubicBezTo>
                      <a:pt x="3222" y="7256"/>
                      <a:pt x="11530" y="7594"/>
                      <a:pt x="13357" y="1350"/>
                    </a:cubicBezTo>
                    <a:cubicBezTo>
                      <a:pt x="15517" y="3544"/>
                      <a:pt x="17844" y="5906"/>
                      <a:pt x="20004" y="8100"/>
                    </a:cubicBezTo>
                    <a:cubicBezTo>
                      <a:pt x="18176" y="14344"/>
                      <a:pt x="9868" y="14006"/>
                      <a:pt x="8041" y="2025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48" name="Shape 3798"/>
              <p:cNvSpPr/>
              <p:nvPr/>
            </p:nvSpPr>
            <p:spPr>
              <a:xfrm>
                <a:off x="175990" y="171439"/>
                <a:ext cx="131021" cy="134411"/>
              </a:xfrm>
              <a:custGeom>
                <a:avLst/>
                <a:gdLst/>
                <a:ahLst/>
                <a:cxnLst>
                  <a:cxn ang="0">
                    <a:pos x="wd2" y="hd2"/>
                  </a:cxn>
                  <a:cxn ang="5400000">
                    <a:pos x="wd2" y="hd2"/>
                  </a:cxn>
                  <a:cxn ang="10800000">
                    <a:pos x="wd2" y="hd2"/>
                  </a:cxn>
                  <a:cxn ang="16200000">
                    <a:pos x="wd2" y="hd2"/>
                  </a:cxn>
                </a:cxnLst>
                <a:rect l="0" t="0" r="r" b="b"/>
                <a:pathLst>
                  <a:path w="21257" h="21600" extrusionOk="0">
                    <a:moveTo>
                      <a:pt x="19406" y="9000"/>
                    </a:moveTo>
                    <a:cubicBezTo>
                      <a:pt x="18788" y="8400"/>
                      <a:pt x="18171" y="7800"/>
                      <a:pt x="16937" y="7200"/>
                    </a:cubicBezTo>
                    <a:cubicBezTo>
                      <a:pt x="16320" y="7200"/>
                      <a:pt x="15703" y="7200"/>
                      <a:pt x="14468" y="7200"/>
                    </a:cubicBezTo>
                    <a:cubicBezTo>
                      <a:pt x="13851" y="7200"/>
                      <a:pt x="13234" y="7200"/>
                      <a:pt x="12000" y="7800"/>
                    </a:cubicBezTo>
                    <a:cubicBezTo>
                      <a:pt x="11383" y="7800"/>
                      <a:pt x="10766" y="8400"/>
                      <a:pt x="9531" y="9000"/>
                    </a:cubicBezTo>
                    <a:cubicBezTo>
                      <a:pt x="8297" y="7200"/>
                      <a:pt x="7063" y="6000"/>
                      <a:pt x="5828" y="4200"/>
                    </a:cubicBezTo>
                    <a:cubicBezTo>
                      <a:pt x="6446" y="4200"/>
                      <a:pt x="7063" y="3600"/>
                      <a:pt x="7680" y="3600"/>
                    </a:cubicBezTo>
                    <a:cubicBezTo>
                      <a:pt x="8297" y="3600"/>
                      <a:pt x="8297" y="3600"/>
                      <a:pt x="8914" y="3600"/>
                    </a:cubicBezTo>
                    <a:cubicBezTo>
                      <a:pt x="9531" y="4200"/>
                      <a:pt x="10148" y="4200"/>
                      <a:pt x="10766" y="4200"/>
                    </a:cubicBezTo>
                    <a:cubicBezTo>
                      <a:pt x="10766" y="4200"/>
                      <a:pt x="11383" y="4200"/>
                      <a:pt x="11383" y="3600"/>
                    </a:cubicBezTo>
                    <a:cubicBezTo>
                      <a:pt x="12000" y="3600"/>
                      <a:pt x="12000" y="3000"/>
                      <a:pt x="12000" y="3000"/>
                    </a:cubicBezTo>
                    <a:cubicBezTo>
                      <a:pt x="12000" y="2400"/>
                      <a:pt x="12000" y="1800"/>
                      <a:pt x="12000" y="1200"/>
                    </a:cubicBezTo>
                    <a:cubicBezTo>
                      <a:pt x="11383" y="600"/>
                      <a:pt x="10766" y="600"/>
                      <a:pt x="9531" y="0"/>
                    </a:cubicBezTo>
                    <a:cubicBezTo>
                      <a:pt x="8914" y="0"/>
                      <a:pt x="8297" y="0"/>
                      <a:pt x="7680" y="600"/>
                    </a:cubicBezTo>
                    <a:cubicBezTo>
                      <a:pt x="6446" y="600"/>
                      <a:pt x="5828" y="600"/>
                      <a:pt x="5211" y="1200"/>
                    </a:cubicBezTo>
                    <a:cubicBezTo>
                      <a:pt x="4594" y="1800"/>
                      <a:pt x="3977" y="1800"/>
                      <a:pt x="3360" y="2400"/>
                    </a:cubicBezTo>
                    <a:cubicBezTo>
                      <a:pt x="3360" y="2400"/>
                      <a:pt x="3360" y="1800"/>
                      <a:pt x="3360" y="1800"/>
                    </a:cubicBezTo>
                    <a:cubicBezTo>
                      <a:pt x="2743" y="1800"/>
                      <a:pt x="2743" y="1800"/>
                      <a:pt x="2743" y="1800"/>
                    </a:cubicBezTo>
                    <a:cubicBezTo>
                      <a:pt x="2126" y="1800"/>
                      <a:pt x="2126" y="1800"/>
                      <a:pt x="1508" y="1800"/>
                    </a:cubicBezTo>
                    <a:cubicBezTo>
                      <a:pt x="1508" y="2400"/>
                      <a:pt x="1508" y="2400"/>
                      <a:pt x="1508" y="3000"/>
                    </a:cubicBezTo>
                    <a:cubicBezTo>
                      <a:pt x="1508" y="3000"/>
                      <a:pt x="1508" y="3000"/>
                      <a:pt x="2126" y="3600"/>
                    </a:cubicBezTo>
                    <a:cubicBezTo>
                      <a:pt x="2126" y="3600"/>
                      <a:pt x="2126" y="3600"/>
                      <a:pt x="2126" y="3600"/>
                    </a:cubicBezTo>
                    <a:cubicBezTo>
                      <a:pt x="1508" y="4200"/>
                      <a:pt x="891" y="5400"/>
                      <a:pt x="891" y="6000"/>
                    </a:cubicBezTo>
                    <a:cubicBezTo>
                      <a:pt x="274" y="7200"/>
                      <a:pt x="274" y="7800"/>
                      <a:pt x="274" y="9000"/>
                    </a:cubicBezTo>
                    <a:cubicBezTo>
                      <a:pt x="-343" y="9600"/>
                      <a:pt x="274" y="10200"/>
                      <a:pt x="274" y="10800"/>
                    </a:cubicBezTo>
                    <a:cubicBezTo>
                      <a:pt x="274" y="12000"/>
                      <a:pt x="891" y="12600"/>
                      <a:pt x="1508" y="13200"/>
                    </a:cubicBezTo>
                    <a:cubicBezTo>
                      <a:pt x="2743" y="13800"/>
                      <a:pt x="4594" y="14400"/>
                      <a:pt x="5828" y="14400"/>
                    </a:cubicBezTo>
                    <a:cubicBezTo>
                      <a:pt x="7680" y="13800"/>
                      <a:pt x="8914" y="13800"/>
                      <a:pt x="10766" y="12600"/>
                    </a:cubicBezTo>
                    <a:cubicBezTo>
                      <a:pt x="12617" y="14400"/>
                      <a:pt x="13851" y="16200"/>
                      <a:pt x="15086" y="17400"/>
                    </a:cubicBezTo>
                    <a:cubicBezTo>
                      <a:pt x="14468" y="18000"/>
                      <a:pt x="14468" y="18000"/>
                      <a:pt x="13851" y="18600"/>
                    </a:cubicBezTo>
                    <a:cubicBezTo>
                      <a:pt x="13234" y="18600"/>
                      <a:pt x="12617" y="18600"/>
                      <a:pt x="12617" y="18600"/>
                    </a:cubicBezTo>
                    <a:cubicBezTo>
                      <a:pt x="12000" y="18000"/>
                      <a:pt x="12000" y="18000"/>
                      <a:pt x="11383" y="18000"/>
                    </a:cubicBezTo>
                    <a:cubicBezTo>
                      <a:pt x="10766" y="17400"/>
                      <a:pt x="10766" y="17400"/>
                      <a:pt x="10148" y="17400"/>
                    </a:cubicBezTo>
                    <a:cubicBezTo>
                      <a:pt x="10148" y="16800"/>
                      <a:pt x="9531" y="16800"/>
                      <a:pt x="9531" y="16800"/>
                    </a:cubicBezTo>
                    <a:cubicBezTo>
                      <a:pt x="8914" y="16800"/>
                      <a:pt x="8914" y="17400"/>
                      <a:pt x="8297" y="17400"/>
                    </a:cubicBezTo>
                    <a:cubicBezTo>
                      <a:pt x="7680" y="18000"/>
                      <a:pt x="7680" y="18000"/>
                      <a:pt x="7680" y="18600"/>
                    </a:cubicBezTo>
                    <a:cubicBezTo>
                      <a:pt x="7680" y="19200"/>
                      <a:pt x="7680" y="19800"/>
                      <a:pt x="8297" y="19800"/>
                    </a:cubicBezTo>
                    <a:cubicBezTo>
                      <a:pt x="8914" y="20400"/>
                      <a:pt x="9531" y="21000"/>
                      <a:pt x="10148" y="21000"/>
                    </a:cubicBezTo>
                    <a:cubicBezTo>
                      <a:pt x="10766" y="21600"/>
                      <a:pt x="11383" y="21600"/>
                      <a:pt x="12000" y="21600"/>
                    </a:cubicBezTo>
                    <a:cubicBezTo>
                      <a:pt x="13234" y="21600"/>
                      <a:pt x="13851" y="21600"/>
                      <a:pt x="15086" y="21600"/>
                    </a:cubicBezTo>
                    <a:cubicBezTo>
                      <a:pt x="15703" y="21000"/>
                      <a:pt x="16320" y="20400"/>
                      <a:pt x="17554" y="19800"/>
                    </a:cubicBezTo>
                    <a:cubicBezTo>
                      <a:pt x="18171" y="19800"/>
                      <a:pt x="18171" y="20400"/>
                      <a:pt x="18788" y="21000"/>
                    </a:cubicBezTo>
                    <a:cubicBezTo>
                      <a:pt x="18788" y="21000"/>
                      <a:pt x="19406" y="21000"/>
                      <a:pt x="19406" y="21000"/>
                    </a:cubicBezTo>
                    <a:cubicBezTo>
                      <a:pt x="20023" y="21000"/>
                      <a:pt x="20023" y="21000"/>
                      <a:pt x="20023" y="20400"/>
                    </a:cubicBezTo>
                    <a:cubicBezTo>
                      <a:pt x="20023" y="20400"/>
                      <a:pt x="20640" y="20400"/>
                      <a:pt x="20640" y="19800"/>
                    </a:cubicBezTo>
                    <a:cubicBezTo>
                      <a:pt x="20640" y="19800"/>
                      <a:pt x="20023" y="19200"/>
                      <a:pt x="20023" y="19200"/>
                    </a:cubicBezTo>
                    <a:cubicBezTo>
                      <a:pt x="19406" y="19200"/>
                      <a:pt x="19406" y="18600"/>
                      <a:pt x="18788" y="18000"/>
                    </a:cubicBezTo>
                    <a:cubicBezTo>
                      <a:pt x="19406" y="17400"/>
                      <a:pt x="20023" y="16200"/>
                      <a:pt x="20640" y="15600"/>
                    </a:cubicBezTo>
                    <a:cubicBezTo>
                      <a:pt x="21257" y="14400"/>
                      <a:pt x="21257" y="13800"/>
                      <a:pt x="21257" y="12600"/>
                    </a:cubicBezTo>
                    <a:cubicBezTo>
                      <a:pt x="21257" y="12000"/>
                      <a:pt x="21257" y="11400"/>
                      <a:pt x="21257" y="10800"/>
                    </a:cubicBezTo>
                    <a:cubicBezTo>
                      <a:pt x="20640" y="10200"/>
                      <a:pt x="20023" y="9600"/>
                      <a:pt x="19406" y="9000"/>
                    </a:cubicBezTo>
                    <a:close/>
                    <a:moveTo>
                      <a:pt x="5828" y="10200"/>
                    </a:moveTo>
                    <a:cubicBezTo>
                      <a:pt x="5211" y="10200"/>
                      <a:pt x="4594" y="10200"/>
                      <a:pt x="3977" y="9600"/>
                    </a:cubicBezTo>
                    <a:cubicBezTo>
                      <a:pt x="3977" y="9600"/>
                      <a:pt x="3360" y="9000"/>
                      <a:pt x="3360" y="9000"/>
                    </a:cubicBezTo>
                    <a:cubicBezTo>
                      <a:pt x="3360" y="8400"/>
                      <a:pt x="3360" y="8400"/>
                      <a:pt x="3360" y="7800"/>
                    </a:cubicBezTo>
                    <a:cubicBezTo>
                      <a:pt x="3360" y="7800"/>
                      <a:pt x="3360" y="7200"/>
                      <a:pt x="3977" y="6600"/>
                    </a:cubicBezTo>
                    <a:cubicBezTo>
                      <a:pt x="3977" y="6600"/>
                      <a:pt x="3977" y="6000"/>
                      <a:pt x="4594" y="5400"/>
                    </a:cubicBezTo>
                    <a:cubicBezTo>
                      <a:pt x="5828" y="6600"/>
                      <a:pt x="7063" y="8400"/>
                      <a:pt x="8297" y="9600"/>
                    </a:cubicBezTo>
                    <a:cubicBezTo>
                      <a:pt x="7063" y="10200"/>
                      <a:pt x="6446" y="10200"/>
                      <a:pt x="5828" y="10200"/>
                    </a:cubicBezTo>
                    <a:close/>
                    <a:moveTo>
                      <a:pt x="17554" y="15000"/>
                    </a:moveTo>
                    <a:cubicBezTo>
                      <a:pt x="16937" y="15600"/>
                      <a:pt x="16937" y="16200"/>
                      <a:pt x="16320" y="16200"/>
                    </a:cubicBezTo>
                    <a:cubicBezTo>
                      <a:pt x="15086" y="15000"/>
                      <a:pt x="13851" y="13200"/>
                      <a:pt x="12617" y="12000"/>
                    </a:cubicBezTo>
                    <a:cubicBezTo>
                      <a:pt x="12617" y="12000"/>
                      <a:pt x="13234" y="11400"/>
                      <a:pt x="13851" y="11400"/>
                    </a:cubicBezTo>
                    <a:cubicBezTo>
                      <a:pt x="13851" y="11400"/>
                      <a:pt x="14468" y="11400"/>
                      <a:pt x="15086" y="10800"/>
                    </a:cubicBezTo>
                    <a:cubicBezTo>
                      <a:pt x="15086" y="10800"/>
                      <a:pt x="15703" y="10800"/>
                      <a:pt x="16320" y="11400"/>
                    </a:cubicBezTo>
                    <a:cubicBezTo>
                      <a:pt x="16320" y="11400"/>
                      <a:pt x="16937" y="11400"/>
                      <a:pt x="16937" y="12000"/>
                    </a:cubicBezTo>
                    <a:cubicBezTo>
                      <a:pt x="17554" y="12000"/>
                      <a:pt x="17554" y="12600"/>
                      <a:pt x="17554" y="12600"/>
                    </a:cubicBezTo>
                    <a:cubicBezTo>
                      <a:pt x="18171" y="13200"/>
                      <a:pt x="18171" y="13800"/>
                      <a:pt x="17554" y="13800"/>
                    </a:cubicBezTo>
                    <a:cubicBezTo>
                      <a:pt x="17554" y="14400"/>
                      <a:pt x="17554" y="15000"/>
                      <a:pt x="17554" y="150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49" name="Shape 3799"/>
              <p:cNvSpPr/>
              <p:nvPr/>
            </p:nvSpPr>
            <p:spPr>
              <a:xfrm>
                <a:off x="163391" y="334652"/>
                <a:ext cx="70550" cy="76806"/>
              </a:xfrm>
              <a:custGeom>
                <a:avLst/>
                <a:gdLst/>
                <a:ahLst/>
                <a:cxnLst>
                  <a:cxn ang="0">
                    <a:pos x="wd2" y="hd2"/>
                  </a:cxn>
                  <a:cxn ang="5400000">
                    <a:pos x="wd2" y="hd2"/>
                  </a:cxn>
                  <a:cxn ang="10800000">
                    <a:pos x="wd2" y="hd2"/>
                  </a:cxn>
                  <a:cxn ang="16200000">
                    <a:pos x="wd2" y="hd2"/>
                  </a:cxn>
                </a:cxnLst>
                <a:rect l="0" t="0" r="r" b="b"/>
                <a:pathLst>
                  <a:path w="21600" h="21086" extrusionOk="0">
                    <a:moveTo>
                      <a:pt x="18189" y="772"/>
                    </a:moveTo>
                    <a:lnTo>
                      <a:pt x="18189" y="772"/>
                    </a:lnTo>
                    <a:cubicBezTo>
                      <a:pt x="14779" y="2829"/>
                      <a:pt x="12505" y="4886"/>
                      <a:pt x="10232" y="6943"/>
                    </a:cubicBezTo>
                    <a:cubicBezTo>
                      <a:pt x="6821" y="9000"/>
                      <a:pt x="5684" y="11057"/>
                      <a:pt x="3411" y="14143"/>
                    </a:cubicBezTo>
                    <a:cubicBezTo>
                      <a:pt x="0" y="17229"/>
                      <a:pt x="0" y="17229"/>
                      <a:pt x="0" y="17229"/>
                    </a:cubicBezTo>
                    <a:lnTo>
                      <a:pt x="0" y="17229"/>
                    </a:lnTo>
                    <a:cubicBezTo>
                      <a:pt x="0" y="18257"/>
                      <a:pt x="0" y="19286"/>
                      <a:pt x="0" y="20314"/>
                    </a:cubicBezTo>
                    <a:cubicBezTo>
                      <a:pt x="1137" y="21343"/>
                      <a:pt x="2274" y="21343"/>
                      <a:pt x="3411" y="20314"/>
                    </a:cubicBezTo>
                    <a:lnTo>
                      <a:pt x="3411" y="20314"/>
                    </a:lnTo>
                    <a:cubicBezTo>
                      <a:pt x="6821" y="16200"/>
                      <a:pt x="6821" y="16200"/>
                      <a:pt x="6821" y="16200"/>
                    </a:cubicBezTo>
                    <a:cubicBezTo>
                      <a:pt x="9095" y="14143"/>
                      <a:pt x="10232" y="12086"/>
                      <a:pt x="12505" y="10029"/>
                    </a:cubicBezTo>
                    <a:cubicBezTo>
                      <a:pt x="15916" y="7972"/>
                      <a:pt x="18189" y="5914"/>
                      <a:pt x="20463" y="3857"/>
                    </a:cubicBezTo>
                    <a:lnTo>
                      <a:pt x="20463" y="3857"/>
                    </a:lnTo>
                    <a:cubicBezTo>
                      <a:pt x="20463" y="3857"/>
                      <a:pt x="20463" y="3857"/>
                      <a:pt x="21600" y="3857"/>
                    </a:cubicBezTo>
                    <a:cubicBezTo>
                      <a:pt x="21600" y="2829"/>
                      <a:pt x="21600" y="1800"/>
                      <a:pt x="21600" y="772"/>
                    </a:cubicBezTo>
                    <a:cubicBezTo>
                      <a:pt x="20463" y="-257"/>
                      <a:pt x="19326" y="-257"/>
                      <a:pt x="18189" y="772"/>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0" name="Shape 3800"/>
              <p:cNvSpPr/>
              <p:nvPr/>
            </p:nvSpPr>
            <p:spPr>
              <a:xfrm>
                <a:off x="249058" y="77830"/>
                <a:ext cx="73070" cy="76806"/>
              </a:xfrm>
              <a:custGeom>
                <a:avLst/>
                <a:gdLst/>
                <a:ahLst/>
                <a:cxnLst>
                  <a:cxn ang="0">
                    <a:pos x="wd2" y="hd2"/>
                  </a:cxn>
                  <a:cxn ang="5400000">
                    <a:pos x="wd2" y="hd2"/>
                  </a:cxn>
                  <a:cxn ang="10800000">
                    <a:pos x="wd2" y="hd2"/>
                  </a:cxn>
                  <a:cxn ang="16200000">
                    <a:pos x="wd2" y="hd2"/>
                  </a:cxn>
                </a:cxnLst>
                <a:rect l="0" t="0" r="r" b="b"/>
                <a:pathLst>
                  <a:path w="21330" h="21343" extrusionOk="0">
                    <a:moveTo>
                      <a:pt x="8640" y="11314"/>
                    </a:moveTo>
                    <a:cubicBezTo>
                      <a:pt x="5400" y="13371"/>
                      <a:pt x="3240" y="15429"/>
                      <a:pt x="1080" y="17486"/>
                    </a:cubicBezTo>
                    <a:lnTo>
                      <a:pt x="0" y="17486"/>
                    </a:lnTo>
                    <a:cubicBezTo>
                      <a:pt x="0" y="18514"/>
                      <a:pt x="0" y="19543"/>
                      <a:pt x="0" y="20571"/>
                    </a:cubicBezTo>
                    <a:cubicBezTo>
                      <a:pt x="1080" y="21600"/>
                      <a:pt x="2160" y="21600"/>
                      <a:pt x="3240" y="20571"/>
                    </a:cubicBezTo>
                    <a:lnTo>
                      <a:pt x="3240" y="20571"/>
                    </a:lnTo>
                    <a:cubicBezTo>
                      <a:pt x="6480" y="18514"/>
                      <a:pt x="8640" y="16457"/>
                      <a:pt x="10800" y="14400"/>
                    </a:cubicBezTo>
                    <a:cubicBezTo>
                      <a:pt x="14040" y="12343"/>
                      <a:pt x="15120" y="9257"/>
                      <a:pt x="17280" y="7200"/>
                    </a:cubicBezTo>
                    <a:cubicBezTo>
                      <a:pt x="20520" y="3086"/>
                      <a:pt x="20520" y="3086"/>
                      <a:pt x="20520" y="3086"/>
                    </a:cubicBezTo>
                    <a:lnTo>
                      <a:pt x="20520" y="3086"/>
                    </a:lnTo>
                    <a:cubicBezTo>
                      <a:pt x="21600" y="2057"/>
                      <a:pt x="21600" y="1029"/>
                      <a:pt x="20520" y="0"/>
                    </a:cubicBezTo>
                    <a:cubicBezTo>
                      <a:pt x="19440" y="0"/>
                      <a:pt x="18360" y="0"/>
                      <a:pt x="17280" y="0"/>
                    </a:cubicBezTo>
                    <a:cubicBezTo>
                      <a:pt x="17280" y="1029"/>
                      <a:pt x="17280" y="1029"/>
                      <a:pt x="17280" y="1029"/>
                    </a:cubicBezTo>
                    <a:cubicBezTo>
                      <a:pt x="14040" y="5143"/>
                      <a:pt x="14040" y="5143"/>
                      <a:pt x="14040" y="5143"/>
                    </a:cubicBezTo>
                    <a:cubicBezTo>
                      <a:pt x="11880" y="7200"/>
                      <a:pt x="10800" y="9257"/>
                      <a:pt x="8640" y="11314"/>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44" name="组合 50"/>
          <p:cNvGrpSpPr>
            <a:grpSpLocks/>
          </p:cNvGrpSpPr>
          <p:nvPr/>
        </p:nvGrpSpPr>
        <p:grpSpPr bwMode="auto">
          <a:xfrm>
            <a:off x="5733987" y="2819401"/>
            <a:ext cx="844503" cy="668338"/>
            <a:chOff x="6051960" y="3110874"/>
            <a:chExt cx="1339829" cy="1009862"/>
          </a:xfrm>
        </p:grpSpPr>
        <p:sp>
          <p:nvSpPr>
            <p:cNvPr id="52" name="Shape 3762"/>
            <p:cNvSpPr/>
            <p:nvPr/>
          </p:nvSpPr>
          <p:spPr>
            <a:xfrm>
              <a:off x="6051960" y="3110874"/>
              <a:ext cx="1339829" cy="1009862"/>
            </a:xfrm>
            <a:custGeom>
              <a:avLst/>
              <a:gdLst/>
              <a:ahLst/>
              <a:cxnLst>
                <a:cxn ang="0">
                  <a:pos x="wd2" y="hd2"/>
                </a:cxn>
                <a:cxn ang="5400000">
                  <a:pos x="wd2" y="hd2"/>
                </a:cxn>
                <a:cxn ang="10800000">
                  <a:pos x="wd2" y="hd2"/>
                </a:cxn>
                <a:cxn ang="16200000">
                  <a:pos x="wd2" y="hd2"/>
                </a:cxn>
              </a:cxnLst>
              <a:rect l="0" t="0" r="r" b="b"/>
              <a:pathLst>
                <a:path w="20064" h="20759" extrusionOk="0">
                  <a:moveTo>
                    <a:pt x="15286" y="20759"/>
                  </a:moveTo>
                  <a:lnTo>
                    <a:pt x="12072" y="18260"/>
                  </a:lnTo>
                  <a:cubicBezTo>
                    <a:pt x="6648" y="19296"/>
                    <a:pt x="1338" y="16092"/>
                    <a:pt x="212" y="11104"/>
                  </a:cubicBezTo>
                  <a:cubicBezTo>
                    <a:pt x="-915" y="6115"/>
                    <a:pt x="2569" y="1231"/>
                    <a:pt x="7993" y="195"/>
                  </a:cubicBezTo>
                  <a:cubicBezTo>
                    <a:pt x="13417" y="-841"/>
                    <a:pt x="18727" y="2363"/>
                    <a:pt x="19854" y="7352"/>
                  </a:cubicBezTo>
                  <a:cubicBezTo>
                    <a:pt x="20685" y="11033"/>
                    <a:pt x="19003" y="14811"/>
                    <a:pt x="15603" y="16899"/>
                  </a:cubicBezTo>
                  <a:close/>
                </a:path>
              </a:pathLst>
            </a:custGeom>
            <a:solidFill>
              <a:schemeClr val="accent1"/>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46" name="Group 3811"/>
            <p:cNvGrpSpPr>
              <a:grpSpLocks/>
            </p:cNvGrpSpPr>
            <p:nvPr/>
          </p:nvGrpSpPr>
          <p:grpSpPr bwMode="auto">
            <a:xfrm>
              <a:off x="6566713" y="3316230"/>
              <a:ext cx="331788" cy="482601"/>
              <a:chOff x="0" y="0"/>
              <a:chExt cx="331787" cy="482600"/>
            </a:xfrm>
          </p:grpSpPr>
          <p:sp>
            <p:nvSpPr>
              <p:cNvPr id="54" name="Shape 3802"/>
              <p:cNvSpPr/>
              <p:nvPr/>
            </p:nvSpPr>
            <p:spPr>
              <a:xfrm>
                <a:off x="135014" y="137661"/>
                <a:ext cx="30222" cy="2878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5" name="Shape 3803"/>
              <p:cNvSpPr/>
              <p:nvPr/>
            </p:nvSpPr>
            <p:spPr>
              <a:xfrm>
                <a:off x="135014" y="317564"/>
                <a:ext cx="30222" cy="2878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6" name="Shape 3804"/>
              <p:cNvSpPr/>
              <p:nvPr/>
            </p:nvSpPr>
            <p:spPr>
              <a:xfrm>
                <a:off x="44349" y="228812"/>
                <a:ext cx="30222" cy="2878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7" name="Shape 3805"/>
              <p:cNvSpPr/>
              <p:nvPr/>
            </p:nvSpPr>
            <p:spPr>
              <a:xfrm>
                <a:off x="225678" y="228812"/>
                <a:ext cx="30222" cy="28785"/>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8" name="Shape 3806"/>
              <p:cNvSpPr/>
              <p:nvPr/>
            </p:nvSpPr>
            <p:spPr>
              <a:xfrm>
                <a:off x="72053" y="291179"/>
                <a:ext cx="27702" cy="28785"/>
              </a:xfrm>
              <a:custGeom>
                <a:avLst/>
                <a:gdLst/>
                <a:ahLst/>
                <a:cxnLst>
                  <a:cxn ang="0">
                    <a:pos x="wd2" y="hd2"/>
                  </a:cxn>
                  <a:cxn ang="5400000">
                    <a:pos x="wd2" y="hd2"/>
                  </a:cxn>
                  <a:cxn ang="10800000">
                    <a:pos x="wd2" y="hd2"/>
                  </a:cxn>
                  <a:cxn ang="16200000">
                    <a:pos x="wd2" y="hd2"/>
                  </a:cxn>
                </a:cxnLst>
                <a:rect l="0" t="0" r="r" b="b"/>
                <a:pathLst>
                  <a:path w="20250" h="20250" extrusionOk="0">
                    <a:moveTo>
                      <a:pt x="2025" y="2025"/>
                    </a:moveTo>
                    <a:cubicBezTo>
                      <a:pt x="-675" y="7425"/>
                      <a:pt x="-675" y="12825"/>
                      <a:pt x="2025" y="18225"/>
                    </a:cubicBezTo>
                    <a:cubicBezTo>
                      <a:pt x="7425" y="20925"/>
                      <a:pt x="12825" y="20925"/>
                      <a:pt x="18225" y="18225"/>
                    </a:cubicBezTo>
                    <a:cubicBezTo>
                      <a:pt x="20925" y="12825"/>
                      <a:pt x="20925" y="7425"/>
                      <a:pt x="18225" y="2025"/>
                    </a:cubicBezTo>
                    <a:cubicBezTo>
                      <a:pt x="12825" y="-675"/>
                      <a:pt x="7425" y="-675"/>
                      <a:pt x="2025" y="2025"/>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59" name="Shape 3807"/>
              <p:cNvSpPr/>
              <p:nvPr/>
            </p:nvSpPr>
            <p:spPr>
              <a:xfrm>
                <a:off x="72053" y="164046"/>
                <a:ext cx="27702" cy="28785"/>
              </a:xfrm>
              <a:custGeom>
                <a:avLst/>
                <a:gdLst/>
                <a:ahLst/>
                <a:cxnLst>
                  <a:cxn ang="0">
                    <a:pos x="wd2" y="hd2"/>
                  </a:cxn>
                  <a:cxn ang="5400000">
                    <a:pos x="wd2" y="hd2"/>
                  </a:cxn>
                  <a:cxn ang="10800000">
                    <a:pos x="wd2" y="hd2"/>
                  </a:cxn>
                  <a:cxn ang="16200000">
                    <a:pos x="wd2" y="hd2"/>
                  </a:cxn>
                </a:cxnLst>
                <a:rect l="0" t="0" r="r" b="b"/>
                <a:pathLst>
                  <a:path w="20250" h="20250" extrusionOk="0">
                    <a:moveTo>
                      <a:pt x="2025" y="2025"/>
                    </a:moveTo>
                    <a:cubicBezTo>
                      <a:pt x="-675" y="7425"/>
                      <a:pt x="-675" y="12825"/>
                      <a:pt x="2025" y="18225"/>
                    </a:cubicBezTo>
                    <a:cubicBezTo>
                      <a:pt x="7425" y="20925"/>
                      <a:pt x="12825" y="20925"/>
                      <a:pt x="18225" y="18225"/>
                    </a:cubicBezTo>
                    <a:cubicBezTo>
                      <a:pt x="20925" y="12825"/>
                      <a:pt x="20925" y="7425"/>
                      <a:pt x="18225" y="2025"/>
                    </a:cubicBezTo>
                    <a:cubicBezTo>
                      <a:pt x="12825" y="-675"/>
                      <a:pt x="7425" y="-675"/>
                      <a:pt x="2025" y="2025"/>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0" name="Shape 3808"/>
              <p:cNvSpPr/>
              <p:nvPr/>
            </p:nvSpPr>
            <p:spPr>
              <a:xfrm>
                <a:off x="200494" y="291179"/>
                <a:ext cx="27704" cy="28785"/>
              </a:xfrm>
              <a:custGeom>
                <a:avLst/>
                <a:gdLst/>
                <a:ahLst/>
                <a:cxnLst>
                  <a:cxn ang="0">
                    <a:pos x="wd2" y="hd2"/>
                  </a:cxn>
                  <a:cxn ang="5400000">
                    <a:pos x="wd2" y="hd2"/>
                  </a:cxn>
                  <a:cxn ang="10800000">
                    <a:pos x="wd2" y="hd2"/>
                  </a:cxn>
                  <a:cxn ang="16200000">
                    <a:pos x="wd2" y="hd2"/>
                  </a:cxn>
                </a:cxnLst>
                <a:rect l="0" t="0" r="r" b="b"/>
                <a:pathLst>
                  <a:path w="20250" h="20250" extrusionOk="0">
                    <a:moveTo>
                      <a:pt x="2025" y="2025"/>
                    </a:moveTo>
                    <a:cubicBezTo>
                      <a:pt x="-675" y="7425"/>
                      <a:pt x="-675" y="12825"/>
                      <a:pt x="2025" y="18225"/>
                    </a:cubicBezTo>
                    <a:cubicBezTo>
                      <a:pt x="7425" y="20925"/>
                      <a:pt x="12825" y="20925"/>
                      <a:pt x="18225" y="18225"/>
                    </a:cubicBezTo>
                    <a:cubicBezTo>
                      <a:pt x="20925" y="12825"/>
                      <a:pt x="20925" y="7425"/>
                      <a:pt x="18225" y="2025"/>
                    </a:cubicBezTo>
                    <a:cubicBezTo>
                      <a:pt x="12825" y="-675"/>
                      <a:pt x="7425" y="-675"/>
                      <a:pt x="2025" y="2025"/>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1" name="Shape 3809"/>
              <p:cNvSpPr/>
              <p:nvPr/>
            </p:nvSpPr>
            <p:spPr>
              <a:xfrm>
                <a:off x="-984" y="934"/>
                <a:ext cx="332437" cy="482142"/>
              </a:xfrm>
              <a:custGeom>
                <a:avLst/>
                <a:gdLst/>
                <a:ahLst/>
                <a:cxnLst>
                  <a:cxn ang="0">
                    <a:pos x="wd2" y="hd2"/>
                  </a:cxn>
                  <a:cxn ang="5400000">
                    <a:pos x="wd2" y="hd2"/>
                  </a:cxn>
                  <a:cxn ang="10800000">
                    <a:pos x="wd2" y="hd2"/>
                  </a:cxn>
                  <a:cxn ang="16200000">
                    <a:pos x="wd2" y="hd2"/>
                  </a:cxn>
                </a:cxnLst>
                <a:rect l="0" t="0" r="r" b="b"/>
                <a:pathLst>
                  <a:path w="21600" h="21600" extrusionOk="0">
                    <a:moveTo>
                      <a:pt x="19636" y="9450"/>
                    </a:moveTo>
                    <a:cubicBezTo>
                      <a:pt x="19636" y="9450"/>
                      <a:pt x="19391" y="9450"/>
                      <a:pt x="19391" y="9450"/>
                    </a:cubicBezTo>
                    <a:cubicBezTo>
                      <a:pt x="19145" y="8269"/>
                      <a:pt x="18409" y="7256"/>
                      <a:pt x="17182" y="6412"/>
                    </a:cubicBezTo>
                    <a:cubicBezTo>
                      <a:pt x="15709" y="1181"/>
                      <a:pt x="15709" y="1181"/>
                      <a:pt x="15709" y="1181"/>
                    </a:cubicBezTo>
                    <a:cubicBezTo>
                      <a:pt x="15709" y="506"/>
                      <a:pt x="14727" y="0"/>
                      <a:pt x="13745" y="0"/>
                    </a:cubicBezTo>
                    <a:cubicBezTo>
                      <a:pt x="5891" y="0"/>
                      <a:pt x="5891" y="0"/>
                      <a:pt x="5891" y="0"/>
                    </a:cubicBezTo>
                    <a:cubicBezTo>
                      <a:pt x="5155" y="0"/>
                      <a:pt x="4173" y="506"/>
                      <a:pt x="4173" y="1181"/>
                    </a:cubicBezTo>
                    <a:cubicBezTo>
                      <a:pt x="2700" y="6244"/>
                      <a:pt x="2700" y="6244"/>
                      <a:pt x="2700" y="6244"/>
                    </a:cubicBezTo>
                    <a:cubicBezTo>
                      <a:pt x="982" y="7425"/>
                      <a:pt x="0" y="8944"/>
                      <a:pt x="0" y="10800"/>
                    </a:cubicBezTo>
                    <a:cubicBezTo>
                      <a:pt x="0" y="12488"/>
                      <a:pt x="982" y="14175"/>
                      <a:pt x="2455" y="15356"/>
                    </a:cubicBezTo>
                    <a:cubicBezTo>
                      <a:pt x="3927" y="20419"/>
                      <a:pt x="3927" y="20419"/>
                      <a:pt x="3927" y="20419"/>
                    </a:cubicBezTo>
                    <a:cubicBezTo>
                      <a:pt x="4173" y="21094"/>
                      <a:pt x="4909" y="21600"/>
                      <a:pt x="5891" y="21600"/>
                    </a:cubicBezTo>
                    <a:cubicBezTo>
                      <a:pt x="13745" y="21600"/>
                      <a:pt x="13745" y="21600"/>
                      <a:pt x="13745" y="21600"/>
                    </a:cubicBezTo>
                    <a:cubicBezTo>
                      <a:pt x="14727" y="21600"/>
                      <a:pt x="15464" y="21094"/>
                      <a:pt x="15709" y="20419"/>
                    </a:cubicBezTo>
                    <a:cubicBezTo>
                      <a:pt x="17182" y="15356"/>
                      <a:pt x="17182" y="15356"/>
                      <a:pt x="17182" y="15356"/>
                    </a:cubicBezTo>
                    <a:cubicBezTo>
                      <a:pt x="18164" y="14344"/>
                      <a:pt x="19145" y="13331"/>
                      <a:pt x="19391" y="12150"/>
                    </a:cubicBezTo>
                    <a:cubicBezTo>
                      <a:pt x="19391" y="12150"/>
                      <a:pt x="19636" y="12150"/>
                      <a:pt x="19636" y="12150"/>
                    </a:cubicBezTo>
                    <a:cubicBezTo>
                      <a:pt x="20618" y="12150"/>
                      <a:pt x="21600" y="11475"/>
                      <a:pt x="21600" y="10800"/>
                    </a:cubicBezTo>
                    <a:cubicBezTo>
                      <a:pt x="21600" y="10125"/>
                      <a:pt x="20618" y="9450"/>
                      <a:pt x="19636" y="9450"/>
                    </a:cubicBezTo>
                    <a:close/>
                    <a:moveTo>
                      <a:pt x="5891" y="1350"/>
                    </a:moveTo>
                    <a:cubicBezTo>
                      <a:pt x="13745" y="1350"/>
                      <a:pt x="13745" y="1350"/>
                      <a:pt x="13745" y="1350"/>
                    </a:cubicBezTo>
                    <a:cubicBezTo>
                      <a:pt x="14727" y="5062"/>
                      <a:pt x="14727" y="5062"/>
                      <a:pt x="14727" y="5062"/>
                    </a:cubicBezTo>
                    <a:cubicBezTo>
                      <a:pt x="13500" y="4387"/>
                      <a:pt x="11782" y="4050"/>
                      <a:pt x="9818" y="4050"/>
                    </a:cubicBezTo>
                    <a:cubicBezTo>
                      <a:pt x="8100" y="4050"/>
                      <a:pt x="6382" y="4387"/>
                      <a:pt x="4909" y="5062"/>
                    </a:cubicBezTo>
                    <a:lnTo>
                      <a:pt x="5891" y="1350"/>
                    </a:lnTo>
                    <a:close/>
                    <a:moveTo>
                      <a:pt x="13745" y="20250"/>
                    </a:moveTo>
                    <a:cubicBezTo>
                      <a:pt x="5891" y="20250"/>
                      <a:pt x="5891" y="20250"/>
                      <a:pt x="5891" y="20250"/>
                    </a:cubicBezTo>
                    <a:cubicBezTo>
                      <a:pt x="4909" y="16538"/>
                      <a:pt x="4909" y="16538"/>
                      <a:pt x="4909" y="16538"/>
                    </a:cubicBezTo>
                    <a:cubicBezTo>
                      <a:pt x="6382" y="17213"/>
                      <a:pt x="8100" y="17550"/>
                      <a:pt x="9818" y="17550"/>
                    </a:cubicBezTo>
                    <a:cubicBezTo>
                      <a:pt x="11536" y="17550"/>
                      <a:pt x="13255" y="17213"/>
                      <a:pt x="14727" y="16538"/>
                    </a:cubicBezTo>
                    <a:lnTo>
                      <a:pt x="13745" y="20250"/>
                    </a:lnTo>
                    <a:close/>
                    <a:moveTo>
                      <a:pt x="9818" y="16200"/>
                    </a:moveTo>
                    <a:cubicBezTo>
                      <a:pt x="5400" y="16200"/>
                      <a:pt x="1964" y="13838"/>
                      <a:pt x="1964" y="10800"/>
                    </a:cubicBezTo>
                    <a:cubicBezTo>
                      <a:pt x="1964" y="7762"/>
                      <a:pt x="5400" y="5400"/>
                      <a:pt x="9818" y="5400"/>
                    </a:cubicBezTo>
                    <a:cubicBezTo>
                      <a:pt x="14236" y="5400"/>
                      <a:pt x="17673" y="7762"/>
                      <a:pt x="17673" y="10800"/>
                    </a:cubicBezTo>
                    <a:cubicBezTo>
                      <a:pt x="17673" y="13838"/>
                      <a:pt x="14236" y="16200"/>
                      <a:pt x="9818" y="162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2" name="Shape 3810"/>
              <p:cNvSpPr/>
              <p:nvPr/>
            </p:nvSpPr>
            <p:spPr>
              <a:xfrm>
                <a:off x="135014" y="166446"/>
                <a:ext cx="90665" cy="91151"/>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0700" y="0"/>
                      <a:pt x="20700" y="0"/>
                      <a:pt x="19800" y="0"/>
                    </a:cubicBezTo>
                    <a:cubicBezTo>
                      <a:pt x="900" y="15300"/>
                      <a:pt x="900" y="15300"/>
                      <a:pt x="900" y="15300"/>
                    </a:cubicBezTo>
                    <a:cubicBezTo>
                      <a:pt x="0" y="16200"/>
                      <a:pt x="0" y="17100"/>
                      <a:pt x="0" y="18000"/>
                    </a:cubicBezTo>
                    <a:cubicBezTo>
                      <a:pt x="0" y="18900"/>
                      <a:pt x="0" y="19800"/>
                      <a:pt x="900" y="20700"/>
                    </a:cubicBezTo>
                    <a:cubicBezTo>
                      <a:pt x="1800" y="21600"/>
                      <a:pt x="2700" y="21600"/>
                      <a:pt x="3600" y="21600"/>
                    </a:cubicBezTo>
                    <a:cubicBezTo>
                      <a:pt x="4500" y="21600"/>
                      <a:pt x="5400" y="21600"/>
                      <a:pt x="6300" y="20700"/>
                    </a:cubicBezTo>
                    <a:cubicBezTo>
                      <a:pt x="12600" y="12600"/>
                      <a:pt x="12600" y="12600"/>
                      <a:pt x="12600" y="12600"/>
                    </a:cubicBezTo>
                    <a:cubicBezTo>
                      <a:pt x="21600" y="1800"/>
                      <a:pt x="21600" y="1800"/>
                      <a:pt x="21600" y="1800"/>
                    </a:cubicBezTo>
                    <a:cubicBezTo>
                      <a:pt x="21600" y="900"/>
                      <a:pt x="21600" y="900"/>
                      <a:pt x="2160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51" name="组合 62"/>
          <p:cNvGrpSpPr>
            <a:grpSpLocks/>
          </p:cNvGrpSpPr>
          <p:nvPr/>
        </p:nvGrpSpPr>
        <p:grpSpPr bwMode="auto">
          <a:xfrm>
            <a:off x="6981693" y="1714500"/>
            <a:ext cx="741323" cy="585788"/>
            <a:chOff x="8035474" y="1438475"/>
            <a:chExt cx="1176444" cy="886658"/>
          </a:xfrm>
        </p:grpSpPr>
        <p:sp>
          <p:nvSpPr>
            <p:cNvPr id="64" name="Shape 3768"/>
            <p:cNvSpPr/>
            <p:nvPr/>
          </p:nvSpPr>
          <p:spPr>
            <a:xfrm>
              <a:off x="8035474" y="1438475"/>
              <a:ext cx="1176444" cy="886658"/>
            </a:xfrm>
            <a:custGeom>
              <a:avLst/>
              <a:gdLst/>
              <a:ahLst/>
              <a:cxnLst>
                <a:cxn ang="0">
                  <a:pos x="wd2" y="hd2"/>
                </a:cxn>
                <a:cxn ang="5400000">
                  <a:pos x="wd2" y="hd2"/>
                </a:cxn>
                <a:cxn ang="10800000">
                  <a:pos x="wd2" y="hd2"/>
                </a:cxn>
                <a:cxn ang="16200000">
                  <a:pos x="wd2" y="hd2"/>
                </a:cxn>
              </a:cxnLst>
              <a:rect l="0" t="0" r="r" b="b"/>
              <a:pathLst>
                <a:path w="18912" h="20317" extrusionOk="0">
                  <a:moveTo>
                    <a:pt x="5517" y="20317"/>
                  </a:moveTo>
                  <a:lnTo>
                    <a:pt x="4810" y="16894"/>
                  </a:lnTo>
                  <a:cubicBezTo>
                    <a:pt x="262" y="14444"/>
                    <a:pt x="-1344" y="8937"/>
                    <a:pt x="1222" y="4594"/>
                  </a:cubicBezTo>
                  <a:cubicBezTo>
                    <a:pt x="3788" y="251"/>
                    <a:pt x="9555" y="-1283"/>
                    <a:pt x="14102" y="1168"/>
                  </a:cubicBezTo>
                  <a:cubicBezTo>
                    <a:pt x="18650" y="3618"/>
                    <a:pt x="20256" y="9125"/>
                    <a:pt x="17690" y="13468"/>
                  </a:cubicBezTo>
                  <a:cubicBezTo>
                    <a:pt x="15796" y="16673"/>
                    <a:pt x="12054" y="18460"/>
                    <a:pt x="8233" y="17984"/>
                  </a:cubicBezTo>
                  <a:close/>
                </a:path>
              </a:pathLst>
            </a:custGeom>
            <a:solidFill>
              <a:schemeClr val="accent4"/>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53" name="Group 3821"/>
            <p:cNvGrpSpPr>
              <a:grpSpLocks/>
            </p:cNvGrpSpPr>
            <p:nvPr/>
          </p:nvGrpSpPr>
          <p:grpSpPr bwMode="auto">
            <a:xfrm>
              <a:off x="8382394" y="1590694"/>
              <a:ext cx="482601" cy="452439"/>
              <a:chOff x="0" y="0"/>
              <a:chExt cx="482600" cy="452437"/>
            </a:xfrm>
          </p:grpSpPr>
          <p:sp>
            <p:nvSpPr>
              <p:cNvPr id="66" name="Shape 3812"/>
              <p:cNvSpPr/>
              <p:nvPr/>
            </p:nvSpPr>
            <p:spPr>
              <a:xfrm>
                <a:off x="722" y="-837"/>
                <a:ext cx="481158" cy="454138"/>
              </a:xfrm>
              <a:custGeom>
                <a:avLst/>
                <a:gdLst/>
                <a:ahLst/>
                <a:cxnLst>
                  <a:cxn ang="0">
                    <a:pos x="wd2" y="hd2"/>
                  </a:cxn>
                  <a:cxn ang="5400000">
                    <a:pos x="wd2" y="hd2"/>
                  </a:cxn>
                  <a:cxn ang="10800000">
                    <a:pos x="wd2" y="hd2"/>
                  </a:cxn>
                  <a:cxn ang="16200000">
                    <a:pos x="wd2" y="hd2"/>
                  </a:cxn>
                </a:cxnLst>
                <a:rect l="0" t="0" r="r" b="b"/>
                <a:pathLst>
                  <a:path w="21600" h="21600" extrusionOk="0">
                    <a:moveTo>
                      <a:pt x="21263" y="4680"/>
                    </a:moveTo>
                    <a:cubicBezTo>
                      <a:pt x="17213" y="360"/>
                      <a:pt x="17213" y="360"/>
                      <a:pt x="17213" y="360"/>
                    </a:cubicBezTo>
                    <a:cubicBezTo>
                      <a:pt x="16875" y="180"/>
                      <a:pt x="16538" y="0"/>
                      <a:pt x="16200" y="0"/>
                    </a:cubicBezTo>
                    <a:cubicBezTo>
                      <a:pt x="2025" y="0"/>
                      <a:pt x="2025" y="0"/>
                      <a:pt x="2025" y="0"/>
                    </a:cubicBezTo>
                    <a:cubicBezTo>
                      <a:pt x="844" y="0"/>
                      <a:pt x="0" y="900"/>
                      <a:pt x="0" y="2160"/>
                    </a:cubicBezTo>
                    <a:cubicBezTo>
                      <a:pt x="0" y="19440"/>
                      <a:pt x="0" y="19440"/>
                      <a:pt x="0" y="19440"/>
                    </a:cubicBezTo>
                    <a:cubicBezTo>
                      <a:pt x="0" y="20700"/>
                      <a:pt x="844" y="21600"/>
                      <a:pt x="2025" y="21600"/>
                    </a:cubicBezTo>
                    <a:cubicBezTo>
                      <a:pt x="19575" y="21600"/>
                      <a:pt x="19575" y="21600"/>
                      <a:pt x="19575" y="21600"/>
                    </a:cubicBezTo>
                    <a:cubicBezTo>
                      <a:pt x="20756" y="21600"/>
                      <a:pt x="21600" y="20700"/>
                      <a:pt x="21600" y="19440"/>
                    </a:cubicBezTo>
                    <a:cubicBezTo>
                      <a:pt x="21600" y="5760"/>
                      <a:pt x="21600" y="5760"/>
                      <a:pt x="21600" y="5760"/>
                    </a:cubicBezTo>
                    <a:cubicBezTo>
                      <a:pt x="21600" y="5400"/>
                      <a:pt x="21431" y="5040"/>
                      <a:pt x="21263" y="4680"/>
                    </a:cubicBezTo>
                    <a:close/>
                    <a:moveTo>
                      <a:pt x="20250" y="19440"/>
                    </a:moveTo>
                    <a:cubicBezTo>
                      <a:pt x="20250" y="19800"/>
                      <a:pt x="19913" y="20160"/>
                      <a:pt x="19575" y="20160"/>
                    </a:cubicBezTo>
                    <a:cubicBezTo>
                      <a:pt x="2025" y="20160"/>
                      <a:pt x="2025" y="20160"/>
                      <a:pt x="2025" y="20160"/>
                    </a:cubicBezTo>
                    <a:cubicBezTo>
                      <a:pt x="1687" y="20160"/>
                      <a:pt x="1350" y="19800"/>
                      <a:pt x="1350" y="19440"/>
                    </a:cubicBezTo>
                    <a:cubicBezTo>
                      <a:pt x="1350" y="2160"/>
                      <a:pt x="1350" y="2160"/>
                      <a:pt x="1350" y="2160"/>
                    </a:cubicBezTo>
                    <a:cubicBezTo>
                      <a:pt x="1350" y="1800"/>
                      <a:pt x="1687" y="1440"/>
                      <a:pt x="2025" y="1440"/>
                    </a:cubicBezTo>
                    <a:cubicBezTo>
                      <a:pt x="15525" y="1440"/>
                      <a:pt x="15525" y="1440"/>
                      <a:pt x="15525" y="1440"/>
                    </a:cubicBezTo>
                    <a:cubicBezTo>
                      <a:pt x="15525" y="4320"/>
                      <a:pt x="15525" y="4320"/>
                      <a:pt x="15525" y="4320"/>
                    </a:cubicBezTo>
                    <a:cubicBezTo>
                      <a:pt x="15525" y="4320"/>
                      <a:pt x="15525" y="4320"/>
                      <a:pt x="15525" y="4320"/>
                    </a:cubicBezTo>
                    <a:cubicBezTo>
                      <a:pt x="15525" y="5580"/>
                      <a:pt x="16369" y="6480"/>
                      <a:pt x="17550" y="6480"/>
                    </a:cubicBezTo>
                    <a:cubicBezTo>
                      <a:pt x="18225" y="6480"/>
                      <a:pt x="18225" y="6480"/>
                      <a:pt x="18225" y="6480"/>
                    </a:cubicBezTo>
                    <a:cubicBezTo>
                      <a:pt x="20250" y="6480"/>
                      <a:pt x="20250" y="6480"/>
                      <a:pt x="20250" y="6480"/>
                    </a:cubicBezTo>
                    <a:lnTo>
                      <a:pt x="20250" y="19440"/>
                    </a:lnTo>
                    <a:close/>
                    <a:moveTo>
                      <a:pt x="18225" y="5760"/>
                    </a:moveTo>
                    <a:cubicBezTo>
                      <a:pt x="17550" y="5760"/>
                      <a:pt x="17550" y="5760"/>
                      <a:pt x="17550" y="5760"/>
                    </a:cubicBezTo>
                    <a:cubicBezTo>
                      <a:pt x="16875" y="5760"/>
                      <a:pt x="16200" y="5040"/>
                      <a:pt x="16200" y="4320"/>
                    </a:cubicBezTo>
                    <a:cubicBezTo>
                      <a:pt x="16200" y="4320"/>
                      <a:pt x="16200" y="4320"/>
                      <a:pt x="16200" y="4320"/>
                    </a:cubicBezTo>
                    <a:cubicBezTo>
                      <a:pt x="16200" y="1440"/>
                      <a:pt x="16200" y="1440"/>
                      <a:pt x="16200" y="1440"/>
                    </a:cubicBezTo>
                    <a:cubicBezTo>
                      <a:pt x="20250" y="5760"/>
                      <a:pt x="20250" y="5760"/>
                      <a:pt x="20250" y="5760"/>
                    </a:cubicBezTo>
                    <a:lnTo>
                      <a:pt x="18225" y="5760"/>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7" name="Shape 3813"/>
              <p:cNvSpPr/>
              <p:nvPr/>
            </p:nvSpPr>
            <p:spPr>
              <a:xfrm>
                <a:off x="224927" y="90471"/>
                <a:ext cx="90689" cy="14417"/>
              </a:xfrm>
              <a:custGeom>
                <a:avLst/>
                <a:gdLst/>
                <a:ahLst/>
                <a:cxnLst>
                  <a:cxn ang="0">
                    <a:pos x="wd2" y="hd2"/>
                  </a:cxn>
                  <a:cxn ang="5400000">
                    <a:pos x="wd2" y="hd2"/>
                  </a:cxn>
                  <a:cxn ang="10800000">
                    <a:pos x="wd2" y="hd2"/>
                  </a:cxn>
                  <a:cxn ang="16200000">
                    <a:pos x="wd2" y="hd2"/>
                  </a:cxn>
                </a:cxnLst>
                <a:rect l="0" t="0" r="r" b="b"/>
                <a:pathLst>
                  <a:path w="21600" h="21600" extrusionOk="0">
                    <a:moveTo>
                      <a:pt x="1800" y="21600"/>
                    </a:moveTo>
                    <a:cubicBezTo>
                      <a:pt x="19800" y="21600"/>
                      <a:pt x="19800" y="21600"/>
                      <a:pt x="19800" y="21600"/>
                    </a:cubicBezTo>
                    <a:cubicBezTo>
                      <a:pt x="20700" y="21600"/>
                      <a:pt x="21600" y="16200"/>
                      <a:pt x="21600" y="10800"/>
                    </a:cubicBezTo>
                    <a:cubicBezTo>
                      <a:pt x="21600" y="5400"/>
                      <a:pt x="20700" y="0"/>
                      <a:pt x="19800" y="0"/>
                    </a:cubicBezTo>
                    <a:cubicBezTo>
                      <a:pt x="1800" y="0"/>
                      <a:pt x="1800" y="0"/>
                      <a:pt x="1800" y="0"/>
                    </a:cubicBezTo>
                    <a:cubicBezTo>
                      <a:pt x="900" y="0"/>
                      <a:pt x="0" y="5400"/>
                      <a:pt x="0" y="10800"/>
                    </a:cubicBezTo>
                    <a:cubicBezTo>
                      <a:pt x="0" y="16200"/>
                      <a:pt x="900" y="21600"/>
                      <a:pt x="1800" y="216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8" name="Shape 3814"/>
              <p:cNvSpPr/>
              <p:nvPr/>
            </p:nvSpPr>
            <p:spPr>
              <a:xfrm>
                <a:off x="224927" y="136125"/>
                <a:ext cx="90689" cy="14417"/>
              </a:xfrm>
              <a:custGeom>
                <a:avLst/>
                <a:gdLst/>
                <a:ahLst/>
                <a:cxnLst>
                  <a:cxn ang="0">
                    <a:pos x="wd2" y="hd2"/>
                  </a:cxn>
                  <a:cxn ang="5400000">
                    <a:pos x="wd2" y="hd2"/>
                  </a:cxn>
                  <a:cxn ang="10800000">
                    <a:pos x="wd2" y="hd2"/>
                  </a:cxn>
                  <a:cxn ang="16200000">
                    <a:pos x="wd2" y="hd2"/>
                  </a:cxn>
                </a:cxnLst>
                <a:rect l="0" t="0" r="r" b="b"/>
                <a:pathLst>
                  <a:path w="21600" h="21600" extrusionOk="0">
                    <a:moveTo>
                      <a:pt x="1800" y="21600"/>
                    </a:moveTo>
                    <a:cubicBezTo>
                      <a:pt x="19800" y="21600"/>
                      <a:pt x="19800" y="21600"/>
                      <a:pt x="19800" y="21600"/>
                    </a:cubicBezTo>
                    <a:cubicBezTo>
                      <a:pt x="20700" y="21600"/>
                      <a:pt x="21600" y="16200"/>
                      <a:pt x="21600" y="10800"/>
                    </a:cubicBezTo>
                    <a:cubicBezTo>
                      <a:pt x="21600" y="5400"/>
                      <a:pt x="20700" y="0"/>
                      <a:pt x="19800" y="0"/>
                    </a:cubicBezTo>
                    <a:cubicBezTo>
                      <a:pt x="1800" y="0"/>
                      <a:pt x="1800" y="0"/>
                      <a:pt x="1800" y="0"/>
                    </a:cubicBezTo>
                    <a:cubicBezTo>
                      <a:pt x="900" y="0"/>
                      <a:pt x="0" y="5400"/>
                      <a:pt x="0" y="10800"/>
                    </a:cubicBezTo>
                    <a:cubicBezTo>
                      <a:pt x="0" y="16200"/>
                      <a:pt x="900" y="21600"/>
                      <a:pt x="1800" y="216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69" name="Shape 3815"/>
              <p:cNvSpPr/>
              <p:nvPr/>
            </p:nvSpPr>
            <p:spPr>
              <a:xfrm>
                <a:off x="224927" y="181780"/>
                <a:ext cx="196493" cy="14417"/>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cubicBezTo>
                      <a:pt x="0" y="16200"/>
                      <a:pt x="415" y="21600"/>
                      <a:pt x="831" y="21600"/>
                    </a:cubicBezTo>
                    <a:cubicBezTo>
                      <a:pt x="20769" y="21600"/>
                      <a:pt x="20769" y="21600"/>
                      <a:pt x="20769" y="21600"/>
                    </a:cubicBezTo>
                    <a:cubicBezTo>
                      <a:pt x="21185" y="21600"/>
                      <a:pt x="21600" y="16200"/>
                      <a:pt x="21600" y="10800"/>
                    </a:cubicBezTo>
                    <a:cubicBezTo>
                      <a:pt x="21600" y="5400"/>
                      <a:pt x="21185" y="0"/>
                      <a:pt x="20769" y="0"/>
                    </a:cubicBezTo>
                    <a:cubicBezTo>
                      <a:pt x="831" y="0"/>
                      <a:pt x="831" y="0"/>
                      <a:pt x="831" y="0"/>
                    </a:cubicBezTo>
                    <a:cubicBezTo>
                      <a:pt x="415" y="0"/>
                      <a:pt x="0" y="5400"/>
                      <a:pt x="0" y="108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0" name="Shape 3816"/>
              <p:cNvSpPr/>
              <p:nvPr/>
            </p:nvSpPr>
            <p:spPr>
              <a:xfrm>
                <a:off x="61182" y="270685"/>
                <a:ext cx="360239" cy="16821"/>
              </a:xfrm>
              <a:custGeom>
                <a:avLst/>
                <a:gdLst/>
                <a:ahLst/>
                <a:cxnLst>
                  <a:cxn ang="0">
                    <a:pos x="wd2" y="hd2"/>
                  </a:cxn>
                  <a:cxn ang="5400000">
                    <a:pos x="wd2" y="hd2"/>
                  </a:cxn>
                  <a:cxn ang="10800000">
                    <a:pos x="wd2" y="hd2"/>
                  </a:cxn>
                  <a:cxn ang="16200000">
                    <a:pos x="wd2" y="hd2"/>
                  </a:cxn>
                </a:cxnLst>
                <a:rect l="0" t="0" r="r" b="b"/>
                <a:pathLst>
                  <a:path w="21600" h="21600" extrusionOk="0">
                    <a:moveTo>
                      <a:pt x="21150" y="0"/>
                    </a:moveTo>
                    <a:cubicBezTo>
                      <a:pt x="450" y="0"/>
                      <a:pt x="450" y="0"/>
                      <a:pt x="450" y="0"/>
                    </a:cubicBezTo>
                    <a:cubicBezTo>
                      <a:pt x="225" y="0"/>
                      <a:pt x="0" y="5400"/>
                      <a:pt x="0" y="10800"/>
                    </a:cubicBezTo>
                    <a:cubicBezTo>
                      <a:pt x="0" y="16200"/>
                      <a:pt x="225" y="21600"/>
                      <a:pt x="450" y="21600"/>
                    </a:cubicBezTo>
                    <a:cubicBezTo>
                      <a:pt x="21150" y="21600"/>
                      <a:pt x="21150" y="21600"/>
                      <a:pt x="21150" y="21600"/>
                    </a:cubicBezTo>
                    <a:cubicBezTo>
                      <a:pt x="21375" y="21600"/>
                      <a:pt x="21600" y="16200"/>
                      <a:pt x="21600" y="10800"/>
                    </a:cubicBezTo>
                    <a:cubicBezTo>
                      <a:pt x="21600" y="5400"/>
                      <a:pt x="21375" y="0"/>
                      <a:pt x="2115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1" name="Shape 3817"/>
              <p:cNvSpPr/>
              <p:nvPr/>
            </p:nvSpPr>
            <p:spPr>
              <a:xfrm>
                <a:off x="61182" y="318742"/>
                <a:ext cx="360239" cy="14417"/>
              </a:xfrm>
              <a:custGeom>
                <a:avLst/>
                <a:gdLst/>
                <a:ahLst/>
                <a:cxnLst>
                  <a:cxn ang="0">
                    <a:pos x="wd2" y="hd2"/>
                  </a:cxn>
                  <a:cxn ang="5400000">
                    <a:pos x="wd2" y="hd2"/>
                  </a:cxn>
                  <a:cxn ang="10800000">
                    <a:pos x="wd2" y="hd2"/>
                  </a:cxn>
                  <a:cxn ang="16200000">
                    <a:pos x="wd2" y="hd2"/>
                  </a:cxn>
                </a:cxnLst>
                <a:rect l="0" t="0" r="r" b="b"/>
                <a:pathLst>
                  <a:path w="21600" h="21600" extrusionOk="0">
                    <a:moveTo>
                      <a:pt x="21150" y="0"/>
                    </a:moveTo>
                    <a:cubicBezTo>
                      <a:pt x="450" y="0"/>
                      <a:pt x="450" y="0"/>
                      <a:pt x="450" y="0"/>
                    </a:cubicBezTo>
                    <a:cubicBezTo>
                      <a:pt x="225" y="0"/>
                      <a:pt x="0" y="5400"/>
                      <a:pt x="0" y="10800"/>
                    </a:cubicBezTo>
                    <a:cubicBezTo>
                      <a:pt x="0" y="16200"/>
                      <a:pt x="225" y="21600"/>
                      <a:pt x="450" y="21600"/>
                    </a:cubicBezTo>
                    <a:cubicBezTo>
                      <a:pt x="21150" y="21600"/>
                      <a:pt x="21150" y="21600"/>
                      <a:pt x="21150" y="21600"/>
                    </a:cubicBezTo>
                    <a:cubicBezTo>
                      <a:pt x="21375" y="21600"/>
                      <a:pt x="21600" y="16200"/>
                      <a:pt x="21600" y="10800"/>
                    </a:cubicBezTo>
                    <a:cubicBezTo>
                      <a:pt x="21600" y="5400"/>
                      <a:pt x="21375" y="0"/>
                      <a:pt x="2115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2" name="Shape 3818"/>
              <p:cNvSpPr/>
              <p:nvPr/>
            </p:nvSpPr>
            <p:spPr>
              <a:xfrm>
                <a:off x="61182" y="361993"/>
                <a:ext cx="360239" cy="14417"/>
              </a:xfrm>
              <a:custGeom>
                <a:avLst/>
                <a:gdLst/>
                <a:ahLst/>
                <a:cxnLst>
                  <a:cxn ang="0">
                    <a:pos x="wd2" y="hd2"/>
                  </a:cxn>
                  <a:cxn ang="5400000">
                    <a:pos x="wd2" y="hd2"/>
                  </a:cxn>
                  <a:cxn ang="10800000">
                    <a:pos x="wd2" y="hd2"/>
                  </a:cxn>
                  <a:cxn ang="16200000">
                    <a:pos x="wd2" y="hd2"/>
                  </a:cxn>
                </a:cxnLst>
                <a:rect l="0" t="0" r="r" b="b"/>
                <a:pathLst>
                  <a:path w="21600" h="21600" extrusionOk="0">
                    <a:moveTo>
                      <a:pt x="21150" y="0"/>
                    </a:moveTo>
                    <a:cubicBezTo>
                      <a:pt x="450" y="0"/>
                      <a:pt x="450" y="0"/>
                      <a:pt x="450" y="0"/>
                    </a:cubicBezTo>
                    <a:cubicBezTo>
                      <a:pt x="225" y="0"/>
                      <a:pt x="0" y="5400"/>
                      <a:pt x="0" y="10800"/>
                    </a:cubicBezTo>
                    <a:cubicBezTo>
                      <a:pt x="0" y="16200"/>
                      <a:pt x="225" y="21600"/>
                      <a:pt x="450" y="21600"/>
                    </a:cubicBezTo>
                    <a:cubicBezTo>
                      <a:pt x="21150" y="21600"/>
                      <a:pt x="21150" y="21600"/>
                      <a:pt x="21150" y="21600"/>
                    </a:cubicBezTo>
                    <a:cubicBezTo>
                      <a:pt x="21375" y="21600"/>
                      <a:pt x="21600" y="16200"/>
                      <a:pt x="21600" y="10800"/>
                    </a:cubicBezTo>
                    <a:cubicBezTo>
                      <a:pt x="21600" y="5400"/>
                      <a:pt x="21375" y="0"/>
                      <a:pt x="2115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3" name="Shape 3819"/>
              <p:cNvSpPr/>
              <p:nvPr/>
            </p:nvSpPr>
            <p:spPr>
              <a:xfrm>
                <a:off x="61182" y="227433"/>
                <a:ext cx="360239" cy="14417"/>
              </a:xfrm>
              <a:custGeom>
                <a:avLst/>
                <a:gdLst/>
                <a:ahLst/>
                <a:cxnLst>
                  <a:cxn ang="0">
                    <a:pos x="wd2" y="hd2"/>
                  </a:cxn>
                  <a:cxn ang="5400000">
                    <a:pos x="wd2" y="hd2"/>
                  </a:cxn>
                  <a:cxn ang="10800000">
                    <a:pos x="wd2" y="hd2"/>
                  </a:cxn>
                  <a:cxn ang="16200000">
                    <a:pos x="wd2" y="hd2"/>
                  </a:cxn>
                </a:cxnLst>
                <a:rect l="0" t="0" r="r" b="b"/>
                <a:pathLst>
                  <a:path w="21600" h="21600" extrusionOk="0">
                    <a:moveTo>
                      <a:pt x="21150" y="0"/>
                    </a:moveTo>
                    <a:cubicBezTo>
                      <a:pt x="450" y="0"/>
                      <a:pt x="450" y="0"/>
                      <a:pt x="450" y="0"/>
                    </a:cubicBezTo>
                    <a:cubicBezTo>
                      <a:pt x="225" y="0"/>
                      <a:pt x="0" y="5400"/>
                      <a:pt x="0" y="10800"/>
                    </a:cubicBezTo>
                    <a:cubicBezTo>
                      <a:pt x="0" y="16200"/>
                      <a:pt x="225" y="21600"/>
                      <a:pt x="450" y="21600"/>
                    </a:cubicBezTo>
                    <a:cubicBezTo>
                      <a:pt x="21150" y="21600"/>
                      <a:pt x="21150" y="21600"/>
                      <a:pt x="21150" y="21600"/>
                    </a:cubicBezTo>
                    <a:cubicBezTo>
                      <a:pt x="21375" y="21600"/>
                      <a:pt x="21600" y="16200"/>
                      <a:pt x="21600" y="10800"/>
                    </a:cubicBezTo>
                    <a:cubicBezTo>
                      <a:pt x="21600" y="5400"/>
                      <a:pt x="21375" y="0"/>
                      <a:pt x="21150" y="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4" name="Shape 3820"/>
              <p:cNvSpPr/>
              <p:nvPr/>
            </p:nvSpPr>
            <p:spPr>
              <a:xfrm>
                <a:off x="61182" y="76054"/>
                <a:ext cx="133515" cy="120143"/>
              </a:xfrm>
              <a:custGeom>
                <a:avLst/>
                <a:gdLst/>
                <a:ahLst/>
                <a:cxnLst>
                  <a:cxn ang="0">
                    <a:pos x="wd2" y="hd2"/>
                  </a:cxn>
                  <a:cxn ang="5400000">
                    <a:pos x="wd2" y="hd2"/>
                  </a:cxn>
                  <a:cxn ang="10800000">
                    <a:pos x="wd2" y="hd2"/>
                  </a:cxn>
                  <a:cxn ang="16200000">
                    <a:pos x="wd2" y="hd2"/>
                  </a:cxn>
                </a:cxnLst>
                <a:rect l="0" t="0" r="r" b="b"/>
                <a:pathLst>
                  <a:path w="21600" h="21600" extrusionOk="0">
                    <a:moveTo>
                      <a:pt x="2400" y="21600"/>
                    </a:moveTo>
                    <a:cubicBezTo>
                      <a:pt x="19200" y="21600"/>
                      <a:pt x="19200" y="21600"/>
                      <a:pt x="19200" y="21600"/>
                    </a:cubicBezTo>
                    <a:cubicBezTo>
                      <a:pt x="20400" y="21600"/>
                      <a:pt x="21600" y="20250"/>
                      <a:pt x="21600" y="18900"/>
                    </a:cubicBezTo>
                    <a:cubicBezTo>
                      <a:pt x="21600" y="2700"/>
                      <a:pt x="21600" y="2700"/>
                      <a:pt x="21600" y="2700"/>
                    </a:cubicBezTo>
                    <a:cubicBezTo>
                      <a:pt x="21600" y="1350"/>
                      <a:pt x="20400" y="0"/>
                      <a:pt x="19200" y="0"/>
                    </a:cubicBezTo>
                    <a:cubicBezTo>
                      <a:pt x="2400" y="0"/>
                      <a:pt x="2400" y="0"/>
                      <a:pt x="2400" y="0"/>
                    </a:cubicBezTo>
                    <a:cubicBezTo>
                      <a:pt x="1200" y="0"/>
                      <a:pt x="0" y="1350"/>
                      <a:pt x="0" y="2700"/>
                    </a:cubicBezTo>
                    <a:cubicBezTo>
                      <a:pt x="0" y="18900"/>
                      <a:pt x="0" y="18900"/>
                      <a:pt x="0" y="18900"/>
                    </a:cubicBezTo>
                    <a:cubicBezTo>
                      <a:pt x="0" y="20250"/>
                      <a:pt x="1200" y="21600"/>
                      <a:pt x="2400" y="21600"/>
                    </a:cubicBezTo>
                    <a:close/>
                    <a:moveTo>
                      <a:pt x="4800" y="5400"/>
                    </a:moveTo>
                    <a:cubicBezTo>
                      <a:pt x="16800" y="5400"/>
                      <a:pt x="16800" y="5400"/>
                      <a:pt x="16800" y="5400"/>
                    </a:cubicBezTo>
                    <a:cubicBezTo>
                      <a:pt x="16800" y="16200"/>
                      <a:pt x="16800" y="16200"/>
                      <a:pt x="16800" y="16200"/>
                    </a:cubicBezTo>
                    <a:cubicBezTo>
                      <a:pt x="4800" y="16200"/>
                      <a:pt x="4800" y="16200"/>
                      <a:pt x="4800" y="16200"/>
                    </a:cubicBezTo>
                    <a:lnTo>
                      <a:pt x="4800" y="5400"/>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63" name="组合 74"/>
          <p:cNvGrpSpPr>
            <a:grpSpLocks/>
          </p:cNvGrpSpPr>
          <p:nvPr/>
        </p:nvGrpSpPr>
        <p:grpSpPr bwMode="auto">
          <a:xfrm>
            <a:off x="7530938" y="1036639"/>
            <a:ext cx="844503" cy="706437"/>
            <a:chOff x="8907892" y="411135"/>
            <a:chExt cx="1340025" cy="1068684"/>
          </a:xfrm>
        </p:grpSpPr>
        <p:sp>
          <p:nvSpPr>
            <p:cNvPr id="76" name="Shape 3771"/>
            <p:cNvSpPr/>
            <p:nvPr/>
          </p:nvSpPr>
          <p:spPr>
            <a:xfrm>
              <a:off x="8907892" y="411135"/>
              <a:ext cx="1340025" cy="1068684"/>
            </a:xfrm>
            <a:custGeom>
              <a:avLst/>
              <a:gdLst/>
              <a:ahLst/>
              <a:cxnLst>
                <a:cxn ang="0">
                  <a:pos x="wd2" y="hd2"/>
                </a:cxn>
                <a:cxn ang="5400000">
                  <a:pos x="wd2" y="hd2"/>
                </a:cxn>
                <a:cxn ang="10800000">
                  <a:pos x="wd2" y="hd2"/>
                </a:cxn>
                <a:cxn ang="16200000">
                  <a:pos x="wd2" y="hd2"/>
                </a:cxn>
              </a:cxnLst>
              <a:rect l="0" t="0" r="r" b="b"/>
              <a:pathLst>
                <a:path w="19099" h="20474" extrusionOk="0">
                  <a:moveTo>
                    <a:pt x="7248" y="20474"/>
                  </a:moveTo>
                  <a:lnTo>
                    <a:pt x="6144" y="16632"/>
                  </a:lnTo>
                  <a:cubicBezTo>
                    <a:pt x="1218" y="14938"/>
                    <a:pt x="-1250" y="9968"/>
                    <a:pt x="631" y="5533"/>
                  </a:cubicBezTo>
                  <a:cubicBezTo>
                    <a:pt x="2513" y="1097"/>
                    <a:pt x="8031" y="-1126"/>
                    <a:pt x="12956" y="568"/>
                  </a:cubicBezTo>
                  <a:cubicBezTo>
                    <a:pt x="17882" y="2263"/>
                    <a:pt x="20350" y="7232"/>
                    <a:pt x="18469" y="11668"/>
                  </a:cubicBezTo>
                  <a:cubicBezTo>
                    <a:pt x="17080" y="14942"/>
                    <a:pt x="13624" y="17130"/>
                    <a:pt x="9733" y="17197"/>
                  </a:cubicBezTo>
                  <a:close/>
                </a:path>
              </a:pathLst>
            </a:custGeom>
            <a:solidFill>
              <a:schemeClr val="accent3"/>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65" name="Group 3825"/>
            <p:cNvGrpSpPr>
              <a:grpSpLocks/>
            </p:cNvGrpSpPr>
            <p:nvPr/>
          </p:nvGrpSpPr>
          <p:grpSpPr bwMode="auto">
            <a:xfrm>
              <a:off x="9352478" y="628372"/>
              <a:ext cx="450851" cy="482601"/>
              <a:chOff x="0" y="0"/>
              <a:chExt cx="450850" cy="482600"/>
            </a:xfrm>
          </p:grpSpPr>
          <p:sp>
            <p:nvSpPr>
              <p:cNvPr id="78" name="Shape 3822"/>
              <p:cNvSpPr/>
              <p:nvPr/>
            </p:nvSpPr>
            <p:spPr>
              <a:xfrm>
                <a:off x="1250" y="-1098"/>
                <a:ext cx="448353" cy="482707"/>
              </a:xfrm>
              <a:custGeom>
                <a:avLst/>
                <a:gdLst/>
                <a:ahLst/>
                <a:cxnLst>
                  <a:cxn ang="0">
                    <a:pos x="wd2" y="hd2"/>
                  </a:cxn>
                  <a:cxn ang="5400000">
                    <a:pos x="wd2" y="hd2"/>
                  </a:cxn>
                  <a:cxn ang="10800000">
                    <a:pos x="wd2" y="hd2"/>
                  </a:cxn>
                  <a:cxn ang="16200000">
                    <a:pos x="wd2" y="hd2"/>
                  </a:cxn>
                </a:cxnLst>
                <a:rect l="0" t="0" r="r" b="b"/>
                <a:pathLst>
                  <a:path w="21600" h="21600" extrusionOk="0">
                    <a:moveTo>
                      <a:pt x="18720" y="0"/>
                    </a:moveTo>
                    <a:cubicBezTo>
                      <a:pt x="2880" y="0"/>
                      <a:pt x="2880" y="0"/>
                      <a:pt x="2880" y="0"/>
                    </a:cubicBezTo>
                    <a:cubicBezTo>
                      <a:pt x="1260" y="0"/>
                      <a:pt x="0" y="1181"/>
                      <a:pt x="0" y="2700"/>
                    </a:cubicBezTo>
                    <a:cubicBezTo>
                      <a:pt x="0" y="18900"/>
                      <a:pt x="0" y="18900"/>
                      <a:pt x="0" y="18900"/>
                    </a:cubicBezTo>
                    <a:cubicBezTo>
                      <a:pt x="0" y="20419"/>
                      <a:pt x="1260" y="21600"/>
                      <a:pt x="2880" y="21600"/>
                    </a:cubicBezTo>
                    <a:cubicBezTo>
                      <a:pt x="18720" y="21600"/>
                      <a:pt x="18720" y="21600"/>
                      <a:pt x="18720" y="21600"/>
                    </a:cubicBezTo>
                    <a:cubicBezTo>
                      <a:pt x="20340" y="21600"/>
                      <a:pt x="21600" y="20419"/>
                      <a:pt x="21600" y="18900"/>
                    </a:cubicBezTo>
                    <a:cubicBezTo>
                      <a:pt x="21600" y="2700"/>
                      <a:pt x="21600" y="2700"/>
                      <a:pt x="21600" y="2700"/>
                    </a:cubicBezTo>
                    <a:cubicBezTo>
                      <a:pt x="21600" y="1181"/>
                      <a:pt x="20340" y="0"/>
                      <a:pt x="18720" y="0"/>
                    </a:cubicBezTo>
                    <a:close/>
                    <a:moveTo>
                      <a:pt x="20160" y="18900"/>
                    </a:moveTo>
                    <a:cubicBezTo>
                      <a:pt x="20160" y="19575"/>
                      <a:pt x="19440" y="20250"/>
                      <a:pt x="18720" y="20250"/>
                    </a:cubicBezTo>
                    <a:cubicBezTo>
                      <a:pt x="2880" y="20250"/>
                      <a:pt x="2880" y="20250"/>
                      <a:pt x="2880" y="20250"/>
                    </a:cubicBezTo>
                    <a:cubicBezTo>
                      <a:pt x="2160" y="20250"/>
                      <a:pt x="1440" y="19575"/>
                      <a:pt x="1440" y="18900"/>
                    </a:cubicBezTo>
                    <a:cubicBezTo>
                      <a:pt x="1440" y="2700"/>
                      <a:pt x="1440" y="2700"/>
                      <a:pt x="1440" y="2700"/>
                    </a:cubicBezTo>
                    <a:cubicBezTo>
                      <a:pt x="1440" y="2025"/>
                      <a:pt x="2160" y="1350"/>
                      <a:pt x="2880" y="1350"/>
                    </a:cubicBezTo>
                    <a:cubicBezTo>
                      <a:pt x="18720" y="1350"/>
                      <a:pt x="18720" y="1350"/>
                      <a:pt x="18720" y="1350"/>
                    </a:cubicBezTo>
                    <a:cubicBezTo>
                      <a:pt x="19440" y="1350"/>
                      <a:pt x="20160" y="2025"/>
                      <a:pt x="20160" y="2700"/>
                    </a:cubicBezTo>
                    <a:lnTo>
                      <a:pt x="20160" y="18900"/>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79" name="Shape 3823"/>
              <p:cNvSpPr/>
              <p:nvPr/>
            </p:nvSpPr>
            <p:spPr>
              <a:xfrm>
                <a:off x="61702" y="58939"/>
                <a:ext cx="327449" cy="302593"/>
              </a:xfrm>
              <a:custGeom>
                <a:avLst/>
                <a:gdLst/>
                <a:ahLst/>
                <a:cxnLst>
                  <a:cxn ang="0">
                    <a:pos x="wd2" y="hd2"/>
                  </a:cxn>
                  <a:cxn ang="5400000">
                    <a:pos x="wd2" y="hd2"/>
                  </a:cxn>
                  <a:cxn ang="10800000">
                    <a:pos x="wd2" y="hd2"/>
                  </a:cxn>
                  <a:cxn ang="16200000">
                    <a:pos x="wd2" y="hd2"/>
                  </a:cxn>
                </a:cxnLst>
                <a:rect l="0" t="0" r="r" b="b"/>
                <a:pathLst>
                  <a:path w="21600" h="21600" extrusionOk="0">
                    <a:moveTo>
                      <a:pt x="20618" y="0"/>
                    </a:moveTo>
                    <a:cubicBezTo>
                      <a:pt x="982" y="0"/>
                      <a:pt x="982" y="0"/>
                      <a:pt x="982" y="0"/>
                    </a:cubicBezTo>
                    <a:cubicBezTo>
                      <a:pt x="491" y="0"/>
                      <a:pt x="0" y="540"/>
                      <a:pt x="0" y="1080"/>
                    </a:cubicBezTo>
                    <a:cubicBezTo>
                      <a:pt x="0" y="20520"/>
                      <a:pt x="0" y="20520"/>
                      <a:pt x="0" y="20520"/>
                    </a:cubicBezTo>
                    <a:cubicBezTo>
                      <a:pt x="0" y="21060"/>
                      <a:pt x="491" y="21600"/>
                      <a:pt x="982" y="21600"/>
                    </a:cubicBezTo>
                    <a:cubicBezTo>
                      <a:pt x="20618" y="21600"/>
                      <a:pt x="20618" y="21600"/>
                      <a:pt x="20618" y="21600"/>
                    </a:cubicBezTo>
                    <a:cubicBezTo>
                      <a:pt x="21109" y="21600"/>
                      <a:pt x="21600" y="21060"/>
                      <a:pt x="21600" y="20520"/>
                    </a:cubicBezTo>
                    <a:cubicBezTo>
                      <a:pt x="21600" y="1080"/>
                      <a:pt x="21600" y="1080"/>
                      <a:pt x="21600" y="1080"/>
                    </a:cubicBezTo>
                    <a:cubicBezTo>
                      <a:pt x="21600" y="540"/>
                      <a:pt x="21109" y="0"/>
                      <a:pt x="20618" y="0"/>
                    </a:cubicBezTo>
                    <a:close/>
                    <a:moveTo>
                      <a:pt x="20618" y="1080"/>
                    </a:moveTo>
                    <a:cubicBezTo>
                      <a:pt x="20618" y="15930"/>
                      <a:pt x="20618" y="15930"/>
                      <a:pt x="20618" y="15930"/>
                    </a:cubicBezTo>
                    <a:cubicBezTo>
                      <a:pt x="17427" y="12150"/>
                      <a:pt x="17427" y="12150"/>
                      <a:pt x="17427" y="12150"/>
                    </a:cubicBezTo>
                    <a:cubicBezTo>
                      <a:pt x="17182" y="11880"/>
                      <a:pt x="16936" y="11880"/>
                      <a:pt x="16691" y="11880"/>
                    </a:cubicBezTo>
                    <a:cubicBezTo>
                      <a:pt x="16445" y="11880"/>
                      <a:pt x="16200" y="11880"/>
                      <a:pt x="15955" y="12150"/>
                    </a:cubicBezTo>
                    <a:cubicBezTo>
                      <a:pt x="13500" y="15390"/>
                      <a:pt x="13500" y="15390"/>
                      <a:pt x="13500" y="15390"/>
                    </a:cubicBezTo>
                    <a:cubicBezTo>
                      <a:pt x="5645" y="5670"/>
                      <a:pt x="5645" y="5670"/>
                      <a:pt x="5645" y="5670"/>
                    </a:cubicBezTo>
                    <a:cubicBezTo>
                      <a:pt x="5400" y="5400"/>
                      <a:pt x="5155" y="5400"/>
                      <a:pt x="4909" y="5400"/>
                    </a:cubicBezTo>
                    <a:cubicBezTo>
                      <a:pt x="4664" y="5400"/>
                      <a:pt x="4418" y="5400"/>
                      <a:pt x="4173" y="5670"/>
                    </a:cubicBezTo>
                    <a:cubicBezTo>
                      <a:pt x="982" y="9720"/>
                      <a:pt x="982" y="9720"/>
                      <a:pt x="982" y="9720"/>
                    </a:cubicBezTo>
                    <a:cubicBezTo>
                      <a:pt x="982" y="1080"/>
                      <a:pt x="982" y="1080"/>
                      <a:pt x="982" y="1080"/>
                    </a:cubicBezTo>
                    <a:lnTo>
                      <a:pt x="20618" y="1080"/>
                    </a:lnTo>
                    <a:close/>
                    <a:moveTo>
                      <a:pt x="982" y="11340"/>
                    </a:moveTo>
                    <a:cubicBezTo>
                      <a:pt x="4909" y="6480"/>
                      <a:pt x="4909" y="6480"/>
                      <a:pt x="4909" y="6480"/>
                    </a:cubicBezTo>
                    <a:cubicBezTo>
                      <a:pt x="12764" y="16470"/>
                      <a:pt x="12764" y="16470"/>
                      <a:pt x="12764" y="16470"/>
                    </a:cubicBezTo>
                    <a:cubicBezTo>
                      <a:pt x="13500" y="17010"/>
                      <a:pt x="13500" y="17010"/>
                      <a:pt x="13500" y="17010"/>
                    </a:cubicBezTo>
                    <a:cubicBezTo>
                      <a:pt x="16200" y="20520"/>
                      <a:pt x="16200" y="20520"/>
                      <a:pt x="16200" y="20520"/>
                    </a:cubicBezTo>
                    <a:cubicBezTo>
                      <a:pt x="982" y="20520"/>
                      <a:pt x="982" y="20520"/>
                      <a:pt x="982" y="20520"/>
                    </a:cubicBezTo>
                    <a:lnTo>
                      <a:pt x="982" y="11340"/>
                    </a:lnTo>
                    <a:close/>
                    <a:moveTo>
                      <a:pt x="17427" y="20520"/>
                    </a:moveTo>
                    <a:cubicBezTo>
                      <a:pt x="13991" y="16200"/>
                      <a:pt x="13991" y="16200"/>
                      <a:pt x="13991" y="16200"/>
                    </a:cubicBezTo>
                    <a:cubicBezTo>
                      <a:pt x="16691" y="12960"/>
                      <a:pt x="16691" y="12960"/>
                      <a:pt x="16691" y="12960"/>
                    </a:cubicBezTo>
                    <a:cubicBezTo>
                      <a:pt x="20618" y="17820"/>
                      <a:pt x="20618" y="17820"/>
                      <a:pt x="20618" y="17820"/>
                    </a:cubicBezTo>
                    <a:cubicBezTo>
                      <a:pt x="20618" y="20520"/>
                      <a:pt x="20618" y="20520"/>
                      <a:pt x="20618" y="20520"/>
                    </a:cubicBezTo>
                    <a:lnTo>
                      <a:pt x="17427" y="20520"/>
                    </a:ln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80" name="Shape 3824"/>
              <p:cNvSpPr/>
              <p:nvPr/>
            </p:nvSpPr>
            <p:spPr>
              <a:xfrm>
                <a:off x="240539" y="104569"/>
                <a:ext cx="88160" cy="9125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17100" y="21600"/>
                      <a:pt x="21600" y="17100"/>
                      <a:pt x="21600" y="10800"/>
                    </a:cubicBezTo>
                    <a:cubicBezTo>
                      <a:pt x="21600" y="4500"/>
                      <a:pt x="17100" y="0"/>
                      <a:pt x="10800" y="0"/>
                    </a:cubicBezTo>
                    <a:cubicBezTo>
                      <a:pt x="4500" y="0"/>
                      <a:pt x="0" y="4500"/>
                      <a:pt x="0" y="10800"/>
                    </a:cubicBezTo>
                    <a:cubicBezTo>
                      <a:pt x="0" y="17100"/>
                      <a:pt x="4500" y="21600"/>
                      <a:pt x="10800" y="21600"/>
                    </a:cubicBezTo>
                    <a:close/>
                    <a:moveTo>
                      <a:pt x="10800" y="3600"/>
                    </a:moveTo>
                    <a:cubicBezTo>
                      <a:pt x="14400" y="3600"/>
                      <a:pt x="18000" y="7200"/>
                      <a:pt x="18000" y="10800"/>
                    </a:cubicBezTo>
                    <a:cubicBezTo>
                      <a:pt x="18000" y="14400"/>
                      <a:pt x="14400" y="18000"/>
                      <a:pt x="10800" y="18000"/>
                    </a:cubicBezTo>
                    <a:cubicBezTo>
                      <a:pt x="7200" y="18000"/>
                      <a:pt x="3600" y="14400"/>
                      <a:pt x="3600" y="10800"/>
                    </a:cubicBezTo>
                    <a:cubicBezTo>
                      <a:pt x="3600" y="7200"/>
                      <a:pt x="7200" y="3600"/>
                      <a:pt x="10800" y="36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grpSp>
        <p:nvGrpSpPr>
          <p:cNvPr id="75" name="组合 80"/>
          <p:cNvGrpSpPr>
            <a:grpSpLocks/>
          </p:cNvGrpSpPr>
          <p:nvPr/>
        </p:nvGrpSpPr>
        <p:grpSpPr bwMode="auto">
          <a:xfrm>
            <a:off x="7537288" y="2374901"/>
            <a:ext cx="968322" cy="733425"/>
            <a:chOff x="8915764" y="2437098"/>
            <a:chExt cx="1541347" cy="1111361"/>
          </a:xfrm>
        </p:grpSpPr>
        <p:sp>
          <p:nvSpPr>
            <p:cNvPr id="82" name="Shape 3763"/>
            <p:cNvSpPr/>
            <p:nvPr/>
          </p:nvSpPr>
          <p:spPr>
            <a:xfrm>
              <a:off x="8915764" y="2437098"/>
              <a:ext cx="1541347" cy="1111361"/>
            </a:xfrm>
            <a:custGeom>
              <a:avLst/>
              <a:gdLst/>
              <a:ahLst/>
              <a:cxnLst>
                <a:cxn ang="0">
                  <a:pos x="wd2" y="hd2"/>
                </a:cxn>
                <a:cxn ang="5400000">
                  <a:pos x="wd2" y="hd2"/>
                </a:cxn>
                <a:cxn ang="10800000">
                  <a:pos x="wd2" y="hd2"/>
                </a:cxn>
                <a:cxn ang="16200000">
                  <a:pos x="wd2" y="hd2"/>
                </a:cxn>
              </a:cxnLst>
              <a:rect l="0" t="0" r="r" b="b"/>
              <a:pathLst>
                <a:path w="20127" h="20761" extrusionOk="0">
                  <a:moveTo>
                    <a:pt x="14755" y="20761"/>
                  </a:moveTo>
                  <a:lnTo>
                    <a:pt x="11988" y="19113"/>
                  </a:lnTo>
                  <a:cubicBezTo>
                    <a:pt x="6534" y="20132"/>
                    <a:pt x="1250" y="16719"/>
                    <a:pt x="188" y="11491"/>
                  </a:cubicBezTo>
                  <a:cubicBezTo>
                    <a:pt x="-875" y="6262"/>
                    <a:pt x="2685" y="1198"/>
                    <a:pt x="8140" y="180"/>
                  </a:cubicBezTo>
                  <a:cubicBezTo>
                    <a:pt x="13595" y="-839"/>
                    <a:pt x="18878" y="2574"/>
                    <a:pt x="19941" y="7802"/>
                  </a:cubicBezTo>
                  <a:cubicBezTo>
                    <a:pt x="20725" y="11661"/>
                    <a:pt x="18987" y="15590"/>
                    <a:pt x="15548" y="17733"/>
                  </a:cubicBezTo>
                  <a:close/>
                </a:path>
              </a:pathLst>
            </a:custGeom>
            <a:solidFill>
              <a:schemeClr val="accent2"/>
            </a:solidFill>
            <a:ln w="12700">
              <a:miter lim="400000"/>
            </a:ln>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77" name="Group 3828"/>
            <p:cNvGrpSpPr>
              <a:grpSpLocks/>
            </p:cNvGrpSpPr>
            <p:nvPr/>
          </p:nvGrpSpPr>
          <p:grpSpPr bwMode="auto">
            <a:xfrm>
              <a:off x="9460832" y="2686693"/>
              <a:ext cx="481013" cy="482601"/>
              <a:chOff x="0" y="0"/>
              <a:chExt cx="481012" cy="482600"/>
            </a:xfrm>
          </p:grpSpPr>
          <p:sp>
            <p:nvSpPr>
              <p:cNvPr id="84" name="Shape 3826"/>
              <p:cNvSpPr/>
              <p:nvPr/>
            </p:nvSpPr>
            <p:spPr>
              <a:xfrm>
                <a:off x="721" y="582"/>
                <a:ext cx="480090" cy="481107"/>
              </a:xfrm>
              <a:custGeom>
                <a:avLst/>
                <a:gdLst/>
                <a:ahLst/>
                <a:cxnLst>
                  <a:cxn ang="0">
                    <a:pos x="wd2" y="hd2"/>
                  </a:cxn>
                  <a:cxn ang="5400000">
                    <a:pos x="wd2" y="hd2"/>
                  </a:cxn>
                  <a:cxn ang="10800000">
                    <a:pos x="wd2" y="hd2"/>
                  </a:cxn>
                  <a:cxn ang="16200000">
                    <a:pos x="wd2" y="hd2"/>
                  </a:cxn>
                </a:cxnLst>
                <a:rect l="0" t="0" r="r" b="b"/>
                <a:pathLst>
                  <a:path w="21600" h="21600" extrusionOk="0">
                    <a:moveTo>
                      <a:pt x="19744" y="7087"/>
                    </a:moveTo>
                    <a:cubicBezTo>
                      <a:pt x="18900" y="6919"/>
                      <a:pt x="16875" y="6919"/>
                      <a:pt x="14006" y="6750"/>
                    </a:cubicBezTo>
                    <a:cubicBezTo>
                      <a:pt x="14175" y="6075"/>
                      <a:pt x="14175" y="5569"/>
                      <a:pt x="14175" y="4556"/>
                    </a:cubicBezTo>
                    <a:cubicBezTo>
                      <a:pt x="14175" y="2194"/>
                      <a:pt x="12319" y="0"/>
                      <a:pt x="10800" y="0"/>
                    </a:cubicBezTo>
                    <a:cubicBezTo>
                      <a:pt x="9619" y="0"/>
                      <a:pt x="8775" y="844"/>
                      <a:pt x="8775" y="2025"/>
                    </a:cubicBezTo>
                    <a:cubicBezTo>
                      <a:pt x="8775" y="3375"/>
                      <a:pt x="8269" y="5737"/>
                      <a:pt x="6075" y="6919"/>
                    </a:cubicBezTo>
                    <a:cubicBezTo>
                      <a:pt x="5906" y="6919"/>
                      <a:pt x="5400" y="7256"/>
                      <a:pt x="5400" y="7256"/>
                    </a:cubicBezTo>
                    <a:cubicBezTo>
                      <a:pt x="5400" y="7256"/>
                      <a:pt x="5400" y="7256"/>
                      <a:pt x="5400" y="7256"/>
                    </a:cubicBezTo>
                    <a:cubicBezTo>
                      <a:pt x="5062" y="6919"/>
                      <a:pt x="4556" y="6750"/>
                      <a:pt x="4050" y="6750"/>
                    </a:cubicBezTo>
                    <a:cubicBezTo>
                      <a:pt x="2025" y="6750"/>
                      <a:pt x="2025" y="6750"/>
                      <a:pt x="2025" y="6750"/>
                    </a:cubicBezTo>
                    <a:cubicBezTo>
                      <a:pt x="844" y="6750"/>
                      <a:pt x="0" y="7594"/>
                      <a:pt x="0" y="8775"/>
                    </a:cubicBezTo>
                    <a:cubicBezTo>
                      <a:pt x="0" y="19575"/>
                      <a:pt x="0" y="19575"/>
                      <a:pt x="0" y="19575"/>
                    </a:cubicBezTo>
                    <a:cubicBezTo>
                      <a:pt x="0" y="20756"/>
                      <a:pt x="844" y="21600"/>
                      <a:pt x="2025" y="21600"/>
                    </a:cubicBezTo>
                    <a:cubicBezTo>
                      <a:pt x="4050" y="21600"/>
                      <a:pt x="4050" y="21600"/>
                      <a:pt x="4050" y="21600"/>
                    </a:cubicBezTo>
                    <a:cubicBezTo>
                      <a:pt x="4894" y="21600"/>
                      <a:pt x="5569" y="21094"/>
                      <a:pt x="5906" y="20419"/>
                    </a:cubicBezTo>
                    <a:cubicBezTo>
                      <a:pt x="5906" y="20419"/>
                      <a:pt x="5906" y="20419"/>
                      <a:pt x="5906" y="20419"/>
                    </a:cubicBezTo>
                    <a:cubicBezTo>
                      <a:pt x="5906" y="20419"/>
                      <a:pt x="5906" y="20419"/>
                      <a:pt x="6075" y="20419"/>
                    </a:cubicBezTo>
                    <a:cubicBezTo>
                      <a:pt x="6075" y="20419"/>
                      <a:pt x="6075" y="20419"/>
                      <a:pt x="6075" y="20419"/>
                    </a:cubicBezTo>
                    <a:cubicBezTo>
                      <a:pt x="6412" y="20588"/>
                      <a:pt x="7256" y="20756"/>
                      <a:pt x="8775" y="21094"/>
                    </a:cubicBezTo>
                    <a:cubicBezTo>
                      <a:pt x="9112" y="21263"/>
                      <a:pt x="10969" y="21600"/>
                      <a:pt x="12825" y="21600"/>
                    </a:cubicBezTo>
                    <a:cubicBezTo>
                      <a:pt x="16537" y="21600"/>
                      <a:pt x="16537" y="21600"/>
                      <a:pt x="16537" y="21600"/>
                    </a:cubicBezTo>
                    <a:cubicBezTo>
                      <a:pt x="17719" y="21600"/>
                      <a:pt x="18394" y="21094"/>
                      <a:pt x="18900" y="20250"/>
                    </a:cubicBezTo>
                    <a:cubicBezTo>
                      <a:pt x="18900" y="20250"/>
                      <a:pt x="19069" y="19913"/>
                      <a:pt x="19237" y="19575"/>
                    </a:cubicBezTo>
                    <a:cubicBezTo>
                      <a:pt x="19406" y="19238"/>
                      <a:pt x="19406" y="18900"/>
                      <a:pt x="19237" y="18394"/>
                    </a:cubicBezTo>
                    <a:cubicBezTo>
                      <a:pt x="19913" y="17888"/>
                      <a:pt x="20250" y="17213"/>
                      <a:pt x="20419" y="16706"/>
                    </a:cubicBezTo>
                    <a:cubicBezTo>
                      <a:pt x="20587" y="15863"/>
                      <a:pt x="20587" y="15188"/>
                      <a:pt x="20419" y="14850"/>
                    </a:cubicBezTo>
                    <a:cubicBezTo>
                      <a:pt x="20756" y="14344"/>
                      <a:pt x="21094" y="13838"/>
                      <a:pt x="21262" y="12994"/>
                    </a:cubicBezTo>
                    <a:cubicBezTo>
                      <a:pt x="21431" y="12319"/>
                      <a:pt x="21262" y="11813"/>
                      <a:pt x="20925" y="11306"/>
                    </a:cubicBezTo>
                    <a:cubicBezTo>
                      <a:pt x="21431" y="10969"/>
                      <a:pt x="21600" y="10294"/>
                      <a:pt x="21600" y="9787"/>
                    </a:cubicBezTo>
                    <a:cubicBezTo>
                      <a:pt x="21600" y="9787"/>
                      <a:pt x="21600" y="9787"/>
                      <a:pt x="21600" y="9787"/>
                    </a:cubicBezTo>
                    <a:cubicBezTo>
                      <a:pt x="21600" y="9619"/>
                      <a:pt x="21600" y="9619"/>
                      <a:pt x="21600" y="9450"/>
                    </a:cubicBezTo>
                    <a:cubicBezTo>
                      <a:pt x="21600" y="8606"/>
                      <a:pt x="21094" y="7425"/>
                      <a:pt x="19744" y="7087"/>
                    </a:cubicBezTo>
                    <a:close/>
                    <a:moveTo>
                      <a:pt x="4725" y="19575"/>
                    </a:moveTo>
                    <a:cubicBezTo>
                      <a:pt x="4725" y="19913"/>
                      <a:pt x="4388" y="20250"/>
                      <a:pt x="4050" y="20250"/>
                    </a:cubicBezTo>
                    <a:cubicBezTo>
                      <a:pt x="2025" y="20250"/>
                      <a:pt x="2025" y="20250"/>
                      <a:pt x="2025" y="20250"/>
                    </a:cubicBezTo>
                    <a:cubicBezTo>
                      <a:pt x="1688" y="20250"/>
                      <a:pt x="1350" y="19913"/>
                      <a:pt x="1350" y="19575"/>
                    </a:cubicBezTo>
                    <a:cubicBezTo>
                      <a:pt x="1350" y="8775"/>
                      <a:pt x="1350" y="8775"/>
                      <a:pt x="1350" y="8775"/>
                    </a:cubicBezTo>
                    <a:cubicBezTo>
                      <a:pt x="1350" y="8437"/>
                      <a:pt x="1688" y="8100"/>
                      <a:pt x="2025" y="8100"/>
                    </a:cubicBezTo>
                    <a:cubicBezTo>
                      <a:pt x="4050" y="8100"/>
                      <a:pt x="4050" y="8100"/>
                      <a:pt x="4050" y="8100"/>
                    </a:cubicBezTo>
                    <a:cubicBezTo>
                      <a:pt x="4388" y="8100"/>
                      <a:pt x="4725" y="8437"/>
                      <a:pt x="4725" y="8775"/>
                    </a:cubicBezTo>
                    <a:lnTo>
                      <a:pt x="4725" y="19575"/>
                    </a:lnTo>
                    <a:close/>
                    <a:moveTo>
                      <a:pt x="20250" y="9787"/>
                    </a:moveTo>
                    <a:cubicBezTo>
                      <a:pt x="20250" y="10125"/>
                      <a:pt x="20081" y="10800"/>
                      <a:pt x="18900" y="10800"/>
                    </a:cubicBezTo>
                    <a:cubicBezTo>
                      <a:pt x="17887" y="10800"/>
                      <a:pt x="17550" y="10800"/>
                      <a:pt x="17550" y="10800"/>
                    </a:cubicBezTo>
                    <a:cubicBezTo>
                      <a:pt x="17381" y="10800"/>
                      <a:pt x="17212" y="10969"/>
                      <a:pt x="17212" y="11138"/>
                    </a:cubicBezTo>
                    <a:cubicBezTo>
                      <a:pt x="17212" y="11306"/>
                      <a:pt x="17381" y="11475"/>
                      <a:pt x="17550" y="11475"/>
                    </a:cubicBezTo>
                    <a:cubicBezTo>
                      <a:pt x="17550" y="11475"/>
                      <a:pt x="17887" y="11475"/>
                      <a:pt x="18900" y="11475"/>
                    </a:cubicBezTo>
                    <a:cubicBezTo>
                      <a:pt x="19913" y="11475"/>
                      <a:pt x="20081" y="12319"/>
                      <a:pt x="19913" y="12656"/>
                    </a:cubicBezTo>
                    <a:cubicBezTo>
                      <a:pt x="19913" y="13163"/>
                      <a:pt x="19575" y="14175"/>
                      <a:pt x="18562" y="14175"/>
                    </a:cubicBezTo>
                    <a:cubicBezTo>
                      <a:pt x="17381" y="14175"/>
                      <a:pt x="16875" y="14175"/>
                      <a:pt x="16875" y="14175"/>
                    </a:cubicBezTo>
                    <a:cubicBezTo>
                      <a:pt x="16706" y="14175"/>
                      <a:pt x="16537" y="14344"/>
                      <a:pt x="16537" y="14513"/>
                    </a:cubicBezTo>
                    <a:cubicBezTo>
                      <a:pt x="16537" y="14681"/>
                      <a:pt x="16706" y="14850"/>
                      <a:pt x="16875" y="14850"/>
                    </a:cubicBezTo>
                    <a:cubicBezTo>
                      <a:pt x="16875" y="14850"/>
                      <a:pt x="17719" y="14850"/>
                      <a:pt x="18225" y="14850"/>
                    </a:cubicBezTo>
                    <a:cubicBezTo>
                      <a:pt x="19406" y="14850"/>
                      <a:pt x="19237" y="15694"/>
                      <a:pt x="19069" y="16200"/>
                    </a:cubicBezTo>
                    <a:cubicBezTo>
                      <a:pt x="18900" y="16875"/>
                      <a:pt x="18731" y="17550"/>
                      <a:pt x="17381" y="17550"/>
                    </a:cubicBezTo>
                    <a:cubicBezTo>
                      <a:pt x="16875" y="17550"/>
                      <a:pt x="16200" y="17550"/>
                      <a:pt x="16200" y="17550"/>
                    </a:cubicBezTo>
                    <a:cubicBezTo>
                      <a:pt x="16031" y="17550"/>
                      <a:pt x="15862" y="17719"/>
                      <a:pt x="15862" y="17888"/>
                    </a:cubicBezTo>
                    <a:cubicBezTo>
                      <a:pt x="15862" y="18056"/>
                      <a:pt x="16031" y="18225"/>
                      <a:pt x="16200" y="18225"/>
                    </a:cubicBezTo>
                    <a:cubicBezTo>
                      <a:pt x="16200" y="18225"/>
                      <a:pt x="16706" y="18225"/>
                      <a:pt x="17212" y="18225"/>
                    </a:cubicBezTo>
                    <a:cubicBezTo>
                      <a:pt x="18056" y="18225"/>
                      <a:pt x="18056" y="18900"/>
                      <a:pt x="17887" y="19238"/>
                    </a:cubicBezTo>
                    <a:cubicBezTo>
                      <a:pt x="17887" y="19406"/>
                      <a:pt x="17719" y="19575"/>
                      <a:pt x="17719" y="19744"/>
                    </a:cubicBezTo>
                    <a:cubicBezTo>
                      <a:pt x="17550" y="20081"/>
                      <a:pt x="17212" y="20250"/>
                      <a:pt x="16537" y="20250"/>
                    </a:cubicBezTo>
                    <a:cubicBezTo>
                      <a:pt x="12825" y="20250"/>
                      <a:pt x="12825" y="20250"/>
                      <a:pt x="12825" y="20250"/>
                    </a:cubicBezTo>
                    <a:cubicBezTo>
                      <a:pt x="10969" y="20250"/>
                      <a:pt x="9112" y="19913"/>
                      <a:pt x="9112" y="19744"/>
                    </a:cubicBezTo>
                    <a:cubicBezTo>
                      <a:pt x="6244" y="19238"/>
                      <a:pt x="6075" y="19069"/>
                      <a:pt x="5906" y="19069"/>
                    </a:cubicBezTo>
                    <a:cubicBezTo>
                      <a:pt x="5906" y="19069"/>
                      <a:pt x="5400" y="18900"/>
                      <a:pt x="5400" y="18563"/>
                    </a:cubicBezTo>
                    <a:cubicBezTo>
                      <a:pt x="5400" y="9112"/>
                      <a:pt x="5400" y="9112"/>
                      <a:pt x="5400" y="9112"/>
                    </a:cubicBezTo>
                    <a:cubicBezTo>
                      <a:pt x="5400" y="8775"/>
                      <a:pt x="5569" y="8606"/>
                      <a:pt x="5906" y="8437"/>
                    </a:cubicBezTo>
                    <a:cubicBezTo>
                      <a:pt x="5906" y="8437"/>
                      <a:pt x="6075" y="8437"/>
                      <a:pt x="6075" y="8437"/>
                    </a:cubicBezTo>
                    <a:cubicBezTo>
                      <a:pt x="9112" y="7087"/>
                      <a:pt x="10125" y="4387"/>
                      <a:pt x="10125" y="2025"/>
                    </a:cubicBezTo>
                    <a:cubicBezTo>
                      <a:pt x="10125" y="1687"/>
                      <a:pt x="10462" y="1350"/>
                      <a:pt x="10800" y="1350"/>
                    </a:cubicBezTo>
                    <a:cubicBezTo>
                      <a:pt x="11475" y="1350"/>
                      <a:pt x="12825" y="2700"/>
                      <a:pt x="12825" y="4556"/>
                    </a:cubicBezTo>
                    <a:cubicBezTo>
                      <a:pt x="12825" y="6075"/>
                      <a:pt x="12656" y="6412"/>
                      <a:pt x="12150" y="8100"/>
                    </a:cubicBezTo>
                    <a:cubicBezTo>
                      <a:pt x="18900" y="8100"/>
                      <a:pt x="18900" y="8269"/>
                      <a:pt x="19406" y="8437"/>
                    </a:cubicBezTo>
                    <a:cubicBezTo>
                      <a:pt x="20250" y="8606"/>
                      <a:pt x="20250" y="9112"/>
                      <a:pt x="20250" y="9450"/>
                    </a:cubicBezTo>
                    <a:cubicBezTo>
                      <a:pt x="20250" y="9619"/>
                      <a:pt x="20250" y="9619"/>
                      <a:pt x="20250" y="9787"/>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85" name="Shape 3827"/>
              <p:cNvSpPr/>
              <p:nvPr/>
            </p:nvSpPr>
            <p:spPr>
              <a:xfrm>
                <a:off x="46203" y="390279"/>
                <a:ext cx="42956" cy="4570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5400" y="0"/>
                      <a:pt x="0" y="5400"/>
                      <a:pt x="0" y="10800"/>
                    </a:cubicBezTo>
                    <a:cubicBezTo>
                      <a:pt x="0" y="16200"/>
                      <a:pt x="5400" y="21600"/>
                      <a:pt x="10800" y="21600"/>
                    </a:cubicBezTo>
                    <a:cubicBezTo>
                      <a:pt x="16200" y="21600"/>
                      <a:pt x="21600" y="16200"/>
                      <a:pt x="21600" y="10800"/>
                    </a:cubicBezTo>
                    <a:cubicBezTo>
                      <a:pt x="21600" y="5400"/>
                      <a:pt x="16200" y="0"/>
                      <a:pt x="10800" y="0"/>
                    </a:cubicBezTo>
                    <a:close/>
                    <a:moveTo>
                      <a:pt x="10800" y="14400"/>
                    </a:moveTo>
                    <a:cubicBezTo>
                      <a:pt x="9000" y="14400"/>
                      <a:pt x="7200" y="12600"/>
                      <a:pt x="7200" y="10800"/>
                    </a:cubicBezTo>
                    <a:cubicBezTo>
                      <a:pt x="7200" y="9000"/>
                      <a:pt x="9000" y="7200"/>
                      <a:pt x="10800" y="7200"/>
                    </a:cubicBezTo>
                    <a:cubicBezTo>
                      <a:pt x="12600" y="7200"/>
                      <a:pt x="14400" y="9000"/>
                      <a:pt x="14400" y="10800"/>
                    </a:cubicBezTo>
                    <a:cubicBezTo>
                      <a:pt x="14400" y="12600"/>
                      <a:pt x="12600" y="14400"/>
                      <a:pt x="10800" y="14400"/>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sp>
        <p:nvSpPr>
          <p:cNvPr id="86" name="Shape 3756"/>
          <p:cNvSpPr/>
          <p:nvPr/>
        </p:nvSpPr>
        <p:spPr>
          <a:xfrm>
            <a:off x="6903910" y="3694114"/>
            <a:ext cx="1790602" cy="993775"/>
          </a:xfrm>
          <a:custGeom>
            <a:avLst/>
            <a:gdLst>
              <a:gd name="connsiteX0" fmla="*/ 265 w 2819"/>
              <a:gd name="connsiteY0" fmla="*/ 0 h 1565"/>
              <a:gd name="connsiteX1" fmla="*/ 2819 w 2819"/>
              <a:gd name="connsiteY1" fmla="*/ 520 h 1565"/>
              <a:gd name="connsiteX2" fmla="*/ 0 w 2819"/>
              <a:gd name="connsiteY2" fmla="*/ 1565 h 1565"/>
              <a:gd name="connsiteX3" fmla="*/ 265 w 2819"/>
              <a:gd name="connsiteY3" fmla="*/ 0 h 1565"/>
            </a:gdLst>
            <a:ahLst/>
            <a:cxnLst>
              <a:cxn ang="0">
                <a:pos x="connsiteX0" y="connsiteY0"/>
              </a:cxn>
              <a:cxn ang="0">
                <a:pos x="connsiteX1" y="connsiteY1"/>
              </a:cxn>
              <a:cxn ang="0">
                <a:pos x="connsiteX2" y="connsiteY2"/>
              </a:cxn>
              <a:cxn ang="0">
                <a:pos x="connsiteX3" y="connsiteY3"/>
              </a:cxn>
            </a:cxnLst>
            <a:rect l="0" t="0" r="r" b="b"/>
            <a:pathLst>
              <a:path w="2819" h="1565" extrusionOk="0">
                <a:moveTo>
                  <a:pt x="265" y="0"/>
                </a:moveTo>
                <a:lnTo>
                  <a:pt x="2819" y="520"/>
                </a:lnTo>
                <a:lnTo>
                  <a:pt x="0" y="1565"/>
                </a:lnTo>
                <a:lnTo>
                  <a:pt x="265" y="0"/>
                </a:lnTo>
                <a:close/>
              </a:path>
            </a:pathLst>
          </a:custGeom>
          <a:solidFill>
            <a:schemeClr val="accent2"/>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87" name="TextBox 1210"/>
          <p:cNvSpPr/>
          <p:nvPr/>
        </p:nvSpPr>
        <p:spPr>
          <a:xfrm>
            <a:off x="533622" y="1465263"/>
            <a:ext cx="1298589" cy="240763"/>
          </a:xfrm>
          <a:prstGeom prst="rect">
            <a:avLst/>
          </a:prstGeom>
          <a:noFill/>
          <a:ln w="9525">
            <a:noFill/>
            <a:miter/>
          </a:ln>
          <a:extLst>
            <a:ext uri="{909E8E84-426E-40DD-AFC4-6F175D3DCCD1}">
              <a14:hiddenFill xmlns:a14="http://schemas.microsoft.com/office/drawing/2010/main">
                <a:solidFill>
                  <a:srgbClr val="5CA0B4"/>
                </a:solidFill>
              </a14:hiddenFill>
            </a:ext>
          </a:extLst>
        </p:spPr>
        <p:txBody>
          <a:bodyPr wrap="none" lIns="65023" tIns="32511" rIns="65023" bIns="32511">
            <a:spAutoFit/>
          </a:bodyPr>
          <a:lstStyle/>
          <a:p>
            <a:pPr>
              <a:defRPr/>
            </a:pPr>
            <a:r>
              <a:rPr lang="zh-CN" altLang="en-US" sz="11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点击此处添加标题</a:t>
            </a:r>
          </a:p>
        </p:txBody>
      </p:sp>
      <p:grpSp>
        <p:nvGrpSpPr>
          <p:cNvPr id="81" name="组合 87"/>
          <p:cNvGrpSpPr>
            <a:grpSpLocks/>
          </p:cNvGrpSpPr>
          <p:nvPr/>
        </p:nvGrpSpPr>
        <p:grpSpPr bwMode="auto">
          <a:xfrm>
            <a:off x="6641986" y="3092451"/>
            <a:ext cx="1111189" cy="879475"/>
            <a:chOff x="7494528" y="3523105"/>
            <a:chExt cx="1766836" cy="1331622"/>
          </a:xfrm>
        </p:grpSpPr>
        <p:sp>
          <p:nvSpPr>
            <p:cNvPr id="89" name="Shape 3761"/>
            <p:cNvSpPr/>
            <p:nvPr/>
          </p:nvSpPr>
          <p:spPr>
            <a:xfrm>
              <a:off x="7494528" y="3523105"/>
              <a:ext cx="1766836" cy="1331622"/>
            </a:xfrm>
            <a:custGeom>
              <a:avLst/>
              <a:gdLst/>
              <a:ahLst/>
              <a:cxnLst>
                <a:cxn ang="0">
                  <a:pos x="wd2" y="hd2"/>
                </a:cxn>
                <a:cxn ang="5400000">
                  <a:pos x="wd2" y="hd2"/>
                </a:cxn>
                <a:cxn ang="10800000">
                  <a:pos x="wd2" y="hd2"/>
                </a:cxn>
                <a:cxn ang="16200000">
                  <a:pos x="wd2" y="hd2"/>
                </a:cxn>
              </a:cxnLst>
              <a:rect l="0" t="0" r="r" b="b"/>
              <a:pathLst>
                <a:path w="18912" h="20317" extrusionOk="0">
                  <a:moveTo>
                    <a:pt x="5517" y="20317"/>
                  </a:moveTo>
                  <a:lnTo>
                    <a:pt x="4810" y="16894"/>
                  </a:lnTo>
                  <a:cubicBezTo>
                    <a:pt x="262" y="14444"/>
                    <a:pt x="-1344" y="8937"/>
                    <a:pt x="1222" y="4594"/>
                  </a:cubicBezTo>
                  <a:cubicBezTo>
                    <a:pt x="3788" y="251"/>
                    <a:pt x="9555" y="-1283"/>
                    <a:pt x="14102" y="1168"/>
                  </a:cubicBezTo>
                  <a:cubicBezTo>
                    <a:pt x="18650" y="3618"/>
                    <a:pt x="20256" y="9125"/>
                    <a:pt x="17690" y="13468"/>
                  </a:cubicBezTo>
                  <a:cubicBezTo>
                    <a:pt x="15796" y="16673"/>
                    <a:pt x="12054" y="18460"/>
                    <a:pt x="8233" y="17984"/>
                  </a:cubicBezTo>
                  <a:close/>
                </a:path>
              </a:pathLst>
            </a:custGeom>
            <a:solidFill>
              <a:schemeClr val="accent2"/>
            </a:solidFill>
            <a:ln w="12700">
              <a:miter lim="400000"/>
            </a:ln>
            <a:effectLst>
              <a:outerShdw blurRad="152400" dist="317500" dir="5400000" rotWithShape="0">
                <a:srgbClr val="000000">
                  <a:alpha val="15000"/>
                </a:srgbClr>
              </a:outerShdw>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nvGrpSpPr>
            <p:cNvPr id="83" name="Group 3789"/>
            <p:cNvGrpSpPr>
              <a:grpSpLocks/>
            </p:cNvGrpSpPr>
            <p:nvPr/>
          </p:nvGrpSpPr>
          <p:grpSpPr bwMode="auto">
            <a:xfrm>
              <a:off x="8175619" y="3898882"/>
              <a:ext cx="480291" cy="466726"/>
              <a:chOff x="0" y="0"/>
              <a:chExt cx="480290" cy="466725"/>
            </a:xfrm>
          </p:grpSpPr>
          <p:sp>
            <p:nvSpPr>
              <p:cNvPr id="91" name="Shape 3787"/>
              <p:cNvSpPr/>
              <p:nvPr/>
            </p:nvSpPr>
            <p:spPr>
              <a:xfrm>
                <a:off x="240187" y="256384"/>
                <a:ext cx="60577" cy="6009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sp>
            <p:nvSpPr>
              <p:cNvPr id="92" name="Shape 3788"/>
              <p:cNvSpPr/>
              <p:nvPr/>
            </p:nvSpPr>
            <p:spPr>
              <a:xfrm>
                <a:off x="402" y="-807"/>
                <a:ext cx="479568" cy="468712"/>
              </a:xfrm>
              <a:custGeom>
                <a:avLst/>
                <a:gdLst/>
                <a:ahLst/>
                <a:cxnLst>
                  <a:cxn ang="0">
                    <a:pos x="wd2" y="hd2"/>
                  </a:cxn>
                  <a:cxn ang="5400000">
                    <a:pos x="wd2" y="hd2"/>
                  </a:cxn>
                  <a:cxn ang="10800000">
                    <a:pos x="wd2" y="hd2"/>
                  </a:cxn>
                  <a:cxn ang="16200000">
                    <a:pos x="wd2" y="hd2"/>
                  </a:cxn>
                </a:cxnLst>
                <a:rect l="0" t="0" r="r" b="b"/>
                <a:pathLst>
                  <a:path w="20945" h="21600" extrusionOk="0">
                    <a:moveTo>
                      <a:pt x="18982" y="8361"/>
                    </a:moveTo>
                    <a:cubicBezTo>
                      <a:pt x="18982" y="8361"/>
                      <a:pt x="18982" y="8361"/>
                      <a:pt x="18982" y="8361"/>
                    </a:cubicBezTo>
                    <a:cubicBezTo>
                      <a:pt x="18982" y="4181"/>
                      <a:pt x="18982" y="4181"/>
                      <a:pt x="18982" y="4181"/>
                    </a:cubicBezTo>
                    <a:cubicBezTo>
                      <a:pt x="18982" y="3832"/>
                      <a:pt x="18982" y="3832"/>
                      <a:pt x="18982" y="3832"/>
                    </a:cubicBezTo>
                    <a:cubicBezTo>
                      <a:pt x="18982" y="2090"/>
                      <a:pt x="18982" y="2090"/>
                      <a:pt x="18982" y="2090"/>
                    </a:cubicBezTo>
                    <a:cubicBezTo>
                      <a:pt x="18982" y="871"/>
                      <a:pt x="18164" y="0"/>
                      <a:pt x="17018" y="0"/>
                    </a:cubicBezTo>
                    <a:cubicBezTo>
                      <a:pt x="14400" y="0"/>
                      <a:pt x="14400" y="0"/>
                      <a:pt x="14400" y="0"/>
                    </a:cubicBezTo>
                    <a:cubicBezTo>
                      <a:pt x="3600" y="0"/>
                      <a:pt x="3600" y="0"/>
                      <a:pt x="3600" y="0"/>
                    </a:cubicBezTo>
                    <a:cubicBezTo>
                      <a:pt x="1636" y="0"/>
                      <a:pt x="0" y="1742"/>
                      <a:pt x="0" y="3832"/>
                    </a:cubicBezTo>
                    <a:cubicBezTo>
                      <a:pt x="0" y="17768"/>
                      <a:pt x="0" y="17768"/>
                      <a:pt x="0" y="17768"/>
                    </a:cubicBezTo>
                    <a:cubicBezTo>
                      <a:pt x="0" y="19858"/>
                      <a:pt x="1636" y="21600"/>
                      <a:pt x="3600" y="21600"/>
                    </a:cubicBezTo>
                    <a:cubicBezTo>
                      <a:pt x="15382" y="21600"/>
                      <a:pt x="15382" y="21600"/>
                      <a:pt x="15382" y="21600"/>
                    </a:cubicBezTo>
                    <a:cubicBezTo>
                      <a:pt x="17345" y="21600"/>
                      <a:pt x="18982" y="19858"/>
                      <a:pt x="18982" y="17768"/>
                    </a:cubicBezTo>
                    <a:cubicBezTo>
                      <a:pt x="18982" y="16723"/>
                      <a:pt x="18982" y="16723"/>
                      <a:pt x="18982" y="16723"/>
                    </a:cubicBezTo>
                    <a:cubicBezTo>
                      <a:pt x="18982" y="16723"/>
                      <a:pt x="18982" y="16723"/>
                      <a:pt x="18982" y="16723"/>
                    </a:cubicBezTo>
                    <a:cubicBezTo>
                      <a:pt x="21600" y="14632"/>
                      <a:pt x="21600" y="10452"/>
                      <a:pt x="18982" y="8361"/>
                    </a:cubicBezTo>
                    <a:close/>
                    <a:moveTo>
                      <a:pt x="3600" y="1394"/>
                    </a:moveTo>
                    <a:cubicBezTo>
                      <a:pt x="14400" y="1394"/>
                      <a:pt x="14400" y="1394"/>
                      <a:pt x="14400" y="1394"/>
                    </a:cubicBezTo>
                    <a:cubicBezTo>
                      <a:pt x="17018" y="1394"/>
                      <a:pt x="17018" y="1394"/>
                      <a:pt x="17018" y="1394"/>
                    </a:cubicBezTo>
                    <a:cubicBezTo>
                      <a:pt x="17345" y="1394"/>
                      <a:pt x="17673" y="1742"/>
                      <a:pt x="17673" y="2090"/>
                    </a:cubicBezTo>
                    <a:cubicBezTo>
                      <a:pt x="17673" y="3832"/>
                      <a:pt x="17673" y="3832"/>
                      <a:pt x="17673" y="3832"/>
                    </a:cubicBezTo>
                    <a:cubicBezTo>
                      <a:pt x="17673" y="4181"/>
                      <a:pt x="17673" y="4181"/>
                      <a:pt x="17673" y="4181"/>
                    </a:cubicBezTo>
                    <a:cubicBezTo>
                      <a:pt x="17673" y="6445"/>
                      <a:pt x="17673" y="6445"/>
                      <a:pt x="17673" y="6445"/>
                    </a:cubicBezTo>
                    <a:cubicBezTo>
                      <a:pt x="17509" y="6271"/>
                      <a:pt x="17182" y="6271"/>
                      <a:pt x="17018" y="6271"/>
                    </a:cubicBezTo>
                    <a:cubicBezTo>
                      <a:pt x="17018" y="6271"/>
                      <a:pt x="17018" y="6271"/>
                      <a:pt x="17018" y="6271"/>
                    </a:cubicBezTo>
                    <a:cubicBezTo>
                      <a:pt x="17018" y="5574"/>
                      <a:pt x="17018" y="5574"/>
                      <a:pt x="17018" y="5574"/>
                    </a:cubicBezTo>
                    <a:cubicBezTo>
                      <a:pt x="17018" y="4181"/>
                      <a:pt x="17018" y="4181"/>
                      <a:pt x="17018" y="4181"/>
                    </a:cubicBezTo>
                    <a:cubicBezTo>
                      <a:pt x="17018" y="2787"/>
                      <a:pt x="17018" y="2787"/>
                      <a:pt x="17018" y="2787"/>
                    </a:cubicBezTo>
                    <a:cubicBezTo>
                      <a:pt x="17018" y="2439"/>
                      <a:pt x="16691" y="2090"/>
                      <a:pt x="16364" y="2090"/>
                    </a:cubicBezTo>
                    <a:cubicBezTo>
                      <a:pt x="2618" y="2090"/>
                      <a:pt x="2618" y="2090"/>
                      <a:pt x="2618" y="2090"/>
                    </a:cubicBezTo>
                    <a:cubicBezTo>
                      <a:pt x="2291" y="2090"/>
                      <a:pt x="1964" y="2439"/>
                      <a:pt x="1964" y="2787"/>
                    </a:cubicBezTo>
                    <a:cubicBezTo>
                      <a:pt x="1964" y="4181"/>
                      <a:pt x="1964" y="4181"/>
                      <a:pt x="1964" y="4181"/>
                    </a:cubicBezTo>
                    <a:cubicBezTo>
                      <a:pt x="1964" y="5574"/>
                      <a:pt x="1964" y="5574"/>
                      <a:pt x="1964" y="5574"/>
                    </a:cubicBezTo>
                    <a:cubicBezTo>
                      <a:pt x="1636" y="5052"/>
                      <a:pt x="1309" y="4529"/>
                      <a:pt x="1309" y="3832"/>
                    </a:cubicBezTo>
                    <a:cubicBezTo>
                      <a:pt x="1309" y="2439"/>
                      <a:pt x="2291" y="1394"/>
                      <a:pt x="3600" y="1394"/>
                    </a:cubicBezTo>
                    <a:close/>
                    <a:moveTo>
                      <a:pt x="16364" y="3484"/>
                    </a:moveTo>
                    <a:cubicBezTo>
                      <a:pt x="2618" y="3484"/>
                      <a:pt x="2618" y="3484"/>
                      <a:pt x="2618" y="3484"/>
                    </a:cubicBezTo>
                    <a:cubicBezTo>
                      <a:pt x="2618" y="2787"/>
                      <a:pt x="2618" y="2787"/>
                      <a:pt x="2618" y="2787"/>
                    </a:cubicBezTo>
                    <a:cubicBezTo>
                      <a:pt x="16364" y="2787"/>
                      <a:pt x="16364" y="2787"/>
                      <a:pt x="16364" y="2787"/>
                    </a:cubicBezTo>
                    <a:lnTo>
                      <a:pt x="16364" y="3484"/>
                    </a:lnTo>
                    <a:close/>
                    <a:moveTo>
                      <a:pt x="16364" y="4181"/>
                    </a:moveTo>
                    <a:cubicBezTo>
                      <a:pt x="16364" y="4877"/>
                      <a:pt x="16364" y="4877"/>
                      <a:pt x="16364" y="4877"/>
                    </a:cubicBezTo>
                    <a:cubicBezTo>
                      <a:pt x="2618" y="4877"/>
                      <a:pt x="2618" y="4877"/>
                      <a:pt x="2618" y="4877"/>
                    </a:cubicBezTo>
                    <a:cubicBezTo>
                      <a:pt x="2618" y="4181"/>
                      <a:pt x="2618" y="4181"/>
                      <a:pt x="2618" y="4181"/>
                    </a:cubicBezTo>
                    <a:lnTo>
                      <a:pt x="16364" y="4181"/>
                    </a:lnTo>
                    <a:close/>
                    <a:moveTo>
                      <a:pt x="16364" y="5574"/>
                    </a:moveTo>
                    <a:cubicBezTo>
                      <a:pt x="16364" y="6271"/>
                      <a:pt x="16364" y="6271"/>
                      <a:pt x="16364" y="6271"/>
                    </a:cubicBezTo>
                    <a:cubicBezTo>
                      <a:pt x="14400" y="6271"/>
                      <a:pt x="14400" y="6271"/>
                      <a:pt x="14400" y="6271"/>
                    </a:cubicBezTo>
                    <a:cubicBezTo>
                      <a:pt x="3600" y="6271"/>
                      <a:pt x="3600" y="6271"/>
                      <a:pt x="3600" y="6271"/>
                    </a:cubicBezTo>
                    <a:cubicBezTo>
                      <a:pt x="3273" y="6271"/>
                      <a:pt x="2945" y="6097"/>
                      <a:pt x="2618" y="6097"/>
                    </a:cubicBezTo>
                    <a:cubicBezTo>
                      <a:pt x="2618" y="5574"/>
                      <a:pt x="2618" y="5574"/>
                      <a:pt x="2618" y="5574"/>
                    </a:cubicBezTo>
                    <a:lnTo>
                      <a:pt x="16364" y="5574"/>
                    </a:lnTo>
                    <a:close/>
                    <a:moveTo>
                      <a:pt x="17673" y="17768"/>
                    </a:moveTo>
                    <a:cubicBezTo>
                      <a:pt x="17673" y="19161"/>
                      <a:pt x="16691" y="20206"/>
                      <a:pt x="15382" y="20206"/>
                    </a:cubicBezTo>
                    <a:cubicBezTo>
                      <a:pt x="3600" y="20206"/>
                      <a:pt x="3600" y="20206"/>
                      <a:pt x="3600" y="20206"/>
                    </a:cubicBezTo>
                    <a:cubicBezTo>
                      <a:pt x="2291" y="20206"/>
                      <a:pt x="1309" y="19161"/>
                      <a:pt x="1309" y="17768"/>
                    </a:cubicBezTo>
                    <a:cubicBezTo>
                      <a:pt x="1309" y="6794"/>
                      <a:pt x="1309" y="6794"/>
                      <a:pt x="1309" y="6794"/>
                    </a:cubicBezTo>
                    <a:cubicBezTo>
                      <a:pt x="1964" y="7316"/>
                      <a:pt x="2782" y="7665"/>
                      <a:pt x="3600" y="7665"/>
                    </a:cubicBezTo>
                    <a:cubicBezTo>
                      <a:pt x="14400" y="7665"/>
                      <a:pt x="14400" y="7665"/>
                      <a:pt x="14400" y="7665"/>
                    </a:cubicBezTo>
                    <a:cubicBezTo>
                      <a:pt x="17018" y="7665"/>
                      <a:pt x="17018" y="7665"/>
                      <a:pt x="17018" y="7665"/>
                    </a:cubicBezTo>
                    <a:cubicBezTo>
                      <a:pt x="17345" y="7665"/>
                      <a:pt x="17673" y="8013"/>
                      <a:pt x="17673" y="8361"/>
                    </a:cubicBezTo>
                    <a:cubicBezTo>
                      <a:pt x="17673" y="9755"/>
                      <a:pt x="17673" y="9755"/>
                      <a:pt x="17673" y="9755"/>
                    </a:cubicBezTo>
                    <a:cubicBezTo>
                      <a:pt x="11782" y="9755"/>
                      <a:pt x="11782" y="9755"/>
                      <a:pt x="11782" y="9755"/>
                    </a:cubicBezTo>
                    <a:cubicBezTo>
                      <a:pt x="9982" y="9755"/>
                      <a:pt x="8509" y="11323"/>
                      <a:pt x="8509" y="13239"/>
                    </a:cubicBezTo>
                    <a:cubicBezTo>
                      <a:pt x="8509" y="15155"/>
                      <a:pt x="9982" y="16723"/>
                      <a:pt x="11782" y="16723"/>
                    </a:cubicBezTo>
                    <a:cubicBezTo>
                      <a:pt x="17673" y="16723"/>
                      <a:pt x="17673" y="16723"/>
                      <a:pt x="17673" y="16723"/>
                    </a:cubicBezTo>
                    <a:lnTo>
                      <a:pt x="17673" y="17768"/>
                    </a:lnTo>
                    <a:close/>
                    <a:moveTo>
                      <a:pt x="18491" y="15329"/>
                    </a:moveTo>
                    <a:cubicBezTo>
                      <a:pt x="11782" y="15329"/>
                      <a:pt x="11782" y="15329"/>
                      <a:pt x="11782" y="15329"/>
                    </a:cubicBezTo>
                    <a:cubicBezTo>
                      <a:pt x="10636" y="15329"/>
                      <a:pt x="9818" y="14458"/>
                      <a:pt x="9818" y="13239"/>
                    </a:cubicBezTo>
                    <a:cubicBezTo>
                      <a:pt x="9818" y="12019"/>
                      <a:pt x="10636" y="11148"/>
                      <a:pt x="11782" y="11148"/>
                    </a:cubicBezTo>
                    <a:cubicBezTo>
                      <a:pt x="17673" y="11148"/>
                      <a:pt x="17673" y="11148"/>
                      <a:pt x="17673" y="11148"/>
                    </a:cubicBezTo>
                    <a:cubicBezTo>
                      <a:pt x="18000" y="11148"/>
                      <a:pt x="18491" y="10974"/>
                      <a:pt x="18655" y="10626"/>
                    </a:cubicBezTo>
                    <a:cubicBezTo>
                      <a:pt x="18818" y="10452"/>
                      <a:pt x="18818" y="10452"/>
                      <a:pt x="18818" y="10277"/>
                    </a:cubicBezTo>
                    <a:cubicBezTo>
                      <a:pt x="18818" y="10277"/>
                      <a:pt x="18982" y="10277"/>
                      <a:pt x="18982" y="10277"/>
                    </a:cubicBezTo>
                    <a:cubicBezTo>
                      <a:pt x="19309" y="10800"/>
                      <a:pt x="19636" y="11671"/>
                      <a:pt x="19636" y="12542"/>
                    </a:cubicBezTo>
                    <a:cubicBezTo>
                      <a:pt x="19636" y="13587"/>
                      <a:pt x="19309" y="14632"/>
                      <a:pt x="18491" y="15329"/>
                    </a:cubicBezTo>
                    <a:close/>
                  </a:path>
                </a:pathLst>
              </a:custGeom>
              <a:solidFill>
                <a:srgbClr val="FFFFFF"/>
              </a:solidFill>
              <a:ln w="9525" cap="flat">
                <a:noFill/>
                <a:round/>
              </a:ln>
              <a:effectLst/>
            </p:spPr>
            <p:txBody>
              <a:bodyPr lIns="0" tIns="0" rIns="0" bIns="0"/>
              <a:lstStyle/>
              <a:p>
                <a:pPr defTabSz="457177">
                  <a:defRPr sz="1200">
                    <a:uFillTx/>
                    <a:latin typeface="Helvetica"/>
                    <a:ea typeface="Helvetica"/>
                    <a:cs typeface="Helvetica"/>
                    <a:sym typeface="Helvetica"/>
                  </a:defRPr>
                </a:pPr>
                <a:endParaRPr sz="1200" dirty="0">
                  <a:latin typeface="+mn-ea"/>
                  <a:ea typeface="Helvetica"/>
                  <a:cs typeface="Helvetica"/>
                  <a:sym typeface="Helvetica"/>
                </a:endParaRPr>
              </a:p>
            </p:txBody>
          </p:sp>
        </p:grpSp>
      </p:grpSp>
      <p:sp>
        <p:nvSpPr>
          <p:cNvPr id="93" name="文本框 92"/>
          <p:cNvSpPr txBox="1"/>
          <p:nvPr/>
        </p:nvSpPr>
        <p:spPr>
          <a:xfrm>
            <a:off x="533622" y="1782763"/>
            <a:ext cx="3822490" cy="372088"/>
          </a:xfrm>
          <a:prstGeom prst="rect">
            <a:avLst/>
          </a:prstGeom>
          <a:noFill/>
          <a:ln>
            <a:noFill/>
          </a:ln>
          <a:extLst>
            <a:ext uri="{909E8E84-426E-40DD-AFC4-6F175D3DCCD1}">
              <a14:hiddenFill xmlns:a14="http://schemas.microsoft.com/office/drawing/2010/main">
                <a:solidFill>
                  <a:srgbClr val="5CA0B4"/>
                </a:solidFill>
              </a14:hiddenFill>
            </a:ext>
          </a:extLst>
        </p:spPr>
        <p:txBody>
          <a:bodyPr lIns="65023" tIns="32511" rIns="65023" bIns="32511">
            <a:spAutoFit/>
          </a:bodyPr>
          <a:lstStyle/>
          <a:p>
            <a:pPr>
              <a:defRPr/>
            </a:pPr>
            <a:r>
              <a:rPr lang="zh-CN" altLang="en-US" sz="1000" kern="0" dirty="0">
                <a:solidFill>
                  <a:schemeClr val="bg1">
                    <a:lumMod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随着计算机技术的发展及印刷技术进步，平面设计在视觉感观领域问题，随着计算机技术的发展及印刷</a:t>
            </a:r>
          </a:p>
        </p:txBody>
      </p:sp>
      <p:sp>
        <p:nvSpPr>
          <p:cNvPr id="94" name="TextBox 1210"/>
          <p:cNvSpPr/>
          <p:nvPr/>
        </p:nvSpPr>
        <p:spPr>
          <a:xfrm>
            <a:off x="511399" y="2559050"/>
            <a:ext cx="1298589" cy="240763"/>
          </a:xfrm>
          <a:prstGeom prst="rect">
            <a:avLst/>
          </a:prstGeom>
          <a:noFill/>
          <a:ln w="9525">
            <a:noFill/>
            <a:miter/>
          </a:ln>
          <a:extLst>
            <a:ext uri="{909E8E84-426E-40DD-AFC4-6F175D3DCCD1}">
              <a14:hiddenFill xmlns:a14="http://schemas.microsoft.com/office/drawing/2010/main">
                <a:solidFill>
                  <a:srgbClr val="5CA0B4"/>
                </a:solidFill>
              </a14:hiddenFill>
            </a:ext>
          </a:extLst>
        </p:spPr>
        <p:txBody>
          <a:bodyPr wrap="none" lIns="65023" tIns="32511" rIns="65023" bIns="32511">
            <a:spAutoFit/>
          </a:bodyPr>
          <a:lstStyle/>
          <a:p>
            <a:pPr>
              <a:defRPr/>
            </a:pPr>
            <a:r>
              <a:rPr lang="zh-CN" altLang="en-US" sz="11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点击此处添加标题</a:t>
            </a:r>
          </a:p>
        </p:txBody>
      </p:sp>
      <p:sp>
        <p:nvSpPr>
          <p:cNvPr id="95" name="文本框 94"/>
          <p:cNvSpPr txBox="1"/>
          <p:nvPr/>
        </p:nvSpPr>
        <p:spPr>
          <a:xfrm>
            <a:off x="511398" y="2876550"/>
            <a:ext cx="4070127" cy="372088"/>
          </a:xfrm>
          <a:prstGeom prst="rect">
            <a:avLst/>
          </a:prstGeom>
          <a:noFill/>
          <a:ln>
            <a:noFill/>
          </a:ln>
          <a:extLst>
            <a:ext uri="{909E8E84-426E-40DD-AFC4-6F175D3DCCD1}">
              <a14:hiddenFill xmlns:a14="http://schemas.microsoft.com/office/drawing/2010/main">
                <a:solidFill>
                  <a:srgbClr val="5CA0B4"/>
                </a:solidFill>
              </a14:hiddenFill>
            </a:ext>
          </a:extLst>
        </p:spPr>
        <p:txBody>
          <a:bodyPr lIns="65023" tIns="32511" rIns="65023" bIns="32511">
            <a:spAutoFit/>
          </a:bodyPr>
          <a:lstStyle/>
          <a:p>
            <a:pPr>
              <a:defRPr/>
            </a:pPr>
            <a:r>
              <a:rPr lang="zh-CN" altLang="en-US" sz="1000" kern="0" dirty="0">
                <a:solidFill>
                  <a:schemeClr val="bg1">
                    <a:lumMod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随着计算机技术的发展及印刷技术进步，平面设计在视觉感观领域问题，随着计算机技术的发展及印刷</a:t>
            </a:r>
          </a:p>
        </p:txBody>
      </p:sp>
      <p:sp>
        <p:nvSpPr>
          <p:cNvPr id="96" name="TextBox 1210"/>
          <p:cNvSpPr/>
          <p:nvPr/>
        </p:nvSpPr>
        <p:spPr>
          <a:xfrm>
            <a:off x="492350" y="3646488"/>
            <a:ext cx="1298589" cy="240763"/>
          </a:xfrm>
          <a:prstGeom prst="rect">
            <a:avLst/>
          </a:prstGeom>
          <a:noFill/>
          <a:ln w="9525">
            <a:noFill/>
            <a:miter/>
          </a:ln>
          <a:extLst>
            <a:ext uri="{909E8E84-426E-40DD-AFC4-6F175D3DCCD1}">
              <a14:hiddenFill xmlns:a14="http://schemas.microsoft.com/office/drawing/2010/main">
                <a:solidFill>
                  <a:srgbClr val="5CA0B4"/>
                </a:solidFill>
              </a14:hiddenFill>
            </a:ext>
          </a:extLst>
        </p:spPr>
        <p:txBody>
          <a:bodyPr wrap="none" lIns="65023" tIns="32511" rIns="65023" bIns="32511">
            <a:spAutoFit/>
          </a:bodyPr>
          <a:lstStyle/>
          <a:p>
            <a:pPr>
              <a:defRPr/>
            </a:pPr>
            <a:r>
              <a:rPr lang="zh-CN" altLang="en-US" sz="1100" b="1" dirty="0">
                <a:solidFill>
                  <a:schemeClr val="bg1">
                    <a:lumMod val="50000"/>
                  </a:schemeClr>
                </a:solidFill>
                <a:latin typeface="微软雅黑" panose="020B0503020204020204" charset="-122"/>
                <a:ea typeface="微软雅黑" panose="020B0503020204020204" charset="-122"/>
                <a:sym typeface="Arial" panose="020B0604020202020204" pitchFamily="34" charset="0"/>
              </a:rPr>
              <a:t>点击此处添加标题</a:t>
            </a:r>
          </a:p>
        </p:txBody>
      </p:sp>
      <p:sp>
        <p:nvSpPr>
          <p:cNvPr id="97" name="文本框 96"/>
          <p:cNvSpPr txBox="1"/>
          <p:nvPr/>
        </p:nvSpPr>
        <p:spPr>
          <a:xfrm>
            <a:off x="492350" y="3963989"/>
            <a:ext cx="3890749" cy="372088"/>
          </a:xfrm>
          <a:prstGeom prst="rect">
            <a:avLst/>
          </a:prstGeom>
          <a:noFill/>
          <a:ln>
            <a:noFill/>
          </a:ln>
          <a:extLst>
            <a:ext uri="{909E8E84-426E-40DD-AFC4-6F175D3DCCD1}">
              <a14:hiddenFill xmlns:a14="http://schemas.microsoft.com/office/drawing/2010/main">
                <a:solidFill>
                  <a:srgbClr val="5CA0B4"/>
                </a:solidFill>
              </a14:hiddenFill>
            </a:ext>
          </a:extLst>
        </p:spPr>
        <p:txBody>
          <a:bodyPr lIns="65023" tIns="32511" rIns="65023" bIns="32511">
            <a:spAutoFit/>
          </a:bodyPr>
          <a:lstStyle/>
          <a:p>
            <a:pPr>
              <a:defRPr/>
            </a:pPr>
            <a:r>
              <a:rPr lang="zh-CN" altLang="en-US" sz="1000" kern="0" dirty="0">
                <a:solidFill>
                  <a:schemeClr val="bg1">
                    <a:lumMod val="50000"/>
                  </a:schemeClr>
                </a:solidFill>
                <a:latin typeface="微软雅黑" panose="020B0503020204020204" pitchFamily="34" charset="-122"/>
                <a:ea typeface="微软雅黑" panose="020B0503020204020204" pitchFamily="34" charset="-122"/>
              </a:rPr>
              <a:t>随着计算机技术的发展及印刷技术进步，平面设计在视觉感观领域问题，随着计算机技术的发展及印刷</a:t>
            </a:r>
          </a:p>
        </p:txBody>
      </p:sp>
    </p:spTree>
    <p:extLst>
      <p:ext uri="{BB962C8B-B14F-4D97-AF65-F5344CB8AC3E}">
        <p14:creationId xmlns:p14="http://schemas.microsoft.com/office/powerpoint/2010/main" val="2453837851"/>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par>
                                <p:cTn id="11" presetID="2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down)">
                                      <p:cBhvr>
                                        <p:cTn id="13" dur="500"/>
                                        <p:tgtEl>
                                          <p:spTgt spid="4"/>
                                        </p:tgtEl>
                                      </p:cBhvr>
                                    </p:animEffect>
                                  </p:childTnLst>
                                </p:cTn>
                              </p:par>
                              <p:par>
                                <p:cTn id="14" presetID="22" presetClass="entr" presetSubtype="4"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down)">
                                      <p:cBhvr>
                                        <p:cTn id="16" dur="500"/>
                                        <p:tgtEl>
                                          <p:spTgt spid="14"/>
                                        </p:tgtEl>
                                      </p:cBhvr>
                                    </p:animEffect>
                                  </p:childTnLst>
                                </p:cTn>
                              </p:par>
                              <p:par>
                                <p:cTn id="17" presetID="22" presetClass="entr" presetSubtype="4" fill="hold"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par>
                                <p:cTn id="20" presetID="22" presetClass="entr" presetSubtype="4"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down)">
                                      <p:cBhvr>
                                        <p:cTn id="22" dur="500"/>
                                        <p:tgtEl>
                                          <p:spTgt spid="21"/>
                                        </p:tgtEl>
                                      </p:cBhvr>
                                    </p:animEffect>
                                  </p:childTnLst>
                                </p:cTn>
                              </p:par>
                              <p:par>
                                <p:cTn id="23" presetID="22" presetClass="entr" presetSubtype="4" fill="hold" nodeType="withEffect">
                                  <p:stCondLst>
                                    <p:cond delay="0"/>
                                  </p:stCondLst>
                                  <p:childTnLst>
                                    <p:set>
                                      <p:cBhvr>
                                        <p:cTn id="24" dur="1" fill="hold">
                                          <p:stCondLst>
                                            <p:cond delay="0"/>
                                          </p:stCondLst>
                                        </p:cTn>
                                        <p:tgtEl>
                                          <p:spTgt spid="31"/>
                                        </p:tgtEl>
                                        <p:attrNameLst>
                                          <p:attrName>style.visibility</p:attrName>
                                        </p:attrNameLst>
                                      </p:cBhvr>
                                      <p:to>
                                        <p:strVal val="visible"/>
                                      </p:to>
                                    </p:set>
                                    <p:animEffect transition="in" filter="wipe(down)">
                                      <p:cBhvr>
                                        <p:cTn id="25" dur="500"/>
                                        <p:tgtEl>
                                          <p:spTgt spid="31"/>
                                        </p:tgtEl>
                                      </p:cBhvr>
                                    </p:animEffect>
                                  </p:childTnLst>
                                </p:cTn>
                              </p:par>
                              <p:par>
                                <p:cTn id="26" presetID="22" presetClass="entr" presetSubtype="4"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ipe(down)">
                                      <p:cBhvr>
                                        <p:cTn id="28" dur="500"/>
                                        <p:tgtEl>
                                          <p:spTgt spid="37"/>
                                        </p:tgtEl>
                                      </p:cBhvr>
                                    </p:animEffect>
                                  </p:childTnLst>
                                </p:cTn>
                              </p:par>
                              <p:par>
                                <p:cTn id="29" presetID="22" presetClass="entr" presetSubtype="4" fill="hold"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wipe(down)">
                                      <p:cBhvr>
                                        <p:cTn id="31" dur="500"/>
                                        <p:tgtEl>
                                          <p:spTgt spid="44"/>
                                        </p:tgtEl>
                                      </p:cBhvr>
                                    </p:animEffect>
                                  </p:childTnLst>
                                </p:cTn>
                              </p:par>
                              <p:par>
                                <p:cTn id="32" presetID="22" presetClass="entr" presetSubtype="4" fill="hold" nodeType="withEffect">
                                  <p:stCondLst>
                                    <p:cond delay="0"/>
                                  </p:stCondLst>
                                  <p:childTnLst>
                                    <p:set>
                                      <p:cBhvr>
                                        <p:cTn id="33" dur="1" fill="hold">
                                          <p:stCondLst>
                                            <p:cond delay="0"/>
                                          </p:stCondLst>
                                        </p:cTn>
                                        <p:tgtEl>
                                          <p:spTgt spid="51"/>
                                        </p:tgtEl>
                                        <p:attrNameLst>
                                          <p:attrName>style.visibility</p:attrName>
                                        </p:attrNameLst>
                                      </p:cBhvr>
                                      <p:to>
                                        <p:strVal val="visible"/>
                                      </p:to>
                                    </p:set>
                                    <p:animEffect transition="in" filter="wipe(down)">
                                      <p:cBhvr>
                                        <p:cTn id="34" dur="500"/>
                                        <p:tgtEl>
                                          <p:spTgt spid="51"/>
                                        </p:tgtEl>
                                      </p:cBhvr>
                                    </p:animEffect>
                                  </p:childTnLst>
                                </p:cTn>
                              </p:par>
                              <p:par>
                                <p:cTn id="35" presetID="22" presetClass="entr" presetSubtype="4" fill="hold"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wipe(down)">
                                      <p:cBhvr>
                                        <p:cTn id="37" dur="500"/>
                                        <p:tgtEl>
                                          <p:spTgt spid="63"/>
                                        </p:tgtEl>
                                      </p:cBhvr>
                                    </p:animEffect>
                                  </p:childTnLst>
                                </p:cTn>
                              </p:par>
                              <p:par>
                                <p:cTn id="38" presetID="22" presetClass="entr" presetSubtype="4" fill="hold" nodeType="withEffect">
                                  <p:stCondLst>
                                    <p:cond delay="0"/>
                                  </p:stCondLst>
                                  <p:childTnLst>
                                    <p:set>
                                      <p:cBhvr>
                                        <p:cTn id="39" dur="1" fill="hold">
                                          <p:stCondLst>
                                            <p:cond delay="0"/>
                                          </p:stCondLst>
                                        </p:cTn>
                                        <p:tgtEl>
                                          <p:spTgt spid="75"/>
                                        </p:tgtEl>
                                        <p:attrNameLst>
                                          <p:attrName>style.visibility</p:attrName>
                                        </p:attrNameLst>
                                      </p:cBhvr>
                                      <p:to>
                                        <p:strVal val="visible"/>
                                      </p:to>
                                    </p:set>
                                    <p:animEffect transition="in" filter="wipe(down)">
                                      <p:cBhvr>
                                        <p:cTn id="40" dur="500"/>
                                        <p:tgtEl>
                                          <p:spTgt spid="75"/>
                                        </p:tgtEl>
                                      </p:cBhvr>
                                    </p:animEffect>
                                  </p:childTnLst>
                                </p:cTn>
                              </p:par>
                              <p:par>
                                <p:cTn id="41" presetID="22" presetClass="entr" presetSubtype="4" fill="hold" nodeType="with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wipe(down)">
                                      <p:cBhvr>
                                        <p:cTn id="43" dur="500"/>
                                        <p:tgtEl>
                                          <p:spTgt spid="86"/>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87"/>
                                        </p:tgtEl>
                                        <p:attrNameLst>
                                          <p:attrName>style.visibility</p:attrName>
                                        </p:attrNameLst>
                                      </p:cBhvr>
                                      <p:to>
                                        <p:strVal val="visible"/>
                                      </p:to>
                                    </p:set>
                                    <p:animEffect transition="in" filter="wipe(down)">
                                      <p:cBhvr>
                                        <p:cTn id="46" dur="500"/>
                                        <p:tgtEl>
                                          <p:spTgt spid="87"/>
                                        </p:tgtEl>
                                      </p:cBhvr>
                                    </p:animEffect>
                                  </p:childTnLst>
                                </p:cTn>
                              </p:par>
                              <p:par>
                                <p:cTn id="47" presetID="22" presetClass="entr" presetSubtype="4" fill="hold" nodeType="withEffect">
                                  <p:stCondLst>
                                    <p:cond delay="0"/>
                                  </p:stCondLst>
                                  <p:childTnLst>
                                    <p:set>
                                      <p:cBhvr>
                                        <p:cTn id="48" dur="1" fill="hold">
                                          <p:stCondLst>
                                            <p:cond delay="0"/>
                                          </p:stCondLst>
                                        </p:cTn>
                                        <p:tgtEl>
                                          <p:spTgt spid="81"/>
                                        </p:tgtEl>
                                        <p:attrNameLst>
                                          <p:attrName>style.visibility</p:attrName>
                                        </p:attrNameLst>
                                      </p:cBhvr>
                                      <p:to>
                                        <p:strVal val="visible"/>
                                      </p:to>
                                    </p:set>
                                    <p:animEffect transition="in" filter="wipe(down)">
                                      <p:cBhvr>
                                        <p:cTn id="49" dur="500"/>
                                        <p:tgtEl>
                                          <p:spTgt spid="81"/>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3"/>
                                        </p:tgtEl>
                                        <p:attrNameLst>
                                          <p:attrName>style.visibility</p:attrName>
                                        </p:attrNameLst>
                                      </p:cBhvr>
                                      <p:to>
                                        <p:strVal val="visible"/>
                                      </p:to>
                                    </p:set>
                                    <p:animEffect transition="in" filter="wipe(down)">
                                      <p:cBhvr>
                                        <p:cTn id="52" dur="500"/>
                                        <p:tgtEl>
                                          <p:spTgt spid="93"/>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94"/>
                                        </p:tgtEl>
                                        <p:attrNameLst>
                                          <p:attrName>style.visibility</p:attrName>
                                        </p:attrNameLst>
                                      </p:cBhvr>
                                      <p:to>
                                        <p:strVal val="visible"/>
                                      </p:to>
                                    </p:set>
                                    <p:animEffect transition="in" filter="wipe(down)">
                                      <p:cBhvr>
                                        <p:cTn id="55" dur="500"/>
                                        <p:tgtEl>
                                          <p:spTgt spid="94"/>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95"/>
                                        </p:tgtEl>
                                        <p:attrNameLst>
                                          <p:attrName>style.visibility</p:attrName>
                                        </p:attrNameLst>
                                      </p:cBhvr>
                                      <p:to>
                                        <p:strVal val="visible"/>
                                      </p:to>
                                    </p:set>
                                    <p:animEffect transition="in" filter="wipe(down)">
                                      <p:cBhvr>
                                        <p:cTn id="58" dur="500"/>
                                        <p:tgtEl>
                                          <p:spTgt spid="95"/>
                                        </p:tgtEl>
                                      </p:cBhvr>
                                    </p:animEffect>
                                  </p:childTnLst>
                                </p:cTn>
                              </p:par>
                              <p:par>
                                <p:cTn id="59" presetID="22" presetClass="entr" presetSubtype="4" fill="hold" grpId="0" nodeType="withEffect">
                                  <p:stCondLst>
                                    <p:cond delay="0"/>
                                  </p:stCondLst>
                                  <p:childTnLst>
                                    <p:set>
                                      <p:cBhvr>
                                        <p:cTn id="60" dur="1" fill="hold">
                                          <p:stCondLst>
                                            <p:cond delay="0"/>
                                          </p:stCondLst>
                                        </p:cTn>
                                        <p:tgtEl>
                                          <p:spTgt spid="96"/>
                                        </p:tgtEl>
                                        <p:attrNameLst>
                                          <p:attrName>style.visibility</p:attrName>
                                        </p:attrNameLst>
                                      </p:cBhvr>
                                      <p:to>
                                        <p:strVal val="visible"/>
                                      </p:to>
                                    </p:set>
                                    <p:animEffect transition="in" filter="wipe(down)">
                                      <p:cBhvr>
                                        <p:cTn id="61" dur="500"/>
                                        <p:tgtEl>
                                          <p:spTgt spid="96"/>
                                        </p:tgtEl>
                                      </p:cBhvr>
                                    </p:animEffect>
                                  </p:childTnLst>
                                </p:cTn>
                              </p:par>
                              <p:par>
                                <p:cTn id="62" presetID="22" presetClass="entr" presetSubtype="4" fill="hold" grpId="0" nodeType="withEffect">
                                  <p:stCondLst>
                                    <p:cond delay="0"/>
                                  </p:stCondLst>
                                  <p:childTnLst>
                                    <p:set>
                                      <p:cBhvr>
                                        <p:cTn id="63" dur="1" fill="hold">
                                          <p:stCondLst>
                                            <p:cond delay="0"/>
                                          </p:stCondLst>
                                        </p:cTn>
                                        <p:tgtEl>
                                          <p:spTgt spid="97"/>
                                        </p:tgtEl>
                                        <p:attrNameLst>
                                          <p:attrName>style.visibility</p:attrName>
                                        </p:attrNameLst>
                                      </p:cBhvr>
                                      <p:to>
                                        <p:strVal val="visible"/>
                                      </p:to>
                                    </p:set>
                                    <p:animEffect transition="in" filter="wipe(down)">
                                      <p:cBhvr>
                                        <p:cTn id="64"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 grpId="0"/>
      <p:bldP spid="93" grpId="0"/>
      <p:bldP spid="94" grpId="0"/>
      <p:bldP spid="95" grpId="0"/>
      <p:bldP spid="96" grpId="0"/>
      <p:bldP spid="9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015618fa4e34276.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6" name="TextBox 48"/>
          <p:cNvSpPr txBox="1"/>
          <p:nvPr/>
        </p:nvSpPr>
        <p:spPr>
          <a:xfrm>
            <a:off x="5500104" y="3003798"/>
            <a:ext cx="2816312" cy="492443"/>
          </a:xfrm>
          <a:prstGeom prst="rect">
            <a:avLst/>
          </a:prstGeom>
          <a:noFill/>
        </p:spPr>
        <p:txBody>
          <a:bodyPr wrap="square" lIns="0" tIns="0" rIns="0" bIns="0" rtlCol="0">
            <a:spAutoFit/>
          </a:bodyPr>
          <a:lstStyle/>
          <a:p>
            <a:r>
              <a:rPr lang="zh-CN" altLang="en-US" sz="32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49"/>
          <p:cNvSpPr txBox="1"/>
          <p:nvPr/>
        </p:nvSpPr>
        <p:spPr>
          <a:xfrm>
            <a:off x="5500104" y="3583398"/>
            <a:ext cx="2389911" cy="276999"/>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28" name="矩形 259"/>
          <p:cNvSpPr>
            <a:spLocks noChangeArrowheads="1"/>
          </p:cNvSpPr>
          <p:nvPr/>
        </p:nvSpPr>
        <p:spPr bwMode="auto">
          <a:xfrm>
            <a:off x="3871123" y="2652032"/>
            <a:ext cx="1561914" cy="1575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03</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7650517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28"/>
                                        </p:tgtEl>
                                      </p:cBhvr>
                                    </p:animEffect>
                                    <p:animScale>
                                      <p:cBhvr>
                                        <p:cTn id="15" dur="250" autoRev="1" fill="hold"/>
                                        <p:tgtEl>
                                          <p:spTgt spid="28"/>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26"/>
                                        </p:tgtEl>
                                        <p:attrNameLst>
                                          <p:attrName>style.visibility</p:attrName>
                                        </p:attrNameLst>
                                      </p:cBhvr>
                                      <p:to>
                                        <p:strVal val="visible"/>
                                      </p:to>
                                    </p:set>
                                    <p:animEffect transition="in" filter="wipe(left)">
                                      <p:cBhvr>
                                        <p:cTn id="19" dur="200"/>
                                        <p:tgtEl>
                                          <p:spTgt spid="26"/>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26"/>
                                        </p:tgtEl>
                                      </p:cBhvr>
                                      <p:to x="80000" y="100000"/>
                                    </p:animScale>
                                    <p:anim by="(#ppt_w*0.10)" calcmode="lin" valueType="num">
                                      <p:cBhvr>
                                        <p:cTn id="22" dur="50" autoRev="1" fill="hold">
                                          <p:stCondLst>
                                            <p:cond delay="0"/>
                                          </p:stCondLst>
                                        </p:cTn>
                                        <p:tgtEl>
                                          <p:spTgt spid="26"/>
                                        </p:tgtEl>
                                        <p:attrNameLst>
                                          <p:attrName>ppt_x</p:attrName>
                                        </p:attrNameLst>
                                      </p:cBhvr>
                                    </p:anim>
                                    <p:anim by="(-#ppt_w*0.10)" calcmode="lin" valueType="num">
                                      <p:cBhvr>
                                        <p:cTn id="23" dur="50" autoRev="1" fill="hold">
                                          <p:stCondLst>
                                            <p:cond delay="0"/>
                                          </p:stCondLst>
                                        </p:cTn>
                                        <p:tgtEl>
                                          <p:spTgt spid="26"/>
                                        </p:tgtEl>
                                        <p:attrNameLst>
                                          <p:attrName>ppt_y</p:attrName>
                                        </p:attrNameLst>
                                      </p:cBhvr>
                                    </p:anim>
                                    <p:animRot by="-480000">
                                      <p:cBhvr>
                                        <p:cTn id="24" dur="50" autoRev="1" fill="hold">
                                          <p:stCondLst>
                                            <p:cond delay="0"/>
                                          </p:stCondLst>
                                        </p:cTn>
                                        <p:tgtEl>
                                          <p:spTgt spid="26"/>
                                        </p:tgtEl>
                                        <p:attrNameLst>
                                          <p:attrName>r</p:attrName>
                                        </p:attrNameLst>
                                      </p:cBhvr>
                                    </p:animRot>
                                  </p:childTnLst>
                                </p:cTn>
                              </p:par>
                            </p:childTnLst>
                          </p:cTn>
                        </p:par>
                        <p:par>
                          <p:cTn id="25" fill="hold">
                            <p:stCondLst>
                              <p:cond delay="155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27"/>
                                        </p:tgtEl>
                                        <p:attrNameLst>
                                          <p:attrName>style.visibility</p:attrName>
                                        </p:attrNameLst>
                                      </p:cBhvr>
                                      <p:to>
                                        <p:strVal val="visible"/>
                                      </p:to>
                                    </p:set>
                                    <p:animEffect transition="in" filter="wipe(left)">
                                      <p:cBhvr>
                                        <p:cTn id="28" dur="200"/>
                                        <p:tgtEl>
                                          <p:spTgt spid="27"/>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27"/>
                                        </p:tgtEl>
                                      </p:cBhvr>
                                      <p:to x="80000" y="100000"/>
                                    </p:animScale>
                                    <p:anim by="(#ppt_w*0.10)" calcmode="lin" valueType="num">
                                      <p:cBhvr>
                                        <p:cTn id="31" dur="50" autoRev="1" fill="hold">
                                          <p:stCondLst>
                                            <p:cond delay="0"/>
                                          </p:stCondLst>
                                        </p:cTn>
                                        <p:tgtEl>
                                          <p:spTgt spid="27"/>
                                        </p:tgtEl>
                                        <p:attrNameLst>
                                          <p:attrName>ppt_x</p:attrName>
                                        </p:attrNameLst>
                                      </p:cBhvr>
                                    </p:anim>
                                    <p:anim by="(-#ppt_w*0.10)" calcmode="lin" valueType="num">
                                      <p:cBhvr>
                                        <p:cTn id="32" dur="50" autoRev="1" fill="hold">
                                          <p:stCondLst>
                                            <p:cond delay="0"/>
                                          </p:stCondLst>
                                        </p:cTn>
                                        <p:tgtEl>
                                          <p:spTgt spid="27"/>
                                        </p:tgtEl>
                                        <p:attrNameLst>
                                          <p:attrName>ppt_y</p:attrName>
                                        </p:attrNameLst>
                                      </p:cBhvr>
                                    </p:anim>
                                    <p:animRot by="-480000">
                                      <p:cBhvr>
                                        <p:cTn id="33" dur="50" autoRev="1" fill="hold">
                                          <p:stCondLst>
                                            <p:cond delay="0"/>
                                          </p:stCondLst>
                                        </p:cTn>
                                        <p:tgtEl>
                                          <p:spTgt spid="27"/>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strVal val="#ppt_w+.3"/>
                                          </p:val>
                                        </p:tav>
                                        <p:tav tm="100000">
                                          <p:val>
                                            <p:strVal val="#ppt_w"/>
                                          </p:val>
                                        </p:tav>
                                      </p:tavLst>
                                    </p:anim>
                                    <p:anim calcmode="lin" valueType="num">
                                      <p:cBhvr>
                                        <p:cTn id="39" dur="1000" fill="hold"/>
                                        <p:tgtEl>
                                          <p:spTgt spid="6"/>
                                        </p:tgtEl>
                                        <p:attrNameLst>
                                          <p:attrName>ppt_h</p:attrName>
                                        </p:attrNameLst>
                                      </p:cBhvr>
                                      <p:tavLst>
                                        <p:tav tm="0">
                                          <p:val>
                                            <p:strVal val="#ppt_h"/>
                                          </p:val>
                                        </p:tav>
                                        <p:tav tm="100000">
                                          <p:val>
                                            <p:strVal val="#ppt_h"/>
                                          </p:val>
                                        </p:tav>
                                      </p:tavLst>
                                    </p:anim>
                                    <p:animEffect transition="in" filter="fade">
                                      <p:cBhvr>
                                        <p:cTn id="4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P spid="27" grpId="0"/>
      <p:bldP spid="27" grpId="1"/>
      <p:bldP spid="28" grpId="0"/>
      <p:bldP spid="28"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9" name="KSO_GT1"/>
          <p:cNvSpPr txBox="1">
            <a:spLocks noChangeArrowheads="1"/>
          </p:cNvSpPr>
          <p:nvPr/>
        </p:nvSpPr>
        <p:spPr bwMode="auto">
          <a:xfrm rot="3140710">
            <a:off x="696517" y="2706875"/>
            <a:ext cx="983457" cy="411956"/>
          </a:xfrm>
          <a:prstGeom prst="rect">
            <a:avLst/>
          </a:prstGeom>
          <a:noFill/>
          <a:ln w="9525">
            <a:noFill/>
            <a:miter lim="800000"/>
          </a:ln>
        </p:spPr>
        <p:txBody>
          <a:bodyPr lIns="0" tIns="0" rIns="0" bIns="0" anchor="ctr"/>
          <a:lstStyle/>
          <a:p>
            <a:pPr algn="r"/>
            <a:r>
              <a:rPr lang="zh-CN" altLang="en-US" sz="1200" dirty="0">
                <a:solidFill>
                  <a:schemeClr val="tx1">
                    <a:lumMod val="75000"/>
                    <a:lumOff val="25000"/>
                  </a:schemeClr>
                </a:solidFill>
                <a:latin typeface="微软雅黑" pitchFamily="34" charset="-122"/>
                <a:ea typeface="微软雅黑" pitchFamily="34" charset="-122"/>
              </a:rPr>
              <a:t>小标题</a:t>
            </a:r>
          </a:p>
        </p:txBody>
      </p:sp>
      <p:sp>
        <p:nvSpPr>
          <p:cNvPr id="30" name="任意多边形 29"/>
          <p:cNvSpPr/>
          <p:nvPr/>
        </p:nvSpPr>
        <p:spPr>
          <a:xfrm>
            <a:off x="833855" y="1563950"/>
            <a:ext cx="1584120" cy="1621393"/>
          </a:xfrm>
          <a:custGeom>
            <a:avLst/>
            <a:gdLst>
              <a:gd name="connsiteX0" fmla="*/ 810262 w 1773141"/>
              <a:gd name="connsiteY0" fmla="*/ 1611 h 1814710"/>
              <a:gd name="connsiteX1" fmla="*/ 1585932 w 1773141"/>
              <a:gd name="connsiteY1" fmla="*/ 355924 h 1814710"/>
              <a:gd name="connsiteX2" fmla="*/ 1417218 w 1773141"/>
              <a:gd name="connsiteY2" fmla="*/ 1628933 h 1814710"/>
              <a:gd name="connsiteX3" fmla="*/ 904488 w 1773141"/>
              <a:gd name="connsiteY3" fmla="*/ 1814710 h 1814710"/>
              <a:gd name="connsiteX4" fmla="*/ 0 w 1773141"/>
              <a:gd name="connsiteY4" fmla="*/ 633846 h 1814710"/>
              <a:gd name="connsiteX5" fmla="*/ 312924 w 1773141"/>
              <a:gd name="connsiteY5" fmla="*/ 187210 h 1814710"/>
              <a:gd name="connsiteX6" fmla="*/ 810262 w 1773141"/>
              <a:gd name="connsiteY6" fmla="*/ 1611 h 18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41" h="1814710">
                <a:moveTo>
                  <a:pt x="810262" y="1611"/>
                </a:moveTo>
                <a:cubicBezTo>
                  <a:pt x="1101237" y="-15717"/>
                  <a:pt x="1395343" y="107099"/>
                  <a:pt x="1585932" y="355924"/>
                </a:cubicBezTo>
                <a:cubicBezTo>
                  <a:pt x="1890875" y="754045"/>
                  <a:pt x="1815339" y="1323990"/>
                  <a:pt x="1417218" y="1628933"/>
                </a:cubicBezTo>
                <a:cubicBezTo>
                  <a:pt x="1263543" y="1746641"/>
                  <a:pt x="1084268" y="1807659"/>
                  <a:pt x="904488" y="1814710"/>
                </a:cubicBezTo>
                <a:lnTo>
                  <a:pt x="0" y="633846"/>
                </a:lnTo>
                <a:cubicBezTo>
                  <a:pt x="53638" y="462110"/>
                  <a:pt x="159249" y="304918"/>
                  <a:pt x="312924" y="187210"/>
                </a:cubicBezTo>
                <a:cubicBezTo>
                  <a:pt x="462219" y="72857"/>
                  <a:pt x="635677" y="12008"/>
                  <a:pt x="810262" y="1611"/>
                </a:cubicBezTo>
                <a:close/>
              </a:path>
            </a:pathLst>
          </a:custGeom>
          <a:solidFill>
            <a:schemeClr val="accent1"/>
          </a:solidFill>
          <a:ln w="381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anchor="ctr"/>
          <a:lstStyle/>
          <a:p>
            <a:pPr algn="ctr">
              <a:defRPr/>
            </a:pPr>
            <a:endParaRPr lang="en-US" altLang="zh-CN" sz="1400" b="1" dirty="0">
              <a:solidFill>
                <a:schemeClr val="tx1"/>
              </a:solidFill>
            </a:endParaRPr>
          </a:p>
        </p:txBody>
      </p:sp>
      <p:pic>
        <p:nvPicPr>
          <p:cNvPr id="49163" name="图片 37"/>
          <p:cNvPicPr>
            <a:picLocks noChangeAspect="1"/>
          </p:cNvPicPr>
          <p:nvPr/>
        </p:nvPicPr>
        <p:blipFill>
          <a:blip r:embed="rId3" cstate="print"/>
          <a:srcRect l="86467"/>
          <a:stretch>
            <a:fillRect/>
          </a:stretch>
        </p:blipFill>
        <p:spPr bwMode="auto">
          <a:xfrm rot="-2245971">
            <a:off x="1185863" y="1580432"/>
            <a:ext cx="240506" cy="2012156"/>
          </a:xfrm>
          <a:prstGeom prst="rect">
            <a:avLst/>
          </a:prstGeom>
          <a:noFill/>
          <a:ln w="9525">
            <a:noFill/>
            <a:miter lim="800000"/>
            <a:headEnd/>
            <a:tailEnd/>
          </a:ln>
        </p:spPr>
      </p:pic>
      <p:sp>
        <p:nvSpPr>
          <p:cNvPr id="49164" name="Freeform 114"/>
          <p:cNvSpPr>
            <a:spLocks noEditPoints="1"/>
          </p:cNvSpPr>
          <p:nvPr/>
        </p:nvSpPr>
        <p:spPr bwMode="auto">
          <a:xfrm>
            <a:off x="1445420" y="2105496"/>
            <a:ext cx="332185" cy="441722"/>
          </a:xfrm>
          <a:custGeom>
            <a:avLst/>
            <a:gdLst>
              <a:gd name="T0" fmla="*/ 2147483647 w 680"/>
              <a:gd name="T1" fmla="*/ 2147483647 h 904"/>
              <a:gd name="T2" fmla="*/ 2147483647 w 680"/>
              <a:gd name="T3" fmla="*/ 2147483647 h 904"/>
              <a:gd name="T4" fmla="*/ 2147483647 w 680"/>
              <a:gd name="T5" fmla="*/ 2147483647 h 904"/>
              <a:gd name="T6" fmla="*/ 0 w 680"/>
              <a:gd name="T7" fmla="*/ 2147483647 h 904"/>
              <a:gd name="T8" fmla="*/ 0 w 680"/>
              <a:gd name="T9" fmla="*/ 2147483647 h 904"/>
              <a:gd name="T10" fmla="*/ 2147483647 w 680"/>
              <a:gd name="T11" fmla="*/ 2147483647 h 904"/>
              <a:gd name="T12" fmla="*/ 2147483647 w 680"/>
              <a:gd name="T13" fmla="*/ 2147483647 h 904"/>
              <a:gd name="T14" fmla="*/ 2147483647 w 680"/>
              <a:gd name="T15" fmla="*/ 2147483647 h 904"/>
              <a:gd name="T16" fmla="*/ 2147483647 w 680"/>
              <a:gd name="T17" fmla="*/ 2147483647 h 904"/>
              <a:gd name="T18" fmla="*/ 2147483647 w 680"/>
              <a:gd name="T19" fmla="*/ 2147483647 h 904"/>
              <a:gd name="T20" fmla="*/ 2147483647 w 680"/>
              <a:gd name="T21" fmla="*/ 2147483647 h 904"/>
              <a:gd name="T22" fmla="*/ 2147483647 w 680"/>
              <a:gd name="T23" fmla="*/ 2147483647 h 904"/>
              <a:gd name="T24" fmla="*/ 2147483647 w 680"/>
              <a:gd name="T25" fmla="*/ 2147483647 h 904"/>
              <a:gd name="T26" fmla="*/ 2147483647 w 680"/>
              <a:gd name="T27" fmla="*/ 0 h 904"/>
              <a:gd name="T28" fmla="*/ 2147483647 w 680"/>
              <a:gd name="T29" fmla="*/ 0 h 904"/>
              <a:gd name="T30" fmla="*/ 2147483647 w 680"/>
              <a:gd name="T31" fmla="*/ 2147483647 h 904"/>
              <a:gd name="T32" fmla="*/ 2147483647 w 680"/>
              <a:gd name="T33" fmla="*/ 2147483647 h 904"/>
              <a:gd name="T34" fmla="*/ 2147483647 w 680"/>
              <a:gd name="T35" fmla="*/ 2147483647 h 904"/>
              <a:gd name="T36" fmla="*/ 2147483647 w 680"/>
              <a:gd name="T37" fmla="*/ 2147483647 h 904"/>
              <a:gd name="T38" fmla="*/ 2147483647 w 680"/>
              <a:gd name="T39" fmla="*/ 2147483647 h 904"/>
              <a:gd name="T40" fmla="*/ 2147483647 w 680"/>
              <a:gd name="T41" fmla="*/ 2147483647 h 904"/>
              <a:gd name="T42" fmla="*/ 2147483647 w 680"/>
              <a:gd name="T43" fmla="*/ 2147483647 h 904"/>
              <a:gd name="T44" fmla="*/ 2147483647 w 680"/>
              <a:gd name="T45" fmla="*/ 2147483647 h 904"/>
              <a:gd name="T46" fmla="*/ 2147483647 w 680"/>
              <a:gd name="T47" fmla="*/ 2147483647 h 904"/>
              <a:gd name="T48" fmla="*/ 2147483647 w 680"/>
              <a:gd name="T49" fmla="*/ 2147483647 h 904"/>
              <a:gd name="T50" fmla="*/ 0 w 680"/>
              <a:gd name="T51" fmla="*/ 2147483647 h 904"/>
              <a:gd name="T52" fmla="*/ 2147483647 w 680"/>
              <a:gd name="T53" fmla="*/ 2147483647 h 904"/>
              <a:gd name="T54" fmla="*/ 2147483647 w 680"/>
              <a:gd name="T55" fmla="*/ 2147483647 h 904"/>
              <a:gd name="T56" fmla="*/ 2147483647 w 680"/>
              <a:gd name="T57" fmla="*/ 2147483647 h 904"/>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680"/>
              <a:gd name="T88" fmla="*/ 0 h 904"/>
              <a:gd name="T89" fmla="*/ 680 w 680"/>
              <a:gd name="T90" fmla="*/ 904 h 904"/>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680" h="904">
                <a:moveTo>
                  <a:pt x="680" y="527"/>
                </a:moveTo>
                <a:cubicBezTo>
                  <a:pt x="680" y="803"/>
                  <a:pt x="680" y="803"/>
                  <a:pt x="680" y="803"/>
                </a:cubicBezTo>
                <a:cubicBezTo>
                  <a:pt x="680" y="859"/>
                  <a:pt x="528" y="904"/>
                  <a:pt x="340" y="904"/>
                </a:cubicBezTo>
                <a:cubicBezTo>
                  <a:pt x="152" y="904"/>
                  <a:pt x="0" y="859"/>
                  <a:pt x="0" y="803"/>
                </a:cubicBezTo>
                <a:cubicBezTo>
                  <a:pt x="0" y="527"/>
                  <a:pt x="0" y="527"/>
                  <a:pt x="0" y="527"/>
                </a:cubicBezTo>
                <a:cubicBezTo>
                  <a:pt x="109" y="587"/>
                  <a:pt x="291" y="591"/>
                  <a:pt x="340" y="591"/>
                </a:cubicBezTo>
                <a:cubicBezTo>
                  <a:pt x="389" y="591"/>
                  <a:pt x="571" y="587"/>
                  <a:pt x="680" y="527"/>
                </a:cubicBezTo>
                <a:close/>
                <a:moveTo>
                  <a:pt x="299" y="398"/>
                </a:moveTo>
                <a:cubicBezTo>
                  <a:pt x="322" y="422"/>
                  <a:pt x="358" y="422"/>
                  <a:pt x="381" y="398"/>
                </a:cubicBezTo>
                <a:cubicBezTo>
                  <a:pt x="550" y="217"/>
                  <a:pt x="550" y="217"/>
                  <a:pt x="550" y="217"/>
                </a:cubicBezTo>
                <a:cubicBezTo>
                  <a:pt x="572" y="194"/>
                  <a:pt x="564" y="174"/>
                  <a:pt x="531" y="174"/>
                </a:cubicBezTo>
                <a:cubicBezTo>
                  <a:pt x="444" y="174"/>
                  <a:pt x="444" y="174"/>
                  <a:pt x="444" y="174"/>
                </a:cubicBezTo>
                <a:cubicBezTo>
                  <a:pt x="444" y="59"/>
                  <a:pt x="444" y="59"/>
                  <a:pt x="444" y="59"/>
                </a:cubicBezTo>
                <a:cubicBezTo>
                  <a:pt x="444" y="27"/>
                  <a:pt x="417" y="0"/>
                  <a:pt x="385" y="0"/>
                </a:cubicBezTo>
                <a:cubicBezTo>
                  <a:pt x="295" y="0"/>
                  <a:pt x="295" y="0"/>
                  <a:pt x="295" y="0"/>
                </a:cubicBezTo>
                <a:cubicBezTo>
                  <a:pt x="263" y="0"/>
                  <a:pt x="236" y="27"/>
                  <a:pt x="236" y="59"/>
                </a:cubicBezTo>
                <a:cubicBezTo>
                  <a:pt x="236" y="174"/>
                  <a:pt x="236" y="174"/>
                  <a:pt x="236" y="174"/>
                </a:cubicBezTo>
                <a:cubicBezTo>
                  <a:pt x="149" y="174"/>
                  <a:pt x="149" y="174"/>
                  <a:pt x="149" y="174"/>
                </a:cubicBezTo>
                <a:cubicBezTo>
                  <a:pt x="116" y="174"/>
                  <a:pt x="108" y="194"/>
                  <a:pt x="130" y="217"/>
                </a:cubicBezTo>
                <a:lnTo>
                  <a:pt x="299" y="398"/>
                </a:lnTo>
                <a:close/>
                <a:moveTo>
                  <a:pt x="477" y="356"/>
                </a:moveTo>
                <a:cubicBezTo>
                  <a:pt x="411" y="426"/>
                  <a:pt x="411" y="426"/>
                  <a:pt x="411" y="426"/>
                </a:cubicBezTo>
                <a:cubicBezTo>
                  <a:pt x="392" y="446"/>
                  <a:pt x="367" y="457"/>
                  <a:pt x="340" y="457"/>
                </a:cubicBezTo>
                <a:cubicBezTo>
                  <a:pt x="313" y="457"/>
                  <a:pt x="288" y="446"/>
                  <a:pt x="269" y="426"/>
                </a:cubicBezTo>
                <a:cubicBezTo>
                  <a:pt x="203" y="356"/>
                  <a:pt x="203" y="356"/>
                  <a:pt x="203" y="356"/>
                </a:cubicBezTo>
                <a:cubicBezTo>
                  <a:pt x="83" y="371"/>
                  <a:pt x="0" y="407"/>
                  <a:pt x="0" y="448"/>
                </a:cubicBezTo>
                <a:cubicBezTo>
                  <a:pt x="0" y="504"/>
                  <a:pt x="152" y="550"/>
                  <a:pt x="340" y="550"/>
                </a:cubicBezTo>
                <a:cubicBezTo>
                  <a:pt x="528" y="550"/>
                  <a:pt x="680" y="504"/>
                  <a:pt x="680" y="448"/>
                </a:cubicBezTo>
                <a:cubicBezTo>
                  <a:pt x="680" y="407"/>
                  <a:pt x="597" y="371"/>
                  <a:pt x="477" y="356"/>
                </a:cubicBezTo>
                <a:close/>
              </a:path>
            </a:pathLst>
          </a:custGeom>
          <a:solidFill>
            <a:schemeClr val="bg2"/>
          </a:solidFill>
          <a:ln w="9525">
            <a:noFill/>
            <a:round/>
          </a:ln>
        </p:spPr>
        <p:txBody>
          <a:bodyPr lIns="68560" tIns="34281" rIns="68560" bIns="34281"/>
          <a:lstStyle/>
          <a:p>
            <a:endParaRPr lang="zh-CN" altLang="en-US"/>
          </a:p>
        </p:txBody>
      </p:sp>
      <p:sp>
        <p:nvSpPr>
          <p:cNvPr id="49166" name="KSO_GT1"/>
          <p:cNvSpPr txBox="1">
            <a:spLocks noChangeArrowheads="1"/>
          </p:cNvSpPr>
          <p:nvPr/>
        </p:nvSpPr>
        <p:spPr bwMode="auto">
          <a:xfrm rot="3140710">
            <a:off x="2677716" y="2706875"/>
            <a:ext cx="983457" cy="411956"/>
          </a:xfrm>
          <a:prstGeom prst="rect">
            <a:avLst/>
          </a:prstGeom>
          <a:noFill/>
          <a:ln w="9525">
            <a:noFill/>
            <a:miter lim="800000"/>
          </a:ln>
        </p:spPr>
        <p:txBody>
          <a:bodyPr lIns="0" tIns="0" rIns="0" bIns="0" anchor="ctr"/>
          <a:lstStyle/>
          <a:p>
            <a:pPr algn="r"/>
            <a:r>
              <a:rPr lang="zh-CN" altLang="en-US" sz="1200" dirty="0">
                <a:solidFill>
                  <a:schemeClr val="tx1">
                    <a:lumMod val="75000"/>
                    <a:lumOff val="25000"/>
                  </a:schemeClr>
                </a:solidFill>
                <a:latin typeface="微软雅黑" pitchFamily="34" charset="-122"/>
                <a:ea typeface="微软雅黑" pitchFamily="34" charset="-122"/>
              </a:rPr>
              <a:t>小标题</a:t>
            </a:r>
          </a:p>
        </p:txBody>
      </p:sp>
      <p:sp>
        <p:nvSpPr>
          <p:cNvPr id="42" name="任意多边形 41"/>
          <p:cNvSpPr/>
          <p:nvPr/>
        </p:nvSpPr>
        <p:spPr>
          <a:xfrm>
            <a:off x="2814222" y="1563950"/>
            <a:ext cx="1584175" cy="1621393"/>
          </a:xfrm>
          <a:custGeom>
            <a:avLst/>
            <a:gdLst>
              <a:gd name="connsiteX0" fmla="*/ 810262 w 1773141"/>
              <a:gd name="connsiteY0" fmla="*/ 1611 h 1814710"/>
              <a:gd name="connsiteX1" fmla="*/ 1585932 w 1773141"/>
              <a:gd name="connsiteY1" fmla="*/ 355924 h 1814710"/>
              <a:gd name="connsiteX2" fmla="*/ 1417218 w 1773141"/>
              <a:gd name="connsiteY2" fmla="*/ 1628933 h 1814710"/>
              <a:gd name="connsiteX3" fmla="*/ 904488 w 1773141"/>
              <a:gd name="connsiteY3" fmla="*/ 1814710 h 1814710"/>
              <a:gd name="connsiteX4" fmla="*/ 0 w 1773141"/>
              <a:gd name="connsiteY4" fmla="*/ 633846 h 1814710"/>
              <a:gd name="connsiteX5" fmla="*/ 312924 w 1773141"/>
              <a:gd name="connsiteY5" fmla="*/ 187210 h 1814710"/>
              <a:gd name="connsiteX6" fmla="*/ 810262 w 1773141"/>
              <a:gd name="connsiteY6" fmla="*/ 1611 h 18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41" h="1814710">
                <a:moveTo>
                  <a:pt x="810262" y="1611"/>
                </a:moveTo>
                <a:cubicBezTo>
                  <a:pt x="1101237" y="-15717"/>
                  <a:pt x="1395343" y="107099"/>
                  <a:pt x="1585932" y="355924"/>
                </a:cubicBezTo>
                <a:cubicBezTo>
                  <a:pt x="1890875" y="754045"/>
                  <a:pt x="1815339" y="1323990"/>
                  <a:pt x="1417218" y="1628933"/>
                </a:cubicBezTo>
                <a:cubicBezTo>
                  <a:pt x="1263543" y="1746641"/>
                  <a:pt x="1084268" y="1807659"/>
                  <a:pt x="904488" y="1814710"/>
                </a:cubicBezTo>
                <a:lnTo>
                  <a:pt x="0" y="633846"/>
                </a:lnTo>
                <a:cubicBezTo>
                  <a:pt x="53638" y="462110"/>
                  <a:pt x="159249" y="304918"/>
                  <a:pt x="312924" y="187210"/>
                </a:cubicBezTo>
                <a:cubicBezTo>
                  <a:pt x="462219" y="72857"/>
                  <a:pt x="635677" y="12008"/>
                  <a:pt x="810262" y="1611"/>
                </a:cubicBezTo>
                <a:close/>
              </a:path>
            </a:pathLst>
          </a:custGeom>
          <a:solidFill>
            <a:schemeClr val="accent2"/>
          </a:solidFill>
          <a:ln w="381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anchor="ctr"/>
          <a:lstStyle/>
          <a:p>
            <a:pPr algn="ctr">
              <a:defRPr/>
            </a:pPr>
            <a:endParaRPr lang="en-US" altLang="zh-CN" sz="1400" b="1" dirty="0">
              <a:solidFill>
                <a:schemeClr val="tx1"/>
              </a:solidFill>
            </a:endParaRPr>
          </a:p>
        </p:txBody>
      </p:sp>
      <p:pic>
        <p:nvPicPr>
          <p:cNvPr id="49170" name="图片 42"/>
          <p:cNvPicPr>
            <a:picLocks noChangeAspect="1"/>
          </p:cNvPicPr>
          <p:nvPr/>
        </p:nvPicPr>
        <p:blipFill>
          <a:blip r:embed="rId3" cstate="print"/>
          <a:srcRect l="86467"/>
          <a:stretch>
            <a:fillRect/>
          </a:stretch>
        </p:blipFill>
        <p:spPr bwMode="auto">
          <a:xfrm rot="-2245971">
            <a:off x="3167063" y="1580432"/>
            <a:ext cx="240506" cy="2012156"/>
          </a:xfrm>
          <a:prstGeom prst="rect">
            <a:avLst/>
          </a:prstGeom>
          <a:noFill/>
          <a:ln w="9525">
            <a:noFill/>
            <a:miter lim="800000"/>
            <a:headEnd/>
            <a:tailEnd/>
          </a:ln>
        </p:spPr>
      </p:pic>
      <p:sp>
        <p:nvSpPr>
          <p:cNvPr id="49172" name="KSO_GT1"/>
          <p:cNvSpPr txBox="1">
            <a:spLocks noChangeArrowheads="1"/>
          </p:cNvSpPr>
          <p:nvPr/>
        </p:nvSpPr>
        <p:spPr bwMode="auto">
          <a:xfrm rot="3140710">
            <a:off x="4650581" y="2706875"/>
            <a:ext cx="983457" cy="411956"/>
          </a:xfrm>
          <a:prstGeom prst="rect">
            <a:avLst/>
          </a:prstGeom>
          <a:noFill/>
          <a:ln w="9525">
            <a:noFill/>
            <a:miter lim="800000"/>
          </a:ln>
        </p:spPr>
        <p:txBody>
          <a:bodyPr lIns="0" tIns="0" rIns="0" bIns="0" anchor="ctr"/>
          <a:lstStyle/>
          <a:p>
            <a:pPr algn="r"/>
            <a:r>
              <a:rPr lang="zh-CN" altLang="en-US" sz="1200" dirty="0">
                <a:solidFill>
                  <a:schemeClr val="tx1">
                    <a:lumMod val="75000"/>
                    <a:lumOff val="25000"/>
                  </a:schemeClr>
                </a:solidFill>
                <a:latin typeface="微软雅黑" pitchFamily="34" charset="-122"/>
                <a:ea typeface="微软雅黑" pitchFamily="34" charset="-122"/>
              </a:rPr>
              <a:t>小标题</a:t>
            </a:r>
          </a:p>
        </p:txBody>
      </p:sp>
      <p:sp>
        <p:nvSpPr>
          <p:cNvPr id="47" name="任意多边形 46"/>
          <p:cNvSpPr/>
          <p:nvPr/>
        </p:nvSpPr>
        <p:spPr>
          <a:xfrm>
            <a:off x="4787228" y="1563950"/>
            <a:ext cx="1585195" cy="1621393"/>
          </a:xfrm>
          <a:custGeom>
            <a:avLst/>
            <a:gdLst>
              <a:gd name="connsiteX0" fmla="*/ 810262 w 1773141"/>
              <a:gd name="connsiteY0" fmla="*/ 1611 h 1814710"/>
              <a:gd name="connsiteX1" fmla="*/ 1585932 w 1773141"/>
              <a:gd name="connsiteY1" fmla="*/ 355924 h 1814710"/>
              <a:gd name="connsiteX2" fmla="*/ 1417218 w 1773141"/>
              <a:gd name="connsiteY2" fmla="*/ 1628933 h 1814710"/>
              <a:gd name="connsiteX3" fmla="*/ 904488 w 1773141"/>
              <a:gd name="connsiteY3" fmla="*/ 1814710 h 1814710"/>
              <a:gd name="connsiteX4" fmla="*/ 0 w 1773141"/>
              <a:gd name="connsiteY4" fmla="*/ 633846 h 1814710"/>
              <a:gd name="connsiteX5" fmla="*/ 312924 w 1773141"/>
              <a:gd name="connsiteY5" fmla="*/ 187210 h 1814710"/>
              <a:gd name="connsiteX6" fmla="*/ 810262 w 1773141"/>
              <a:gd name="connsiteY6" fmla="*/ 1611 h 18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41" h="1814710">
                <a:moveTo>
                  <a:pt x="810262" y="1611"/>
                </a:moveTo>
                <a:cubicBezTo>
                  <a:pt x="1101237" y="-15717"/>
                  <a:pt x="1395343" y="107099"/>
                  <a:pt x="1585932" y="355924"/>
                </a:cubicBezTo>
                <a:cubicBezTo>
                  <a:pt x="1890875" y="754045"/>
                  <a:pt x="1815339" y="1323990"/>
                  <a:pt x="1417218" y="1628933"/>
                </a:cubicBezTo>
                <a:cubicBezTo>
                  <a:pt x="1263543" y="1746641"/>
                  <a:pt x="1084268" y="1807659"/>
                  <a:pt x="904488" y="1814710"/>
                </a:cubicBezTo>
                <a:lnTo>
                  <a:pt x="0" y="633846"/>
                </a:lnTo>
                <a:cubicBezTo>
                  <a:pt x="53638" y="462110"/>
                  <a:pt x="159249" y="304918"/>
                  <a:pt x="312924" y="187210"/>
                </a:cubicBezTo>
                <a:cubicBezTo>
                  <a:pt x="462219" y="72857"/>
                  <a:pt x="635677" y="12008"/>
                  <a:pt x="810262" y="1611"/>
                </a:cubicBezTo>
                <a:close/>
              </a:path>
            </a:pathLst>
          </a:custGeom>
          <a:solidFill>
            <a:schemeClr val="accent3"/>
          </a:solidFill>
          <a:ln w="381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anchor="ctr"/>
          <a:lstStyle/>
          <a:p>
            <a:pPr algn="ctr">
              <a:defRPr/>
            </a:pPr>
            <a:endParaRPr lang="en-US" altLang="zh-CN" sz="1400" b="1" dirty="0">
              <a:solidFill>
                <a:schemeClr val="tx1"/>
              </a:solidFill>
            </a:endParaRPr>
          </a:p>
        </p:txBody>
      </p:sp>
      <p:pic>
        <p:nvPicPr>
          <p:cNvPr id="49176" name="图片 47"/>
          <p:cNvPicPr>
            <a:picLocks noChangeAspect="1"/>
          </p:cNvPicPr>
          <p:nvPr/>
        </p:nvPicPr>
        <p:blipFill>
          <a:blip r:embed="rId3" cstate="print"/>
          <a:srcRect l="86467"/>
          <a:stretch>
            <a:fillRect/>
          </a:stretch>
        </p:blipFill>
        <p:spPr bwMode="auto">
          <a:xfrm rot="-2245971">
            <a:off x="5139929" y="1580432"/>
            <a:ext cx="240506" cy="2012156"/>
          </a:xfrm>
          <a:prstGeom prst="rect">
            <a:avLst/>
          </a:prstGeom>
          <a:noFill/>
          <a:ln w="9525">
            <a:noFill/>
            <a:miter lim="800000"/>
            <a:headEnd/>
            <a:tailEnd/>
          </a:ln>
        </p:spPr>
      </p:pic>
      <p:sp>
        <p:nvSpPr>
          <p:cNvPr id="49178" name="KSO_GT1"/>
          <p:cNvSpPr txBox="1">
            <a:spLocks noChangeArrowheads="1"/>
          </p:cNvSpPr>
          <p:nvPr/>
        </p:nvSpPr>
        <p:spPr bwMode="auto">
          <a:xfrm rot="3140710">
            <a:off x="6623447" y="2706875"/>
            <a:ext cx="983457" cy="411956"/>
          </a:xfrm>
          <a:prstGeom prst="rect">
            <a:avLst/>
          </a:prstGeom>
          <a:noFill/>
          <a:ln w="9525">
            <a:noFill/>
            <a:miter lim="800000"/>
          </a:ln>
        </p:spPr>
        <p:txBody>
          <a:bodyPr lIns="0" tIns="0" rIns="0" bIns="0" anchor="ctr"/>
          <a:lstStyle/>
          <a:p>
            <a:pPr algn="r"/>
            <a:r>
              <a:rPr lang="zh-CN" altLang="en-US" sz="1200" dirty="0">
                <a:solidFill>
                  <a:schemeClr val="tx1">
                    <a:lumMod val="75000"/>
                    <a:lumOff val="25000"/>
                  </a:schemeClr>
                </a:solidFill>
                <a:latin typeface="微软雅黑" pitchFamily="34" charset="-122"/>
                <a:ea typeface="微软雅黑" pitchFamily="34" charset="-122"/>
              </a:rPr>
              <a:t>小标题</a:t>
            </a:r>
          </a:p>
        </p:txBody>
      </p:sp>
      <p:sp>
        <p:nvSpPr>
          <p:cNvPr id="52" name="任意多边形 51"/>
          <p:cNvSpPr/>
          <p:nvPr/>
        </p:nvSpPr>
        <p:spPr>
          <a:xfrm>
            <a:off x="6760049" y="1563950"/>
            <a:ext cx="1585365" cy="1621393"/>
          </a:xfrm>
          <a:custGeom>
            <a:avLst/>
            <a:gdLst>
              <a:gd name="connsiteX0" fmla="*/ 810262 w 1773141"/>
              <a:gd name="connsiteY0" fmla="*/ 1611 h 1814710"/>
              <a:gd name="connsiteX1" fmla="*/ 1585932 w 1773141"/>
              <a:gd name="connsiteY1" fmla="*/ 355924 h 1814710"/>
              <a:gd name="connsiteX2" fmla="*/ 1417218 w 1773141"/>
              <a:gd name="connsiteY2" fmla="*/ 1628933 h 1814710"/>
              <a:gd name="connsiteX3" fmla="*/ 904488 w 1773141"/>
              <a:gd name="connsiteY3" fmla="*/ 1814710 h 1814710"/>
              <a:gd name="connsiteX4" fmla="*/ 0 w 1773141"/>
              <a:gd name="connsiteY4" fmla="*/ 633846 h 1814710"/>
              <a:gd name="connsiteX5" fmla="*/ 312924 w 1773141"/>
              <a:gd name="connsiteY5" fmla="*/ 187210 h 1814710"/>
              <a:gd name="connsiteX6" fmla="*/ 810262 w 1773141"/>
              <a:gd name="connsiteY6" fmla="*/ 1611 h 1814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3141" h="1814710">
                <a:moveTo>
                  <a:pt x="810262" y="1611"/>
                </a:moveTo>
                <a:cubicBezTo>
                  <a:pt x="1101237" y="-15717"/>
                  <a:pt x="1395343" y="107099"/>
                  <a:pt x="1585932" y="355924"/>
                </a:cubicBezTo>
                <a:cubicBezTo>
                  <a:pt x="1890875" y="754045"/>
                  <a:pt x="1815339" y="1323990"/>
                  <a:pt x="1417218" y="1628933"/>
                </a:cubicBezTo>
                <a:cubicBezTo>
                  <a:pt x="1263543" y="1746641"/>
                  <a:pt x="1084268" y="1807659"/>
                  <a:pt x="904488" y="1814710"/>
                </a:cubicBezTo>
                <a:lnTo>
                  <a:pt x="0" y="633846"/>
                </a:lnTo>
                <a:cubicBezTo>
                  <a:pt x="53638" y="462110"/>
                  <a:pt x="159249" y="304918"/>
                  <a:pt x="312924" y="187210"/>
                </a:cubicBezTo>
                <a:cubicBezTo>
                  <a:pt x="462219" y="72857"/>
                  <a:pt x="635677" y="12008"/>
                  <a:pt x="810262" y="1611"/>
                </a:cubicBezTo>
                <a:close/>
              </a:path>
            </a:pathLst>
          </a:custGeom>
          <a:solidFill>
            <a:schemeClr val="accent4"/>
          </a:solidFill>
          <a:ln w="38100">
            <a:gradFill flip="none" rotWithShape="1">
              <a:gsLst>
                <a:gs pos="0">
                  <a:schemeClr val="bg1"/>
                </a:gs>
                <a:gs pos="100000">
                  <a:schemeClr val="bg1">
                    <a:lumMod val="85000"/>
                  </a:schemeClr>
                </a:gs>
              </a:gsLst>
              <a:lin ang="2700000" scaled="1"/>
              <a:tileRect/>
            </a:gradFill>
          </a:ln>
          <a:effectLst/>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anchor="ctr"/>
          <a:lstStyle/>
          <a:p>
            <a:pPr algn="ctr">
              <a:defRPr/>
            </a:pPr>
            <a:endParaRPr lang="en-US" altLang="zh-CN" sz="1400" b="1" dirty="0">
              <a:solidFill>
                <a:schemeClr val="tx1"/>
              </a:solidFill>
            </a:endParaRPr>
          </a:p>
        </p:txBody>
      </p:sp>
      <p:pic>
        <p:nvPicPr>
          <p:cNvPr id="49182" name="图片 52"/>
          <p:cNvPicPr>
            <a:picLocks noChangeAspect="1"/>
          </p:cNvPicPr>
          <p:nvPr/>
        </p:nvPicPr>
        <p:blipFill>
          <a:blip r:embed="rId3" cstate="print"/>
          <a:srcRect l="86467"/>
          <a:stretch>
            <a:fillRect/>
          </a:stretch>
        </p:blipFill>
        <p:spPr bwMode="auto">
          <a:xfrm rot="-2245971">
            <a:off x="7112794" y="1580432"/>
            <a:ext cx="240506" cy="2012156"/>
          </a:xfrm>
          <a:prstGeom prst="rect">
            <a:avLst/>
          </a:prstGeom>
          <a:noFill/>
          <a:ln w="9525">
            <a:noFill/>
            <a:miter lim="800000"/>
            <a:headEnd/>
            <a:tailEnd/>
          </a:ln>
        </p:spPr>
      </p:pic>
      <p:grpSp>
        <p:nvGrpSpPr>
          <p:cNvPr id="2" name="组合 61"/>
          <p:cNvGrpSpPr/>
          <p:nvPr/>
        </p:nvGrpSpPr>
        <p:grpSpPr bwMode="auto">
          <a:xfrm>
            <a:off x="3413522" y="2140024"/>
            <a:ext cx="400050" cy="372665"/>
            <a:chOff x="1740921" y="2645461"/>
            <a:chExt cx="1408013" cy="1315096"/>
          </a:xfrm>
          <a:solidFill>
            <a:schemeClr val="bg2"/>
          </a:solidFill>
        </p:grpSpPr>
        <p:grpSp>
          <p:nvGrpSpPr>
            <p:cNvPr id="3" name="Freeform 329"/>
            <p:cNvGrpSpPr/>
            <p:nvPr/>
          </p:nvGrpSpPr>
          <p:grpSpPr bwMode="auto">
            <a:xfrm>
              <a:off x="1898820" y="3272841"/>
              <a:ext cx="289648" cy="500157"/>
              <a:chOff x="4584192" y="2578608"/>
              <a:chExt cx="109728" cy="188976"/>
            </a:xfrm>
            <a:grpFill/>
          </p:grpSpPr>
          <p:pic>
            <p:nvPicPr>
              <p:cNvPr id="69682" name="Freeform 329"/>
              <p:cNvPicPr>
                <a:picLocks noChangeArrowheads="1"/>
              </p:cNvPicPr>
              <p:nvPr/>
            </p:nvPicPr>
            <p:blipFill>
              <a:blip r:embed="rId4" cstate="print">
                <a:lum bright="-100000"/>
              </a:blip>
              <a:srcRect/>
              <a:stretch>
                <a:fillRect/>
              </a:stretch>
            </p:blipFill>
            <p:spPr bwMode="auto">
              <a:xfrm>
                <a:off x="4584192" y="2578608"/>
                <a:ext cx="109728" cy="188976"/>
              </a:xfrm>
              <a:prstGeom prst="rect">
                <a:avLst/>
              </a:prstGeom>
              <a:grpFill/>
              <a:ln w="9525">
                <a:noFill/>
                <a:miter lim="800000"/>
                <a:headEnd/>
                <a:tailEnd/>
              </a:ln>
            </p:spPr>
          </p:pic>
          <p:sp>
            <p:nvSpPr>
              <p:cNvPr id="69683" name="Text Box 35"/>
              <p:cNvSpPr txBox="1">
                <a:spLocks noChangeArrowheads="1"/>
              </p:cNvSpPr>
              <p:nvPr/>
            </p:nvSpPr>
            <p:spPr bwMode="auto">
              <a:xfrm>
                <a:off x="4589358" y="2584606"/>
                <a:ext cx="97474" cy="175531"/>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4" name="Freeform 330"/>
            <p:cNvGrpSpPr/>
            <p:nvPr/>
          </p:nvGrpSpPr>
          <p:grpSpPr bwMode="auto">
            <a:xfrm>
              <a:off x="2285017" y="3450316"/>
              <a:ext cx="289648" cy="322682"/>
              <a:chOff x="4730496" y="2645664"/>
              <a:chExt cx="109728" cy="121920"/>
            </a:xfrm>
            <a:grpFill/>
          </p:grpSpPr>
          <p:pic>
            <p:nvPicPr>
              <p:cNvPr id="69680" name="Freeform 330"/>
              <p:cNvPicPr>
                <a:picLocks noChangeArrowheads="1"/>
              </p:cNvPicPr>
              <p:nvPr/>
            </p:nvPicPr>
            <p:blipFill>
              <a:blip r:embed="rId5" cstate="print">
                <a:lum bright="-100000"/>
              </a:blip>
              <a:srcRect/>
              <a:stretch>
                <a:fillRect/>
              </a:stretch>
            </p:blipFill>
            <p:spPr bwMode="auto">
              <a:xfrm>
                <a:off x="4730496" y="2645664"/>
                <a:ext cx="109728" cy="121920"/>
              </a:xfrm>
              <a:prstGeom prst="rect">
                <a:avLst/>
              </a:prstGeom>
              <a:grpFill/>
              <a:ln w="9525">
                <a:noFill/>
                <a:miter lim="800000"/>
                <a:headEnd/>
                <a:tailEnd/>
              </a:ln>
            </p:spPr>
          </p:pic>
          <p:sp>
            <p:nvSpPr>
              <p:cNvPr id="69681" name="Text Box 38"/>
              <p:cNvSpPr txBox="1">
                <a:spLocks noChangeArrowheads="1"/>
              </p:cNvSpPr>
              <p:nvPr/>
            </p:nvSpPr>
            <p:spPr bwMode="auto">
              <a:xfrm>
                <a:off x="4738277" y="2649417"/>
                <a:ext cx="97474" cy="110721"/>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5" name="Freeform 331"/>
            <p:cNvGrpSpPr/>
            <p:nvPr/>
          </p:nvGrpSpPr>
          <p:grpSpPr bwMode="auto">
            <a:xfrm>
              <a:off x="2687307" y="3079232"/>
              <a:ext cx="289648" cy="693766"/>
              <a:chOff x="4882896" y="2505456"/>
              <a:chExt cx="109728" cy="262128"/>
            </a:xfrm>
            <a:grpFill/>
          </p:grpSpPr>
          <p:pic>
            <p:nvPicPr>
              <p:cNvPr id="69678" name="Freeform 331"/>
              <p:cNvPicPr>
                <a:picLocks noChangeArrowheads="1"/>
              </p:cNvPicPr>
              <p:nvPr/>
            </p:nvPicPr>
            <p:blipFill>
              <a:blip r:embed="rId6" cstate="print">
                <a:lum bright="-100000"/>
              </a:blip>
              <a:srcRect/>
              <a:stretch>
                <a:fillRect/>
              </a:stretch>
            </p:blipFill>
            <p:spPr bwMode="auto">
              <a:xfrm>
                <a:off x="4882896" y="2505456"/>
                <a:ext cx="109728" cy="262128"/>
              </a:xfrm>
              <a:prstGeom prst="rect">
                <a:avLst/>
              </a:prstGeom>
              <a:grpFill/>
              <a:ln w="9525">
                <a:noFill/>
                <a:miter lim="800000"/>
                <a:headEnd/>
                <a:tailEnd/>
              </a:ln>
            </p:spPr>
          </p:pic>
          <p:sp>
            <p:nvSpPr>
              <p:cNvPr id="69679" name="Text Box 41"/>
              <p:cNvSpPr txBox="1">
                <a:spLocks noChangeArrowheads="1"/>
              </p:cNvSpPr>
              <p:nvPr/>
            </p:nvSpPr>
            <p:spPr bwMode="auto">
              <a:xfrm>
                <a:off x="4889903" y="2508992"/>
                <a:ext cx="94767" cy="251145"/>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6" name="Freeform 332"/>
            <p:cNvGrpSpPr/>
            <p:nvPr/>
          </p:nvGrpSpPr>
          <p:grpSpPr bwMode="auto">
            <a:xfrm>
              <a:off x="1721812" y="3837534"/>
              <a:ext cx="1448242" cy="145207"/>
              <a:chOff x="4517136" y="2791968"/>
              <a:chExt cx="548640" cy="54864"/>
            </a:xfrm>
            <a:grpFill/>
          </p:grpSpPr>
          <p:pic>
            <p:nvPicPr>
              <p:cNvPr id="69676" name="Freeform 332"/>
              <p:cNvPicPr>
                <a:picLocks noChangeArrowheads="1"/>
              </p:cNvPicPr>
              <p:nvPr/>
            </p:nvPicPr>
            <p:blipFill>
              <a:blip r:embed="rId7" cstate="print">
                <a:lum bright="-100000"/>
              </a:blip>
              <a:srcRect/>
              <a:stretch>
                <a:fillRect/>
              </a:stretch>
            </p:blipFill>
            <p:spPr bwMode="auto">
              <a:xfrm>
                <a:off x="4517136" y="2791968"/>
                <a:ext cx="548640" cy="54864"/>
              </a:xfrm>
              <a:prstGeom prst="rect">
                <a:avLst/>
              </a:prstGeom>
              <a:grpFill/>
              <a:ln w="9525">
                <a:noFill/>
                <a:miter lim="800000"/>
                <a:headEnd/>
                <a:tailEnd/>
              </a:ln>
            </p:spPr>
          </p:pic>
          <p:sp>
            <p:nvSpPr>
              <p:cNvPr id="69677" name="Text Box 44"/>
              <p:cNvSpPr txBox="1">
                <a:spLocks noChangeArrowheads="1"/>
              </p:cNvSpPr>
              <p:nvPr/>
            </p:nvSpPr>
            <p:spPr bwMode="auto">
              <a:xfrm>
                <a:off x="4524375" y="2795242"/>
                <a:ext cx="533400" cy="43208"/>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7" name="Freeform 333"/>
            <p:cNvGrpSpPr/>
            <p:nvPr/>
          </p:nvGrpSpPr>
          <p:grpSpPr bwMode="auto">
            <a:xfrm>
              <a:off x="1818362" y="2627477"/>
              <a:ext cx="1206868" cy="580828"/>
              <a:chOff x="4553712" y="2334768"/>
              <a:chExt cx="457200" cy="219456"/>
            </a:xfrm>
            <a:grpFill/>
          </p:grpSpPr>
          <p:pic>
            <p:nvPicPr>
              <p:cNvPr id="69674" name="Freeform 333"/>
              <p:cNvPicPr>
                <a:picLocks noChangeArrowheads="1"/>
              </p:cNvPicPr>
              <p:nvPr/>
            </p:nvPicPr>
            <p:blipFill>
              <a:blip r:embed="rId8" cstate="print">
                <a:lum bright="-100000"/>
              </a:blip>
              <a:srcRect/>
              <a:stretch>
                <a:fillRect/>
              </a:stretch>
            </p:blipFill>
            <p:spPr bwMode="auto">
              <a:xfrm>
                <a:off x="4553712" y="2334768"/>
                <a:ext cx="457200" cy="219456"/>
              </a:xfrm>
              <a:prstGeom prst="rect">
                <a:avLst/>
              </a:prstGeom>
              <a:grpFill/>
              <a:ln w="9525">
                <a:noFill/>
                <a:miter lim="800000"/>
                <a:headEnd/>
                <a:tailEnd/>
              </a:ln>
            </p:spPr>
          </p:pic>
          <p:sp>
            <p:nvSpPr>
              <p:cNvPr id="69675" name="Text Box 47"/>
              <p:cNvSpPr txBox="1">
                <a:spLocks noChangeArrowheads="1"/>
              </p:cNvSpPr>
              <p:nvPr/>
            </p:nvSpPr>
            <p:spPr bwMode="auto">
              <a:xfrm>
                <a:off x="4559575" y="2341563"/>
                <a:ext cx="446757" cy="207938"/>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grpSp>
        <p:nvGrpSpPr>
          <p:cNvPr id="8" name="组合 67"/>
          <p:cNvGrpSpPr/>
          <p:nvPr/>
        </p:nvGrpSpPr>
        <p:grpSpPr bwMode="auto">
          <a:xfrm>
            <a:off x="5449492" y="2178123"/>
            <a:ext cx="358378" cy="371475"/>
            <a:chOff x="4571018" y="3941631"/>
            <a:chExt cx="1142820" cy="1183390"/>
          </a:xfrm>
          <a:solidFill>
            <a:schemeClr val="bg2"/>
          </a:solidFill>
        </p:grpSpPr>
        <p:grpSp>
          <p:nvGrpSpPr>
            <p:cNvPr id="9" name="Freeform 237"/>
            <p:cNvGrpSpPr/>
            <p:nvPr/>
          </p:nvGrpSpPr>
          <p:grpSpPr bwMode="auto">
            <a:xfrm>
              <a:off x="5015692" y="3920541"/>
              <a:ext cx="451964" cy="597157"/>
              <a:chOff x="7424928" y="2383536"/>
              <a:chExt cx="188976" cy="249936"/>
            </a:xfrm>
            <a:grpFill/>
          </p:grpSpPr>
          <p:pic>
            <p:nvPicPr>
              <p:cNvPr id="69667" name="Freeform 237"/>
              <p:cNvPicPr>
                <a:picLocks noChangeArrowheads="1"/>
              </p:cNvPicPr>
              <p:nvPr/>
            </p:nvPicPr>
            <p:blipFill>
              <a:blip r:embed="rId9" cstate="print">
                <a:lum bright="-100000"/>
              </a:blip>
              <a:srcRect/>
              <a:stretch>
                <a:fillRect/>
              </a:stretch>
            </p:blipFill>
            <p:spPr bwMode="auto">
              <a:xfrm>
                <a:off x="7424928" y="2383536"/>
                <a:ext cx="188976" cy="249936"/>
              </a:xfrm>
              <a:prstGeom prst="rect">
                <a:avLst/>
              </a:prstGeom>
              <a:grpFill/>
              <a:ln w="9525">
                <a:noFill/>
                <a:miter lim="800000"/>
                <a:headEnd/>
                <a:tailEnd/>
              </a:ln>
            </p:spPr>
          </p:pic>
          <p:sp>
            <p:nvSpPr>
              <p:cNvPr id="69668" name="Text Box 51"/>
              <p:cNvSpPr txBox="1">
                <a:spLocks noChangeArrowheads="1"/>
              </p:cNvSpPr>
              <p:nvPr/>
            </p:nvSpPr>
            <p:spPr bwMode="auto">
              <a:xfrm>
                <a:off x="7431266" y="2392363"/>
                <a:ext cx="178130" cy="234913"/>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10" name="Freeform 238"/>
            <p:cNvGrpSpPr/>
            <p:nvPr/>
          </p:nvGrpSpPr>
          <p:grpSpPr bwMode="auto">
            <a:xfrm>
              <a:off x="5161487" y="4095319"/>
              <a:ext cx="568600" cy="1019536"/>
              <a:chOff x="7485888" y="2456688"/>
              <a:chExt cx="237744" cy="426720"/>
            </a:xfrm>
            <a:grpFill/>
          </p:grpSpPr>
          <p:pic>
            <p:nvPicPr>
              <p:cNvPr id="69665" name="Freeform 238"/>
              <p:cNvPicPr>
                <a:picLocks noChangeArrowheads="1"/>
              </p:cNvPicPr>
              <p:nvPr/>
            </p:nvPicPr>
            <p:blipFill>
              <a:blip r:embed="rId10" cstate="print">
                <a:lum bright="-100000"/>
              </a:blip>
              <a:srcRect/>
              <a:stretch>
                <a:fillRect/>
              </a:stretch>
            </p:blipFill>
            <p:spPr bwMode="auto">
              <a:xfrm>
                <a:off x="7485888" y="2456688"/>
                <a:ext cx="237744" cy="426720"/>
              </a:xfrm>
              <a:prstGeom prst="rect">
                <a:avLst/>
              </a:prstGeom>
              <a:grpFill/>
              <a:ln w="9525">
                <a:noFill/>
                <a:miter lim="800000"/>
                <a:headEnd/>
                <a:tailEnd/>
              </a:ln>
            </p:spPr>
          </p:pic>
          <p:sp>
            <p:nvSpPr>
              <p:cNvPr id="69666" name="Text Box 54"/>
              <p:cNvSpPr txBox="1">
                <a:spLocks noChangeArrowheads="1"/>
              </p:cNvSpPr>
              <p:nvPr/>
            </p:nvSpPr>
            <p:spPr bwMode="auto">
              <a:xfrm>
                <a:off x="7490643" y="2460290"/>
                <a:ext cx="226195" cy="418883"/>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nvGrpSpPr>
            <p:cNvPr id="11" name="Freeform 239"/>
            <p:cNvGrpSpPr/>
            <p:nvPr/>
          </p:nvGrpSpPr>
          <p:grpSpPr bwMode="auto">
            <a:xfrm>
              <a:off x="4563728" y="4007930"/>
              <a:ext cx="699815" cy="1136054"/>
              <a:chOff x="7235952" y="2420112"/>
              <a:chExt cx="292608" cy="475488"/>
            </a:xfrm>
            <a:grpFill/>
          </p:grpSpPr>
          <p:pic>
            <p:nvPicPr>
              <p:cNvPr id="69663" name="Freeform 239"/>
              <p:cNvPicPr>
                <a:picLocks noChangeArrowheads="1"/>
              </p:cNvPicPr>
              <p:nvPr/>
            </p:nvPicPr>
            <p:blipFill>
              <a:blip r:embed="rId11" cstate="print">
                <a:lum bright="-100000"/>
              </a:blip>
              <a:srcRect/>
              <a:stretch>
                <a:fillRect/>
              </a:stretch>
            </p:blipFill>
            <p:spPr bwMode="auto">
              <a:xfrm>
                <a:off x="7235952" y="2420112"/>
                <a:ext cx="292608" cy="475488"/>
              </a:xfrm>
              <a:prstGeom prst="rect">
                <a:avLst/>
              </a:prstGeom>
              <a:grpFill/>
              <a:ln w="9525">
                <a:noFill/>
                <a:miter lim="800000"/>
                <a:headEnd/>
                <a:tailEnd/>
              </a:ln>
            </p:spPr>
          </p:pic>
          <p:sp>
            <p:nvSpPr>
              <p:cNvPr id="69664" name="Text Box 57"/>
              <p:cNvSpPr txBox="1">
                <a:spLocks noChangeArrowheads="1"/>
              </p:cNvSpPr>
              <p:nvPr/>
            </p:nvSpPr>
            <p:spPr bwMode="auto">
              <a:xfrm>
                <a:off x="7239000" y="2429156"/>
                <a:ext cx="282744" cy="458507"/>
              </a:xfrm>
              <a:prstGeom prst="rect">
                <a:avLst/>
              </a:prstGeom>
              <a:grpFill/>
              <a:ln w="9525">
                <a:noFill/>
                <a:miter lim="800000"/>
              </a:ln>
            </p:spPr>
            <p:txBody>
              <a:bodyPr lIns="82305" tIns="41153" rIns="82305" bIns="41153"/>
              <a:lstStyle/>
              <a:p>
                <a:endParaRPr lang="zh-CN" altLang="en-US">
                  <a:latin typeface="方正中等线简体" panose="03000509000000000000" pitchFamily="2" charset="-122"/>
                  <a:ea typeface="方正中等线简体" panose="03000509000000000000" pitchFamily="2" charset="-122"/>
                </a:endParaRPr>
              </a:p>
            </p:txBody>
          </p:sp>
        </p:grpSp>
      </p:grpSp>
      <p:sp>
        <p:nvSpPr>
          <p:cNvPr id="49210" name="Freeform 128"/>
          <p:cNvSpPr>
            <a:spLocks noEditPoints="1"/>
          </p:cNvSpPr>
          <p:nvPr/>
        </p:nvSpPr>
        <p:spPr bwMode="black">
          <a:xfrm>
            <a:off x="7417595" y="2231701"/>
            <a:ext cx="411956" cy="286941"/>
          </a:xfrm>
          <a:custGeom>
            <a:avLst/>
            <a:gdLst>
              <a:gd name="T0" fmla="*/ 2147483647 w 300"/>
              <a:gd name="T1" fmla="*/ 0 h 210"/>
              <a:gd name="T2" fmla="*/ 2147483647 w 300"/>
              <a:gd name="T3" fmla="*/ 0 h 210"/>
              <a:gd name="T4" fmla="*/ 2147483647 w 300"/>
              <a:gd name="T5" fmla="*/ 2147483647 h 210"/>
              <a:gd name="T6" fmla="*/ 2147483647 w 300"/>
              <a:gd name="T7" fmla="*/ 0 h 210"/>
              <a:gd name="T8" fmla="*/ 2147483647 w 300"/>
              <a:gd name="T9" fmla="*/ 2147483647 h 210"/>
              <a:gd name="T10" fmla="*/ 2147483647 w 300"/>
              <a:gd name="T11" fmla="*/ 2147483647 h 210"/>
              <a:gd name="T12" fmla="*/ 2147483647 w 300"/>
              <a:gd name="T13" fmla="*/ 2147483647 h 210"/>
              <a:gd name="T14" fmla="*/ 2147483647 w 300"/>
              <a:gd name="T15" fmla="*/ 2147483647 h 210"/>
              <a:gd name="T16" fmla="*/ 2147483647 w 300"/>
              <a:gd name="T17" fmla="*/ 2147483647 h 210"/>
              <a:gd name="T18" fmla="*/ 2147483647 w 300"/>
              <a:gd name="T19" fmla="*/ 2147483647 h 210"/>
              <a:gd name="T20" fmla="*/ 2147483647 w 300"/>
              <a:gd name="T21" fmla="*/ 2147483647 h 210"/>
              <a:gd name="T22" fmla="*/ 2147483647 w 300"/>
              <a:gd name="T23" fmla="*/ 2147483647 h 210"/>
              <a:gd name="T24" fmla="*/ 2147483647 w 300"/>
              <a:gd name="T25" fmla="*/ 2147483647 h 210"/>
              <a:gd name="T26" fmla="*/ 2147483647 w 300"/>
              <a:gd name="T27" fmla="*/ 2147483647 h 210"/>
              <a:gd name="T28" fmla="*/ 2147483647 w 300"/>
              <a:gd name="T29" fmla="*/ 2147483647 h 210"/>
              <a:gd name="T30" fmla="*/ 2147483647 w 300"/>
              <a:gd name="T31" fmla="*/ 2147483647 h 210"/>
              <a:gd name="T32" fmla="*/ 2147483647 w 300"/>
              <a:gd name="T33" fmla="*/ 2147483647 h 210"/>
              <a:gd name="T34" fmla="*/ 2147483647 w 300"/>
              <a:gd name="T35" fmla="*/ 2147483647 h 210"/>
              <a:gd name="T36" fmla="*/ 2147483647 w 300"/>
              <a:gd name="T37" fmla="*/ 2147483647 h 210"/>
              <a:gd name="T38" fmla="*/ 2147483647 w 300"/>
              <a:gd name="T39" fmla="*/ 2147483647 h 210"/>
              <a:gd name="T40" fmla="*/ 2147483647 w 300"/>
              <a:gd name="T41" fmla="*/ 2147483647 h 210"/>
              <a:gd name="T42" fmla="*/ 2147483647 w 300"/>
              <a:gd name="T43" fmla="*/ 2147483647 h 210"/>
              <a:gd name="T44" fmla="*/ 2147483647 w 300"/>
              <a:gd name="T45" fmla="*/ 2147483647 h 210"/>
              <a:gd name="T46" fmla="*/ 2147483647 w 300"/>
              <a:gd name="T47" fmla="*/ 2147483647 h 210"/>
              <a:gd name="T48" fmla="*/ 2147483647 w 300"/>
              <a:gd name="T49" fmla="*/ 2147483647 h 210"/>
              <a:gd name="T50" fmla="*/ 2147483647 w 300"/>
              <a:gd name="T51" fmla="*/ 2147483647 h 210"/>
              <a:gd name="T52" fmla="*/ 0 w 300"/>
              <a:gd name="T53" fmla="*/ 2147483647 h 210"/>
              <a:gd name="T54" fmla="*/ 0 w 300"/>
              <a:gd name="T55" fmla="*/ 2147483647 h 210"/>
              <a:gd name="T56" fmla="*/ 2147483647 w 300"/>
              <a:gd name="T57" fmla="*/ 2147483647 h 210"/>
              <a:gd name="T58" fmla="*/ 0 w 300"/>
              <a:gd name="T59" fmla="*/ 2147483647 h 210"/>
              <a:gd name="T60" fmla="*/ 2147483647 w 300"/>
              <a:gd name="T61" fmla="*/ 2147483647 h 210"/>
              <a:gd name="T62" fmla="*/ 2147483647 w 300"/>
              <a:gd name="T63" fmla="*/ 2147483647 h 210"/>
              <a:gd name="T64" fmla="*/ 2147483647 w 300"/>
              <a:gd name="T65" fmla="*/ 2147483647 h 210"/>
              <a:gd name="T66" fmla="*/ 2147483647 w 300"/>
              <a:gd name="T67" fmla="*/ 2147483647 h 21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00"/>
              <a:gd name="T103" fmla="*/ 0 h 210"/>
              <a:gd name="T104" fmla="*/ 300 w 300"/>
              <a:gd name="T105" fmla="*/ 210 h 21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00" h="210">
                <a:moveTo>
                  <a:pt x="7" y="0"/>
                </a:moveTo>
                <a:cubicBezTo>
                  <a:pt x="293" y="0"/>
                  <a:pt x="293" y="0"/>
                  <a:pt x="293" y="0"/>
                </a:cubicBezTo>
                <a:cubicBezTo>
                  <a:pt x="150" y="120"/>
                  <a:pt x="150" y="120"/>
                  <a:pt x="150" y="120"/>
                </a:cubicBezTo>
                <a:lnTo>
                  <a:pt x="7" y="0"/>
                </a:lnTo>
                <a:close/>
                <a:moveTo>
                  <a:pt x="153" y="130"/>
                </a:moveTo>
                <a:cubicBezTo>
                  <a:pt x="153" y="130"/>
                  <a:pt x="153" y="130"/>
                  <a:pt x="153" y="130"/>
                </a:cubicBezTo>
                <a:cubicBezTo>
                  <a:pt x="153" y="130"/>
                  <a:pt x="153" y="130"/>
                  <a:pt x="153" y="131"/>
                </a:cubicBezTo>
                <a:cubicBezTo>
                  <a:pt x="153" y="131"/>
                  <a:pt x="152" y="131"/>
                  <a:pt x="152" y="131"/>
                </a:cubicBezTo>
                <a:cubicBezTo>
                  <a:pt x="152" y="131"/>
                  <a:pt x="152" y="131"/>
                  <a:pt x="152" y="131"/>
                </a:cubicBezTo>
                <a:cubicBezTo>
                  <a:pt x="152" y="131"/>
                  <a:pt x="151" y="131"/>
                  <a:pt x="151" y="131"/>
                </a:cubicBezTo>
                <a:cubicBezTo>
                  <a:pt x="151" y="131"/>
                  <a:pt x="151" y="131"/>
                  <a:pt x="151" y="131"/>
                </a:cubicBezTo>
                <a:cubicBezTo>
                  <a:pt x="151" y="131"/>
                  <a:pt x="150" y="131"/>
                  <a:pt x="150" y="131"/>
                </a:cubicBezTo>
                <a:cubicBezTo>
                  <a:pt x="150" y="131"/>
                  <a:pt x="150" y="131"/>
                  <a:pt x="150" y="131"/>
                </a:cubicBezTo>
                <a:cubicBezTo>
                  <a:pt x="150" y="131"/>
                  <a:pt x="150" y="131"/>
                  <a:pt x="150" y="131"/>
                </a:cubicBezTo>
                <a:cubicBezTo>
                  <a:pt x="150" y="131"/>
                  <a:pt x="149" y="131"/>
                  <a:pt x="149" y="131"/>
                </a:cubicBezTo>
                <a:cubicBezTo>
                  <a:pt x="149" y="131"/>
                  <a:pt x="149" y="131"/>
                  <a:pt x="149" y="131"/>
                </a:cubicBezTo>
                <a:cubicBezTo>
                  <a:pt x="149" y="131"/>
                  <a:pt x="148" y="131"/>
                  <a:pt x="148" y="131"/>
                </a:cubicBezTo>
                <a:cubicBezTo>
                  <a:pt x="148" y="131"/>
                  <a:pt x="148" y="131"/>
                  <a:pt x="148" y="131"/>
                </a:cubicBezTo>
                <a:cubicBezTo>
                  <a:pt x="148" y="131"/>
                  <a:pt x="148" y="131"/>
                  <a:pt x="147" y="131"/>
                </a:cubicBezTo>
                <a:cubicBezTo>
                  <a:pt x="147" y="130"/>
                  <a:pt x="147" y="130"/>
                  <a:pt x="147" y="130"/>
                </a:cubicBezTo>
                <a:cubicBezTo>
                  <a:pt x="147" y="130"/>
                  <a:pt x="147" y="130"/>
                  <a:pt x="147" y="130"/>
                </a:cubicBezTo>
                <a:cubicBezTo>
                  <a:pt x="125" y="112"/>
                  <a:pt x="125" y="112"/>
                  <a:pt x="125" y="112"/>
                </a:cubicBezTo>
                <a:cubicBezTo>
                  <a:pt x="8" y="210"/>
                  <a:pt x="8" y="210"/>
                  <a:pt x="8" y="210"/>
                </a:cubicBezTo>
                <a:cubicBezTo>
                  <a:pt x="293" y="210"/>
                  <a:pt x="293" y="210"/>
                  <a:pt x="293" y="210"/>
                </a:cubicBezTo>
                <a:cubicBezTo>
                  <a:pt x="175" y="112"/>
                  <a:pt x="175" y="112"/>
                  <a:pt x="175" y="112"/>
                </a:cubicBezTo>
                <a:lnTo>
                  <a:pt x="153" y="130"/>
                </a:lnTo>
                <a:close/>
                <a:moveTo>
                  <a:pt x="0" y="6"/>
                </a:moveTo>
                <a:cubicBezTo>
                  <a:pt x="0" y="204"/>
                  <a:pt x="0" y="204"/>
                  <a:pt x="0" y="204"/>
                </a:cubicBezTo>
                <a:cubicBezTo>
                  <a:pt x="118" y="106"/>
                  <a:pt x="118" y="106"/>
                  <a:pt x="118" y="106"/>
                </a:cubicBezTo>
                <a:lnTo>
                  <a:pt x="0" y="6"/>
                </a:lnTo>
                <a:close/>
                <a:moveTo>
                  <a:pt x="182" y="106"/>
                </a:moveTo>
                <a:cubicBezTo>
                  <a:pt x="300" y="204"/>
                  <a:pt x="300" y="204"/>
                  <a:pt x="300" y="204"/>
                </a:cubicBezTo>
                <a:cubicBezTo>
                  <a:pt x="300" y="6"/>
                  <a:pt x="300" y="6"/>
                  <a:pt x="300" y="6"/>
                </a:cubicBezTo>
                <a:lnTo>
                  <a:pt x="182" y="106"/>
                </a:lnTo>
                <a:close/>
              </a:path>
            </a:pathLst>
          </a:custGeom>
          <a:solidFill>
            <a:schemeClr val="bg2"/>
          </a:solidFill>
          <a:ln w="9525">
            <a:noFill/>
            <a:round/>
          </a:ln>
        </p:spPr>
        <p:txBody>
          <a:bodyPr lIns="61717" tIns="30859" rIns="61717" bIns="30859"/>
          <a:lstStyle/>
          <a:p>
            <a:endParaRPr lang="zh-CN" altLang="en-US"/>
          </a:p>
        </p:txBody>
      </p:sp>
      <p:sp>
        <p:nvSpPr>
          <p:cNvPr id="75802" name="Rectangle 26"/>
          <p:cNvSpPr>
            <a:spLocks noChangeArrowheads="1"/>
          </p:cNvSpPr>
          <p:nvPr/>
        </p:nvSpPr>
        <p:spPr bwMode="auto">
          <a:xfrm>
            <a:off x="898923" y="3818805"/>
            <a:ext cx="7398544" cy="830985"/>
          </a:xfrm>
          <a:prstGeom prst="rect">
            <a:avLst/>
          </a:prstGeom>
          <a:noFill/>
          <a:ln w="9525">
            <a:noFill/>
            <a:miter lim="800000"/>
          </a:ln>
        </p:spPr>
        <p:txBody>
          <a:bodyPr lIns="68566" tIns="34284" rIns="68566" bIns="34284">
            <a:spAutoFit/>
          </a:bodyPr>
          <a:lstStyle/>
          <a:p>
            <a:pPr>
              <a:lnSpc>
                <a:spcPct val="150000"/>
              </a:lnSpc>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添加文本内容</a:t>
            </a:r>
            <a:r>
              <a:rPr lang="zh-CN" altLang="en-US" sz="900" dirty="0">
                <a:solidFill>
                  <a:schemeClr val="tx1">
                    <a:lumMod val="50000"/>
                    <a:lumOff val="50000"/>
                  </a:schemeClr>
                </a:solidFill>
                <a:ea typeface="微软雅黑" panose="020B0503020204020204" pitchFamily="34" charset="-122"/>
              </a:rPr>
              <a:t>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内容添加文本</a:t>
            </a:r>
          </a:p>
          <a:p>
            <a:endParaRPr lang="zh-CN" altLang="en-US" sz="900" dirty="0">
              <a:solidFill>
                <a:schemeClr val="tx1">
                  <a:lumMod val="50000"/>
                  <a:lumOff val="50000"/>
                </a:schemeClr>
              </a:solidFill>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afterEffect">
                                  <p:stCondLst>
                                    <p:cond delay="0"/>
                                  </p:stCondLst>
                                  <p:childTnLst>
                                    <p:set>
                                      <p:cBhvr>
                                        <p:cTn id="6" dur="1" fill="hold">
                                          <p:stCondLst>
                                            <p:cond delay="0"/>
                                          </p:stCondLst>
                                        </p:cTn>
                                        <p:tgtEl>
                                          <p:spTgt spid="75802"/>
                                        </p:tgtEl>
                                        <p:attrNameLst>
                                          <p:attrName>style.visibility</p:attrName>
                                        </p:attrNameLst>
                                      </p:cBhvr>
                                      <p:to>
                                        <p:strVal val="visible"/>
                                      </p:to>
                                    </p:set>
                                    <p:anim calcmode="lin" valueType="num">
                                      <p:cBhvr>
                                        <p:cTn id="7" dur="1000" fill="hold"/>
                                        <p:tgtEl>
                                          <p:spTgt spid="75802"/>
                                        </p:tgtEl>
                                        <p:attrNameLst>
                                          <p:attrName>ppt_w</p:attrName>
                                        </p:attrNameLst>
                                      </p:cBhvr>
                                      <p:tavLst>
                                        <p:tav tm="0">
                                          <p:val>
                                            <p:strVal val="#ppt_w+.3"/>
                                          </p:val>
                                        </p:tav>
                                        <p:tav tm="100000">
                                          <p:val>
                                            <p:strVal val="#ppt_w"/>
                                          </p:val>
                                        </p:tav>
                                      </p:tavLst>
                                    </p:anim>
                                    <p:anim calcmode="lin" valueType="num">
                                      <p:cBhvr>
                                        <p:cTn id="8" dur="1000" fill="hold"/>
                                        <p:tgtEl>
                                          <p:spTgt spid="75802"/>
                                        </p:tgtEl>
                                        <p:attrNameLst>
                                          <p:attrName>ppt_h</p:attrName>
                                        </p:attrNameLst>
                                      </p:cBhvr>
                                      <p:tavLst>
                                        <p:tav tm="0">
                                          <p:val>
                                            <p:strVal val="#ppt_h"/>
                                          </p:val>
                                        </p:tav>
                                        <p:tav tm="100000">
                                          <p:val>
                                            <p:strVal val="#ppt_h"/>
                                          </p:val>
                                        </p:tav>
                                      </p:tavLst>
                                    </p:anim>
                                    <p:animEffect transition="in" filter="fade">
                                      <p:cBhvr>
                                        <p:cTn id="9" dur="1000"/>
                                        <p:tgtEl>
                                          <p:spTgt spid="7580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49159"/>
                                        </p:tgtEl>
                                        <p:attrNameLst>
                                          <p:attrName>style.visibility</p:attrName>
                                        </p:attrNameLst>
                                      </p:cBhvr>
                                      <p:to>
                                        <p:strVal val="visible"/>
                                      </p:to>
                                    </p:set>
                                    <p:anim calcmode="lin" valueType="num">
                                      <p:cBhvr additive="base">
                                        <p:cTn id="13" dur="500" fill="hold"/>
                                        <p:tgtEl>
                                          <p:spTgt spid="49159"/>
                                        </p:tgtEl>
                                        <p:attrNameLst>
                                          <p:attrName>ppt_x</p:attrName>
                                        </p:attrNameLst>
                                      </p:cBhvr>
                                      <p:tavLst>
                                        <p:tav tm="0">
                                          <p:val>
                                            <p:strVal val="0-#ppt_w/2"/>
                                          </p:val>
                                        </p:tav>
                                        <p:tav tm="100000">
                                          <p:val>
                                            <p:strVal val="#ppt_x"/>
                                          </p:val>
                                        </p:tav>
                                      </p:tavLst>
                                    </p:anim>
                                    <p:anim calcmode="lin" valueType="num">
                                      <p:cBhvr additive="base">
                                        <p:cTn id="14" dur="500" fill="hold"/>
                                        <p:tgtEl>
                                          <p:spTgt spid="49159"/>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9163"/>
                                        </p:tgtEl>
                                        <p:attrNameLst>
                                          <p:attrName>style.visibility</p:attrName>
                                        </p:attrNameLst>
                                      </p:cBhvr>
                                      <p:to>
                                        <p:strVal val="visible"/>
                                      </p:to>
                                    </p:set>
                                    <p:anim calcmode="lin" valueType="num">
                                      <p:cBhvr additive="base">
                                        <p:cTn id="21" dur="500" fill="hold"/>
                                        <p:tgtEl>
                                          <p:spTgt spid="49163"/>
                                        </p:tgtEl>
                                        <p:attrNameLst>
                                          <p:attrName>ppt_x</p:attrName>
                                        </p:attrNameLst>
                                      </p:cBhvr>
                                      <p:tavLst>
                                        <p:tav tm="0">
                                          <p:val>
                                            <p:strVal val="0-#ppt_w/2"/>
                                          </p:val>
                                        </p:tav>
                                        <p:tav tm="100000">
                                          <p:val>
                                            <p:strVal val="#ppt_x"/>
                                          </p:val>
                                        </p:tav>
                                      </p:tavLst>
                                    </p:anim>
                                    <p:anim calcmode="lin" valueType="num">
                                      <p:cBhvr additive="base">
                                        <p:cTn id="22" dur="500" fill="hold"/>
                                        <p:tgtEl>
                                          <p:spTgt spid="49163"/>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49164"/>
                                        </p:tgtEl>
                                        <p:attrNameLst>
                                          <p:attrName>style.visibility</p:attrName>
                                        </p:attrNameLst>
                                      </p:cBhvr>
                                      <p:to>
                                        <p:strVal val="visible"/>
                                      </p:to>
                                    </p:set>
                                    <p:anim calcmode="lin" valueType="num">
                                      <p:cBhvr additive="base">
                                        <p:cTn id="25" dur="500" fill="hold"/>
                                        <p:tgtEl>
                                          <p:spTgt spid="49164"/>
                                        </p:tgtEl>
                                        <p:attrNameLst>
                                          <p:attrName>ppt_x</p:attrName>
                                        </p:attrNameLst>
                                      </p:cBhvr>
                                      <p:tavLst>
                                        <p:tav tm="0">
                                          <p:val>
                                            <p:strVal val="0-#ppt_w/2"/>
                                          </p:val>
                                        </p:tav>
                                        <p:tav tm="100000">
                                          <p:val>
                                            <p:strVal val="#ppt_x"/>
                                          </p:val>
                                        </p:tav>
                                      </p:tavLst>
                                    </p:anim>
                                    <p:anim calcmode="lin" valueType="num">
                                      <p:cBhvr additive="base">
                                        <p:cTn id="26" dur="500" fill="hold"/>
                                        <p:tgtEl>
                                          <p:spTgt spid="49164"/>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8" fill="hold" grpId="0" nodeType="afterEffect">
                                  <p:stCondLst>
                                    <p:cond delay="0"/>
                                  </p:stCondLst>
                                  <p:childTnLst>
                                    <p:set>
                                      <p:cBhvr>
                                        <p:cTn id="29" dur="1" fill="hold">
                                          <p:stCondLst>
                                            <p:cond delay="0"/>
                                          </p:stCondLst>
                                        </p:cTn>
                                        <p:tgtEl>
                                          <p:spTgt spid="49166"/>
                                        </p:tgtEl>
                                        <p:attrNameLst>
                                          <p:attrName>style.visibility</p:attrName>
                                        </p:attrNameLst>
                                      </p:cBhvr>
                                      <p:to>
                                        <p:strVal val="visible"/>
                                      </p:to>
                                    </p:set>
                                    <p:anim calcmode="lin" valueType="num">
                                      <p:cBhvr additive="base">
                                        <p:cTn id="30" dur="500" fill="hold"/>
                                        <p:tgtEl>
                                          <p:spTgt spid="49166"/>
                                        </p:tgtEl>
                                        <p:attrNameLst>
                                          <p:attrName>ppt_x</p:attrName>
                                        </p:attrNameLst>
                                      </p:cBhvr>
                                      <p:tavLst>
                                        <p:tav tm="0">
                                          <p:val>
                                            <p:strVal val="0-#ppt_w/2"/>
                                          </p:val>
                                        </p:tav>
                                        <p:tav tm="100000">
                                          <p:val>
                                            <p:strVal val="#ppt_x"/>
                                          </p:val>
                                        </p:tav>
                                      </p:tavLst>
                                    </p:anim>
                                    <p:anim calcmode="lin" valueType="num">
                                      <p:cBhvr additive="base">
                                        <p:cTn id="31" dur="500" fill="hold"/>
                                        <p:tgtEl>
                                          <p:spTgt spid="49166"/>
                                        </p:tgtEl>
                                        <p:attrNameLst>
                                          <p:attrName>ppt_y</p:attrName>
                                        </p:attrNameLst>
                                      </p:cBhvr>
                                      <p:tavLst>
                                        <p:tav tm="0">
                                          <p:val>
                                            <p:strVal val="#ppt_y"/>
                                          </p:val>
                                        </p:tav>
                                        <p:tav tm="100000">
                                          <p:val>
                                            <p:strVal val="#ppt_y"/>
                                          </p:val>
                                        </p:tav>
                                      </p:tavLst>
                                    </p:anim>
                                  </p:childTnLst>
                                </p:cTn>
                              </p:par>
                              <p:par>
                                <p:cTn id="32" presetID="2" presetClass="entr" presetSubtype="8" fill="hold" nodeType="withEffect">
                                  <p:stCondLst>
                                    <p:cond delay="0"/>
                                  </p:stCondLst>
                                  <p:childTnLst>
                                    <p:set>
                                      <p:cBhvr>
                                        <p:cTn id="33" dur="1" fill="hold">
                                          <p:stCondLst>
                                            <p:cond delay="0"/>
                                          </p:stCondLst>
                                        </p:cTn>
                                        <p:tgtEl>
                                          <p:spTgt spid="42"/>
                                        </p:tgtEl>
                                        <p:attrNameLst>
                                          <p:attrName>style.visibility</p:attrName>
                                        </p:attrNameLst>
                                      </p:cBhvr>
                                      <p:to>
                                        <p:strVal val="visible"/>
                                      </p:to>
                                    </p:set>
                                    <p:anim calcmode="lin" valueType="num">
                                      <p:cBhvr additive="base">
                                        <p:cTn id="34" dur="500" fill="hold"/>
                                        <p:tgtEl>
                                          <p:spTgt spid="42"/>
                                        </p:tgtEl>
                                        <p:attrNameLst>
                                          <p:attrName>ppt_x</p:attrName>
                                        </p:attrNameLst>
                                      </p:cBhvr>
                                      <p:tavLst>
                                        <p:tav tm="0">
                                          <p:val>
                                            <p:strVal val="0-#ppt_w/2"/>
                                          </p:val>
                                        </p:tav>
                                        <p:tav tm="100000">
                                          <p:val>
                                            <p:strVal val="#ppt_x"/>
                                          </p:val>
                                        </p:tav>
                                      </p:tavLst>
                                    </p:anim>
                                    <p:anim calcmode="lin" valueType="num">
                                      <p:cBhvr additive="base">
                                        <p:cTn id="35" dur="500" fill="hold"/>
                                        <p:tgtEl>
                                          <p:spTgt spid="42"/>
                                        </p:tgtEl>
                                        <p:attrNameLst>
                                          <p:attrName>ppt_y</p:attrName>
                                        </p:attrNameLst>
                                      </p:cBhvr>
                                      <p:tavLst>
                                        <p:tav tm="0">
                                          <p:val>
                                            <p:strVal val="#ppt_y"/>
                                          </p:val>
                                        </p:tav>
                                        <p:tav tm="100000">
                                          <p:val>
                                            <p:strVal val="#ppt_y"/>
                                          </p:val>
                                        </p:tav>
                                      </p:tavLst>
                                    </p:anim>
                                  </p:childTnLst>
                                </p:cTn>
                              </p:par>
                              <p:par>
                                <p:cTn id="36" presetID="2" presetClass="entr" presetSubtype="8" fill="hold" nodeType="withEffect">
                                  <p:stCondLst>
                                    <p:cond delay="0"/>
                                  </p:stCondLst>
                                  <p:childTnLst>
                                    <p:set>
                                      <p:cBhvr>
                                        <p:cTn id="37" dur="1" fill="hold">
                                          <p:stCondLst>
                                            <p:cond delay="0"/>
                                          </p:stCondLst>
                                        </p:cTn>
                                        <p:tgtEl>
                                          <p:spTgt spid="49170"/>
                                        </p:tgtEl>
                                        <p:attrNameLst>
                                          <p:attrName>style.visibility</p:attrName>
                                        </p:attrNameLst>
                                      </p:cBhvr>
                                      <p:to>
                                        <p:strVal val="visible"/>
                                      </p:to>
                                    </p:set>
                                    <p:anim calcmode="lin" valueType="num">
                                      <p:cBhvr additive="base">
                                        <p:cTn id="38" dur="500" fill="hold"/>
                                        <p:tgtEl>
                                          <p:spTgt spid="49170"/>
                                        </p:tgtEl>
                                        <p:attrNameLst>
                                          <p:attrName>ppt_x</p:attrName>
                                        </p:attrNameLst>
                                      </p:cBhvr>
                                      <p:tavLst>
                                        <p:tav tm="0">
                                          <p:val>
                                            <p:strVal val="0-#ppt_w/2"/>
                                          </p:val>
                                        </p:tav>
                                        <p:tav tm="100000">
                                          <p:val>
                                            <p:strVal val="#ppt_x"/>
                                          </p:val>
                                        </p:tav>
                                      </p:tavLst>
                                    </p:anim>
                                    <p:anim calcmode="lin" valueType="num">
                                      <p:cBhvr additive="base">
                                        <p:cTn id="39" dur="500" fill="hold"/>
                                        <p:tgtEl>
                                          <p:spTgt spid="49170"/>
                                        </p:tgtEl>
                                        <p:attrNameLst>
                                          <p:attrName>ppt_y</p:attrName>
                                        </p:attrNameLst>
                                      </p:cBhvr>
                                      <p:tavLst>
                                        <p:tav tm="0">
                                          <p:val>
                                            <p:strVal val="#ppt_y"/>
                                          </p:val>
                                        </p:tav>
                                        <p:tav tm="100000">
                                          <p:val>
                                            <p:strVal val="#ppt_y"/>
                                          </p:val>
                                        </p:tav>
                                      </p:tavLst>
                                    </p:anim>
                                  </p:childTnLst>
                                </p:cTn>
                              </p:par>
                              <p:par>
                                <p:cTn id="40" presetID="2" presetClass="entr" presetSubtype="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additive="base">
                                        <p:cTn id="42" dur="500" fill="hold"/>
                                        <p:tgtEl>
                                          <p:spTgt spid="2"/>
                                        </p:tgtEl>
                                        <p:attrNameLst>
                                          <p:attrName>ppt_x</p:attrName>
                                        </p:attrNameLst>
                                      </p:cBhvr>
                                      <p:tavLst>
                                        <p:tav tm="0">
                                          <p:val>
                                            <p:strVal val="0-#ppt_w/2"/>
                                          </p:val>
                                        </p:tav>
                                        <p:tav tm="100000">
                                          <p:val>
                                            <p:strVal val="#ppt_x"/>
                                          </p:val>
                                        </p:tav>
                                      </p:tavLst>
                                    </p:anim>
                                    <p:anim calcmode="lin" valueType="num">
                                      <p:cBhvr additive="base">
                                        <p:cTn id="43" dur="500" fill="hold"/>
                                        <p:tgtEl>
                                          <p:spTgt spid="2"/>
                                        </p:tgtEl>
                                        <p:attrNameLst>
                                          <p:attrName>ppt_y</p:attrName>
                                        </p:attrNameLst>
                                      </p:cBhvr>
                                      <p:tavLst>
                                        <p:tav tm="0">
                                          <p:val>
                                            <p:strVal val="#ppt_y"/>
                                          </p:val>
                                        </p:tav>
                                        <p:tav tm="100000">
                                          <p:val>
                                            <p:strVal val="#ppt_y"/>
                                          </p:val>
                                        </p:tav>
                                      </p:tavLst>
                                    </p:anim>
                                  </p:childTnLst>
                                </p:cTn>
                              </p:par>
                            </p:childTnLst>
                          </p:cTn>
                        </p:par>
                        <p:par>
                          <p:cTn id="44" fill="hold">
                            <p:stCondLst>
                              <p:cond delay="2000"/>
                            </p:stCondLst>
                            <p:childTnLst>
                              <p:par>
                                <p:cTn id="45" presetID="2" presetClass="entr" presetSubtype="8" fill="hold" grpId="0" nodeType="afterEffect">
                                  <p:stCondLst>
                                    <p:cond delay="0"/>
                                  </p:stCondLst>
                                  <p:childTnLst>
                                    <p:set>
                                      <p:cBhvr>
                                        <p:cTn id="46" dur="1" fill="hold">
                                          <p:stCondLst>
                                            <p:cond delay="0"/>
                                          </p:stCondLst>
                                        </p:cTn>
                                        <p:tgtEl>
                                          <p:spTgt spid="49172"/>
                                        </p:tgtEl>
                                        <p:attrNameLst>
                                          <p:attrName>style.visibility</p:attrName>
                                        </p:attrNameLst>
                                      </p:cBhvr>
                                      <p:to>
                                        <p:strVal val="visible"/>
                                      </p:to>
                                    </p:set>
                                    <p:anim calcmode="lin" valueType="num">
                                      <p:cBhvr additive="base">
                                        <p:cTn id="47" dur="500" fill="hold"/>
                                        <p:tgtEl>
                                          <p:spTgt spid="49172"/>
                                        </p:tgtEl>
                                        <p:attrNameLst>
                                          <p:attrName>ppt_x</p:attrName>
                                        </p:attrNameLst>
                                      </p:cBhvr>
                                      <p:tavLst>
                                        <p:tav tm="0">
                                          <p:val>
                                            <p:strVal val="0-#ppt_w/2"/>
                                          </p:val>
                                        </p:tav>
                                        <p:tav tm="100000">
                                          <p:val>
                                            <p:strVal val="#ppt_x"/>
                                          </p:val>
                                        </p:tav>
                                      </p:tavLst>
                                    </p:anim>
                                    <p:anim calcmode="lin" valueType="num">
                                      <p:cBhvr additive="base">
                                        <p:cTn id="48" dur="500" fill="hold"/>
                                        <p:tgtEl>
                                          <p:spTgt spid="4917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47"/>
                                        </p:tgtEl>
                                        <p:attrNameLst>
                                          <p:attrName>style.visibility</p:attrName>
                                        </p:attrNameLst>
                                      </p:cBhvr>
                                      <p:to>
                                        <p:strVal val="visible"/>
                                      </p:to>
                                    </p:set>
                                    <p:anim calcmode="lin" valueType="num">
                                      <p:cBhvr additive="base">
                                        <p:cTn id="51" dur="500" fill="hold"/>
                                        <p:tgtEl>
                                          <p:spTgt spid="47"/>
                                        </p:tgtEl>
                                        <p:attrNameLst>
                                          <p:attrName>ppt_x</p:attrName>
                                        </p:attrNameLst>
                                      </p:cBhvr>
                                      <p:tavLst>
                                        <p:tav tm="0">
                                          <p:val>
                                            <p:strVal val="0-#ppt_w/2"/>
                                          </p:val>
                                        </p:tav>
                                        <p:tav tm="100000">
                                          <p:val>
                                            <p:strVal val="#ppt_x"/>
                                          </p:val>
                                        </p:tav>
                                      </p:tavLst>
                                    </p:anim>
                                    <p:anim calcmode="lin" valueType="num">
                                      <p:cBhvr additive="base">
                                        <p:cTn id="52" dur="500" fill="hold"/>
                                        <p:tgtEl>
                                          <p:spTgt spid="47"/>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49176"/>
                                        </p:tgtEl>
                                        <p:attrNameLst>
                                          <p:attrName>style.visibility</p:attrName>
                                        </p:attrNameLst>
                                      </p:cBhvr>
                                      <p:to>
                                        <p:strVal val="visible"/>
                                      </p:to>
                                    </p:set>
                                    <p:anim calcmode="lin" valueType="num">
                                      <p:cBhvr additive="base">
                                        <p:cTn id="55" dur="500" fill="hold"/>
                                        <p:tgtEl>
                                          <p:spTgt spid="49176"/>
                                        </p:tgtEl>
                                        <p:attrNameLst>
                                          <p:attrName>ppt_x</p:attrName>
                                        </p:attrNameLst>
                                      </p:cBhvr>
                                      <p:tavLst>
                                        <p:tav tm="0">
                                          <p:val>
                                            <p:strVal val="0-#ppt_w/2"/>
                                          </p:val>
                                        </p:tav>
                                        <p:tav tm="100000">
                                          <p:val>
                                            <p:strVal val="#ppt_x"/>
                                          </p:val>
                                        </p:tav>
                                      </p:tavLst>
                                    </p:anim>
                                    <p:anim calcmode="lin" valueType="num">
                                      <p:cBhvr additive="base">
                                        <p:cTn id="56" dur="500" fill="hold"/>
                                        <p:tgtEl>
                                          <p:spTgt spid="4917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8"/>
                                        </p:tgtEl>
                                        <p:attrNameLst>
                                          <p:attrName>style.visibility</p:attrName>
                                        </p:attrNameLst>
                                      </p:cBhvr>
                                      <p:to>
                                        <p:strVal val="visible"/>
                                      </p:to>
                                    </p:set>
                                    <p:anim calcmode="lin" valueType="num">
                                      <p:cBhvr additive="base">
                                        <p:cTn id="59" dur="500" fill="hold"/>
                                        <p:tgtEl>
                                          <p:spTgt spid="8"/>
                                        </p:tgtEl>
                                        <p:attrNameLst>
                                          <p:attrName>ppt_x</p:attrName>
                                        </p:attrNameLst>
                                      </p:cBhvr>
                                      <p:tavLst>
                                        <p:tav tm="0">
                                          <p:val>
                                            <p:strVal val="0-#ppt_w/2"/>
                                          </p:val>
                                        </p:tav>
                                        <p:tav tm="100000">
                                          <p:val>
                                            <p:strVal val="#ppt_x"/>
                                          </p:val>
                                        </p:tav>
                                      </p:tavLst>
                                    </p:anim>
                                    <p:anim calcmode="lin" valueType="num">
                                      <p:cBhvr additive="base">
                                        <p:cTn id="60" dur="500" fill="hold"/>
                                        <p:tgtEl>
                                          <p:spTgt spid="8"/>
                                        </p:tgtEl>
                                        <p:attrNameLst>
                                          <p:attrName>ppt_y</p:attrName>
                                        </p:attrNameLst>
                                      </p:cBhvr>
                                      <p:tavLst>
                                        <p:tav tm="0">
                                          <p:val>
                                            <p:strVal val="#ppt_y"/>
                                          </p:val>
                                        </p:tav>
                                        <p:tav tm="100000">
                                          <p:val>
                                            <p:strVal val="#ppt_y"/>
                                          </p:val>
                                        </p:tav>
                                      </p:tavLst>
                                    </p:anim>
                                  </p:childTnLst>
                                </p:cTn>
                              </p:par>
                            </p:childTnLst>
                          </p:cTn>
                        </p:par>
                        <p:par>
                          <p:cTn id="61" fill="hold">
                            <p:stCondLst>
                              <p:cond delay="2500"/>
                            </p:stCondLst>
                            <p:childTnLst>
                              <p:par>
                                <p:cTn id="62" presetID="2" presetClass="entr" presetSubtype="8" fill="hold" grpId="0" nodeType="afterEffect">
                                  <p:stCondLst>
                                    <p:cond delay="0"/>
                                  </p:stCondLst>
                                  <p:childTnLst>
                                    <p:set>
                                      <p:cBhvr>
                                        <p:cTn id="63" dur="1" fill="hold">
                                          <p:stCondLst>
                                            <p:cond delay="0"/>
                                          </p:stCondLst>
                                        </p:cTn>
                                        <p:tgtEl>
                                          <p:spTgt spid="49178"/>
                                        </p:tgtEl>
                                        <p:attrNameLst>
                                          <p:attrName>style.visibility</p:attrName>
                                        </p:attrNameLst>
                                      </p:cBhvr>
                                      <p:to>
                                        <p:strVal val="visible"/>
                                      </p:to>
                                    </p:set>
                                    <p:anim calcmode="lin" valueType="num">
                                      <p:cBhvr additive="base">
                                        <p:cTn id="64" dur="500" fill="hold"/>
                                        <p:tgtEl>
                                          <p:spTgt spid="49178"/>
                                        </p:tgtEl>
                                        <p:attrNameLst>
                                          <p:attrName>ppt_x</p:attrName>
                                        </p:attrNameLst>
                                      </p:cBhvr>
                                      <p:tavLst>
                                        <p:tav tm="0">
                                          <p:val>
                                            <p:strVal val="0-#ppt_w/2"/>
                                          </p:val>
                                        </p:tav>
                                        <p:tav tm="100000">
                                          <p:val>
                                            <p:strVal val="#ppt_x"/>
                                          </p:val>
                                        </p:tav>
                                      </p:tavLst>
                                    </p:anim>
                                    <p:anim calcmode="lin" valueType="num">
                                      <p:cBhvr additive="base">
                                        <p:cTn id="65" dur="500" fill="hold"/>
                                        <p:tgtEl>
                                          <p:spTgt spid="49178"/>
                                        </p:tgtEl>
                                        <p:attrNameLst>
                                          <p:attrName>ppt_y</p:attrName>
                                        </p:attrNameLst>
                                      </p:cBhvr>
                                      <p:tavLst>
                                        <p:tav tm="0">
                                          <p:val>
                                            <p:strVal val="#ppt_y"/>
                                          </p:val>
                                        </p:tav>
                                        <p:tav tm="100000">
                                          <p:val>
                                            <p:strVal val="#ppt_y"/>
                                          </p:val>
                                        </p:tav>
                                      </p:tavLst>
                                    </p:anim>
                                  </p:childTnLst>
                                </p:cTn>
                              </p:par>
                              <p:par>
                                <p:cTn id="66" presetID="2" presetClass="entr" presetSubtype="8" fill="hold" nodeType="withEffect">
                                  <p:stCondLst>
                                    <p:cond delay="0"/>
                                  </p:stCondLst>
                                  <p:childTnLst>
                                    <p:set>
                                      <p:cBhvr>
                                        <p:cTn id="67" dur="1" fill="hold">
                                          <p:stCondLst>
                                            <p:cond delay="0"/>
                                          </p:stCondLst>
                                        </p:cTn>
                                        <p:tgtEl>
                                          <p:spTgt spid="52"/>
                                        </p:tgtEl>
                                        <p:attrNameLst>
                                          <p:attrName>style.visibility</p:attrName>
                                        </p:attrNameLst>
                                      </p:cBhvr>
                                      <p:to>
                                        <p:strVal val="visible"/>
                                      </p:to>
                                    </p:set>
                                    <p:anim calcmode="lin" valueType="num">
                                      <p:cBhvr additive="base">
                                        <p:cTn id="68" dur="500" fill="hold"/>
                                        <p:tgtEl>
                                          <p:spTgt spid="52"/>
                                        </p:tgtEl>
                                        <p:attrNameLst>
                                          <p:attrName>ppt_x</p:attrName>
                                        </p:attrNameLst>
                                      </p:cBhvr>
                                      <p:tavLst>
                                        <p:tav tm="0">
                                          <p:val>
                                            <p:strVal val="0-#ppt_w/2"/>
                                          </p:val>
                                        </p:tav>
                                        <p:tav tm="100000">
                                          <p:val>
                                            <p:strVal val="#ppt_x"/>
                                          </p:val>
                                        </p:tav>
                                      </p:tavLst>
                                    </p:anim>
                                    <p:anim calcmode="lin" valueType="num">
                                      <p:cBhvr additive="base">
                                        <p:cTn id="69" dur="500" fill="hold"/>
                                        <p:tgtEl>
                                          <p:spTgt spid="52"/>
                                        </p:tgtEl>
                                        <p:attrNameLst>
                                          <p:attrName>ppt_y</p:attrName>
                                        </p:attrNameLst>
                                      </p:cBhvr>
                                      <p:tavLst>
                                        <p:tav tm="0">
                                          <p:val>
                                            <p:strVal val="#ppt_y"/>
                                          </p:val>
                                        </p:tav>
                                        <p:tav tm="100000">
                                          <p:val>
                                            <p:strVal val="#ppt_y"/>
                                          </p:val>
                                        </p:tav>
                                      </p:tavLst>
                                    </p:anim>
                                  </p:childTnLst>
                                </p:cTn>
                              </p:par>
                              <p:par>
                                <p:cTn id="70" presetID="2" presetClass="entr" presetSubtype="8" fill="hold" nodeType="withEffect">
                                  <p:stCondLst>
                                    <p:cond delay="0"/>
                                  </p:stCondLst>
                                  <p:childTnLst>
                                    <p:set>
                                      <p:cBhvr>
                                        <p:cTn id="71" dur="1" fill="hold">
                                          <p:stCondLst>
                                            <p:cond delay="0"/>
                                          </p:stCondLst>
                                        </p:cTn>
                                        <p:tgtEl>
                                          <p:spTgt spid="49182"/>
                                        </p:tgtEl>
                                        <p:attrNameLst>
                                          <p:attrName>style.visibility</p:attrName>
                                        </p:attrNameLst>
                                      </p:cBhvr>
                                      <p:to>
                                        <p:strVal val="visible"/>
                                      </p:to>
                                    </p:set>
                                    <p:anim calcmode="lin" valueType="num">
                                      <p:cBhvr additive="base">
                                        <p:cTn id="72" dur="500" fill="hold"/>
                                        <p:tgtEl>
                                          <p:spTgt spid="49182"/>
                                        </p:tgtEl>
                                        <p:attrNameLst>
                                          <p:attrName>ppt_x</p:attrName>
                                        </p:attrNameLst>
                                      </p:cBhvr>
                                      <p:tavLst>
                                        <p:tav tm="0">
                                          <p:val>
                                            <p:strVal val="0-#ppt_w/2"/>
                                          </p:val>
                                        </p:tav>
                                        <p:tav tm="100000">
                                          <p:val>
                                            <p:strVal val="#ppt_x"/>
                                          </p:val>
                                        </p:tav>
                                      </p:tavLst>
                                    </p:anim>
                                    <p:anim calcmode="lin" valueType="num">
                                      <p:cBhvr additive="base">
                                        <p:cTn id="73" dur="500" fill="hold"/>
                                        <p:tgtEl>
                                          <p:spTgt spid="49182"/>
                                        </p:tgtEl>
                                        <p:attrNameLst>
                                          <p:attrName>ppt_y</p:attrName>
                                        </p:attrNameLst>
                                      </p:cBhvr>
                                      <p:tavLst>
                                        <p:tav tm="0">
                                          <p:val>
                                            <p:strVal val="#ppt_y"/>
                                          </p:val>
                                        </p:tav>
                                        <p:tav tm="100000">
                                          <p:val>
                                            <p:strVal val="#ppt_y"/>
                                          </p:val>
                                        </p:tav>
                                      </p:tavLst>
                                    </p:anim>
                                  </p:childTnLst>
                                </p:cTn>
                              </p:par>
                              <p:par>
                                <p:cTn id="74" presetID="2" presetClass="entr" presetSubtype="8" fill="hold" grpId="0" nodeType="withEffect">
                                  <p:stCondLst>
                                    <p:cond delay="0"/>
                                  </p:stCondLst>
                                  <p:childTnLst>
                                    <p:set>
                                      <p:cBhvr>
                                        <p:cTn id="75" dur="1" fill="hold">
                                          <p:stCondLst>
                                            <p:cond delay="0"/>
                                          </p:stCondLst>
                                        </p:cTn>
                                        <p:tgtEl>
                                          <p:spTgt spid="49210"/>
                                        </p:tgtEl>
                                        <p:attrNameLst>
                                          <p:attrName>style.visibility</p:attrName>
                                        </p:attrNameLst>
                                      </p:cBhvr>
                                      <p:to>
                                        <p:strVal val="visible"/>
                                      </p:to>
                                    </p:set>
                                    <p:anim calcmode="lin" valueType="num">
                                      <p:cBhvr additive="base">
                                        <p:cTn id="76" dur="500" fill="hold"/>
                                        <p:tgtEl>
                                          <p:spTgt spid="49210"/>
                                        </p:tgtEl>
                                        <p:attrNameLst>
                                          <p:attrName>ppt_x</p:attrName>
                                        </p:attrNameLst>
                                      </p:cBhvr>
                                      <p:tavLst>
                                        <p:tav tm="0">
                                          <p:val>
                                            <p:strVal val="0-#ppt_w/2"/>
                                          </p:val>
                                        </p:tav>
                                        <p:tav tm="100000">
                                          <p:val>
                                            <p:strVal val="#ppt_x"/>
                                          </p:val>
                                        </p:tav>
                                      </p:tavLst>
                                    </p:anim>
                                    <p:anim calcmode="lin" valueType="num">
                                      <p:cBhvr additive="base">
                                        <p:cTn id="77" dur="500" fill="hold"/>
                                        <p:tgtEl>
                                          <p:spTgt spid="492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9" grpId="0"/>
      <p:bldP spid="49164" grpId="0" animBg="1"/>
      <p:bldP spid="49166" grpId="0"/>
      <p:bldP spid="49172" grpId="0"/>
      <p:bldP spid="49178" grpId="0"/>
      <p:bldP spid="49210" grpId="0" animBg="1"/>
      <p:bldP spid="7580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4"/>
          <p:cNvGrpSpPr/>
          <p:nvPr/>
        </p:nvGrpSpPr>
        <p:grpSpPr>
          <a:xfrm>
            <a:off x="5827987" y="1389094"/>
            <a:ext cx="1890210" cy="2565285"/>
            <a:chOff x="5827987" y="1289107"/>
            <a:chExt cx="1890210" cy="2565285"/>
          </a:xfrm>
        </p:grpSpPr>
        <p:sp>
          <p:nvSpPr>
            <p:cNvPr id="8" name="Rectangle 11"/>
            <p:cNvSpPr/>
            <p:nvPr/>
          </p:nvSpPr>
          <p:spPr>
            <a:xfrm>
              <a:off x="5887831" y="1370116"/>
              <a:ext cx="1770522" cy="2484276"/>
            </a:xfrm>
            <a:prstGeom prst="rect">
              <a:avLst/>
            </a:prstGeom>
            <a:ln w="19050">
              <a:solidFill>
                <a:schemeClr val="accent3"/>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fontScale="85000" lnSpcReduction="20000"/>
            </a:bodyPr>
            <a:lstStyle/>
            <a:p>
              <a:pPr algn="ctr">
                <a:lnSpc>
                  <a:spcPct val="120000"/>
                </a:lnSpc>
              </a:pPr>
              <a:r>
                <a:rPr lang="zh-CN" altLang="en-US" sz="1100" dirty="0">
                  <a:solidFill>
                    <a:schemeClr val="bg1">
                      <a:lumMod val="50000"/>
                    </a:schemeClr>
                  </a:solidFill>
                  <a:cs typeface="+mn-ea"/>
                  <a:sym typeface="+mn-lt"/>
                </a:rPr>
                <a:t>此部分内容作为文字排版占位显示 （建议使用主题字体）</a:t>
              </a:r>
            </a:p>
          </p:txBody>
        </p:sp>
        <p:sp>
          <p:nvSpPr>
            <p:cNvPr id="9" name="Arrow: Pentagon 12"/>
            <p:cNvSpPr/>
            <p:nvPr/>
          </p:nvSpPr>
          <p:spPr>
            <a:xfrm rot="5400000">
              <a:off x="6044010" y="1073084"/>
              <a:ext cx="1458164" cy="189021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r>
                <a:rPr lang="zh-CN" altLang="en-US" dirty="0">
                  <a:cs typeface="+mn-ea"/>
                  <a:sym typeface="+mn-lt"/>
                </a:rPr>
                <a:t>标题文本预设</a:t>
              </a:r>
            </a:p>
          </p:txBody>
        </p:sp>
        <p:sp>
          <p:nvSpPr>
            <p:cNvPr id="10" name="Freeform: Shape 19"/>
            <p:cNvSpPr>
              <a:spLocks/>
            </p:cNvSpPr>
            <p:nvPr/>
          </p:nvSpPr>
          <p:spPr bwMode="auto">
            <a:xfrm>
              <a:off x="6535640" y="1894422"/>
              <a:ext cx="474903" cy="47490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grpSp>
      <p:grpSp>
        <p:nvGrpSpPr>
          <p:cNvPr id="3" name="组合 12"/>
          <p:cNvGrpSpPr/>
          <p:nvPr/>
        </p:nvGrpSpPr>
        <p:grpSpPr>
          <a:xfrm>
            <a:off x="1425804" y="1389094"/>
            <a:ext cx="1890210" cy="2565285"/>
            <a:chOff x="1425804" y="1289107"/>
            <a:chExt cx="1890210" cy="2565285"/>
          </a:xfrm>
        </p:grpSpPr>
        <p:sp>
          <p:nvSpPr>
            <p:cNvPr id="4" name="Rectangle 1"/>
            <p:cNvSpPr/>
            <p:nvPr/>
          </p:nvSpPr>
          <p:spPr>
            <a:xfrm>
              <a:off x="1485648" y="1370116"/>
              <a:ext cx="1770522" cy="2484276"/>
            </a:xfrm>
            <a:prstGeom prst="rect">
              <a:avLst/>
            </a:prstGeom>
            <a:ln w="19050">
              <a:solidFill>
                <a:schemeClr val="accent1"/>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fontScale="85000" lnSpcReduction="20000"/>
            </a:bodyPr>
            <a:lstStyle/>
            <a:p>
              <a:pPr algn="ctr">
                <a:lnSpc>
                  <a:spcPct val="120000"/>
                </a:lnSpc>
              </a:pPr>
              <a:r>
                <a:rPr lang="zh-CN" altLang="en-US" sz="1100" dirty="0">
                  <a:solidFill>
                    <a:schemeClr val="bg1">
                      <a:lumMod val="50000"/>
                    </a:schemeClr>
                  </a:solidFill>
                  <a:cs typeface="+mn-ea"/>
                  <a:sym typeface="+mn-lt"/>
                </a:rPr>
                <a:t>此部分内容作为文字排版占位显示 （建议使用主题字体）</a:t>
              </a:r>
            </a:p>
          </p:txBody>
        </p:sp>
        <p:sp>
          <p:nvSpPr>
            <p:cNvPr id="5" name="Arrow: Pentagon 2"/>
            <p:cNvSpPr/>
            <p:nvPr/>
          </p:nvSpPr>
          <p:spPr>
            <a:xfrm rot="5400000">
              <a:off x="1641827" y="1073084"/>
              <a:ext cx="1458164" cy="189021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dirty="0">
                  <a:cs typeface="+mn-ea"/>
                  <a:sym typeface="+mn-lt"/>
                </a:rPr>
                <a:t>标题文本预设</a:t>
              </a:r>
            </a:p>
          </p:txBody>
        </p:sp>
        <p:sp>
          <p:nvSpPr>
            <p:cNvPr id="11" name="Freeform: Shape 20"/>
            <p:cNvSpPr>
              <a:spLocks/>
            </p:cNvSpPr>
            <p:nvPr/>
          </p:nvSpPr>
          <p:spPr bwMode="auto">
            <a:xfrm>
              <a:off x="2133458" y="1894422"/>
              <a:ext cx="474903" cy="47490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grpSp>
      <p:grpSp>
        <p:nvGrpSpPr>
          <p:cNvPr id="13" name="组合 13"/>
          <p:cNvGrpSpPr/>
          <p:nvPr/>
        </p:nvGrpSpPr>
        <p:grpSpPr>
          <a:xfrm>
            <a:off x="3626895" y="1389094"/>
            <a:ext cx="1890210" cy="2565285"/>
            <a:chOff x="3626895" y="1289107"/>
            <a:chExt cx="1890210" cy="2565285"/>
          </a:xfrm>
        </p:grpSpPr>
        <p:sp>
          <p:nvSpPr>
            <p:cNvPr id="6" name="Rectangle 6"/>
            <p:cNvSpPr/>
            <p:nvPr/>
          </p:nvSpPr>
          <p:spPr>
            <a:xfrm>
              <a:off x="3686739" y="1370116"/>
              <a:ext cx="1770522" cy="2484276"/>
            </a:xfrm>
            <a:prstGeom prst="rect">
              <a:avLst/>
            </a:prstGeom>
            <a:ln w="19050">
              <a:solidFill>
                <a:schemeClr val="accent2"/>
              </a:solidFill>
            </a:ln>
          </p:spPr>
          <p:style>
            <a:lnRef idx="1">
              <a:schemeClr val="accent1"/>
            </a:lnRef>
            <a:fillRef idx="0">
              <a:schemeClr val="accent1"/>
            </a:fillRef>
            <a:effectRef idx="0">
              <a:schemeClr val="accent1"/>
            </a:effectRef>
            <a:fontRef idx="minor">
              <a:schemeClr val="tx1"/>
            </a:fontRef>
          </p:style>
          <p:txBody>
            <a:bodyPr wrap="square" tIns="2160000" anchor="t" anchorCtr="1">
              <a:normAutofit fontScale="85000" lnSpcReduction="20000"/>
            </a:bodyPr>
            <a:lstStyle/>
            <a:p>
              <a:pPr algn="ctr">
                <a:lnSpc>
                  <a:spcPct val="120000"/>
                </a:lnSpc>
              </a:pPr>
              <a:r>
                <a:rPr lang="zh-CN" altLang="en-US" sz="1100" dirty="0">
                  <a:solidFill>
                    <a:schemeClr val="bg1">
                      <a:lumMod val="50000"/>
                    </a:schemeClr>
                  </a:solidFill>
                  <a:cs typeface="+mn-ea"/>
                  <a:sym typeface="+mn-lt"/>
                </a:rPr>
                <a:t>此部分内容作为文字排版占位显示 （建议使用主题字体）</a:t>
              </a:r>
            </a:p>
          </p:txBody>
        </p:sp>
        <p:sp>
          <p:nvSpPr>
            <p:cNvPr id="7" name="Arrow: Pentagon 7"/>
            <p:cNvSpPr/>
            <p:nvPr/>
          </p:nvSpPr>
          <p:spPr>
            <a:xfrm rot="5400000">
              <a:off x="3842918" y="1073084"/>
              <a:ext cx="1458164" cy="189021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r>
                <a:rPr lang="zh-CN" altLang="en-US">
                  <a:cs typeface="+mn-ea"/>
                  <a:sym typeface="+mn-lt"/>
                </a:rPr>
                <a:t>标题文本预设</a:t>
              </a:r>
            </a:p>
          </p:txBody>
        </p:sp>
        <p:sp>
          <p:nvSpPr>
            <p:cNvPr id="12" name="Freeform: Shape 21"/>
            <p:cNvSpPr>
              <a:spLocks/>
            </p:cNvSpPr>
            <p:nvPr/>
          </p:nvSpPr>
          <p:spPr bwMode="auto">
            <a:xfrm>
              <a:off x="4342814" y="1894561"/>
              <a:ext cx="474903" cy="47490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grpSp>
    </p:spTree>
    <p:extLst>
      <p:ext uri="{BB962C8B-B14F-4D97-AF65-F5344CB8AC3E}">
        <p14:creationId xmlns:p14="http://schemas.microsoft.com/office/powerpoint/2010/main" val="898785502"/>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0-#ppt_w/2"/>
                                          </p:val>
                                        </p:tav>
                                        <p:tav tm="100000">
                                          <p:val>
                                            <p:strVal val="#ppt_x"/>
                                          </p:val>
                                        </p:tav>
                                      </p:tavLst>
                                    </p:anim>
                                    <p:anim calcmode="lin" valueType="num">
                                      <p:cBhvr additive="base">
                                        <p:cTn id="13" dur="500" fill="hold"/>
                                        <p:tgtEl>
                                          <p:spTgt spid="1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0-#ppt_w/2"/>
                                          </p:val>
                                        </p:tav>
                                        <p:tav tm="100000">
                                          <p:val>
                                            <p:strVal val="#ppt_x"/>
                                          </p:val>
                                        </p:tav>
                                      </p:tavLst>
                                    </p:anim>
                                    <p:anim calcmode="lin" valueType="num">
                                      <p:cBhvr additive="base">
                                        <p:cTn id="18" dur="5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7"/>
          <p:cNvGrpSpPr/>
          <p:nvPr/>
        </p:nvGrpSpPr>
        <p:grpSpPr>
          <a:xfrm>
            <a:off x="1889522" y="2053483"/>
            <a:ext cx="715930" cy="617180"/>
            <a:chOff x="2708888" y="2737974"/>
            <a:chExt cx="954573" cy="822907"/>
          </a:xfrm>
        </p:grpSpPr>
        <p:sp>
          <p:nvSpPr>
            <p:cNvPr id="54" name="等腰三角形 53"/>
            <p:cNvSpPr/>
            <p:nvPr/>
          </p:nvSpPr>
          <p:spPr>
            <a:xfrm>
              <a:off x="2708888"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Freeform 80"/>
            <p:cNvSpPr>
              <a:spLocks noEditPoints="1"/>
            </p:cNvSpPr>
            <p:nvPr/>
          </p:nvSpPr>
          <p:spPr bwMode="auto">
            <a:xfrm>
              <a:off x="2986943" y="3120852"/>
              <a:ext cx="322263" cy="323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3" name="组合 19"/>
          <p:cNvGrpSpPr/>
          <p:nvPr/>
        </p:nvGrpSpPr>
        <p:grpSpPr>
          <a:xfrm>
            <a:off x="4564751" y="2053483"/>
            <a:ext cx="715930" cy="617180"/>
            <a:chOff x="6276000" y="2737974"/>
            <a:chExt cx="954573" cy="822907"/>
          </a:xfrm>
        </p:grpSpPr>
        <p:sp>
          <p:nvSpPr>
            <p:cNvPr id="55" name="等腰三角形 54"/>
            <p:cNvSpPr/>
            <p:nvPr/>
          </p:nvSpPr>
          <p:spPr>
            <a:xfrm>
              <a:off x="6276000" y="2737974"/>
              <a:ext cx="954573" cy="822907"/>
            </a:xfrm>
            <a:prstGeom prst="triangl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Freeform 49"/>
            <p:cNvSpPr>
              <a:spLocks noEditPoints="1"/>
            </p:cNvSpPr>
            <p:nvPr/>
          </p:nvSpPr>
          <p:spPr bwMode="auto">
            <a:xfrm>
              <a:off x="6591361" y="3120852"/>
              <a:ext cx="323850" cy="323850"/>
            </a:xfrm>
            <a:custGeom>
              <a:avLst/>
              <a:gdLst>
                <a:gd name="T0" fmla="*/ 992 w 1017"/>
                <a:gd name="T1" fmla="*/ 1 h 1018"/>
                <a:gd name="T2" fmla="*/ 808 w 1017"/>
                <a:gd name="T3" fmla="*/ 193 h 1018"/>
                <a:gd name="T4" fmla="*/ 732 w 1017"/>
                <a:gd name="T5" fmla="*/ 277 h 1018"/>
                <a:gd name="T6" fmla="*/ 563 w 1017"/>
                <a:gd name="T7" fmla="*/ 447 h 1018"/>
                <a:gd name="T8" fmla="*/ 480 w 1017"/>
                <a:gd name="T9" fmla="*/ 519 h 1018"/>
                <a:gd name="T10" fmla="*/ 222 w 1017"/>
                <a:gd name="T11" fmla="*/ 604 h 1018"/>
                <a:gd name="T12" fmla="*/ 131 w 1017"/>
                <a:gd name="T13" fmla="*/ 672 h 1018"/>
                <a:gd name="T14" fmla="*/ 0 w 1017"/>
                <a:gd name="T15" fmla="*/ 986 h 1018"/>
                <a:gd name="T16" fmla="*/ 46 w 1017"/>
                <a:gd name="T17" fmla="*/ 1014 h 1018"/>
                <a:gd name="T18" fmla="*/ 275 w 1017"/>
                <a:gd name="T19" fmla="*/ 780 h 1018"/>
                <a:gd name="T20" fmla="*/ 505 w 1017"/>
                <a:gd name="T21" fmla="*/ 608 h 1018"/>
                <a:gd name="T22" fmla="*/ 618 w 1017"/>
                <a:gd name="T23" fmla="*/ 625 h 1018"/>
                <a:gd name="T24" fmla="*/ 668 w 1017"/>
                <a:gd name="T25" fmla="*/ 534 h 1018"/>
                <a:gd name="T26" fmla="*/ 864 w 1017"/>
                <a:gd name="T27" fmla="*/ 375 h 1018"/>
                <a:gd name="T28" fmla="*/ 922 w 1017"/>
                <a:gd name="T29" fmla="*/ 287 h 1018"/>
                <a:gd name="T30" fmla="*/ 211 w 1017"/>
                <a:gd name="T31" fmla="*/ 730 h 1018"/>
                <a:gd name="T32" fmla="*/ 211 w 1017"/>
                <a:gd name="T33" fmla="*/ 671 h 1018"/>
                <a:gd name="T34" fmla="*/ 253 w 1017"/>
                <a:gd name="T35" fmla="*/ 706 h 1018"/>
                <a:gd name="T36" fmla="*/ 555 w 1017"/>
                <a:gd name="T37" fmla="*/ 568 h 1018"/>
                <a:gd name="T38" fmla="*/ 566 w 1017"/>
                <a:gd name="T39" fmla="*/ 510 h 1018"/>
                <a:gd name="T40" fmla="*/ 602 w 1017"/>
                <a:gd name="T41" fmla="*/ 554 h 1018"/>
                <a:gd name="T42" fmla="*/ 804 w 1017"/>
                <a:gd name="T43" fmla="*/ 309 h 1018"/>
                <a:gd name="T44" fmla="*/ 826 w 1017"/>
                <a:gd name="T45" fmla="*/ 255 h 1018"/>
                <a:gd name="T46" fmla="*/ 853 w 1017"/>
                <a:gd name="T47" fmla="*/ 304 h 1018"/>
                <a:gd name="T48" fmla="*/ 164 w 1017"/>
                <a:gd name="T49" fmla="*/ 968 h 1018"/>
                <a:gd name="T50" fmla="*/ 191 w 1017"/>
                <a:gd name="T51" fmla="*/ 1018 h 1018"/>
                <a:gd name="T52" fmla="*/ 214 w 1017"/>
                <a:gd name="T53" fmla="*/ 964 h 1018"/>
                <a:gd name="T54" fmla="*/ 321 w 1017"/>
                <a:gd name="T55" fmla="*/ 973 h 1018"/>
                <a:gd name="T56" fmla="*/ 356 w 1017"/>
                <a:gd name="T57" fmla="*/ 1017 h 1018"/>
                <a:gd name="T58" fmla="*/ 367 w 1017"/>
                <a:gd name="T59" fmla="*/ 959 h 1018"/>
                <a:gd name="T60" fmla="*/ 478 w 1017"/>
                <a:gd name="T61" fmla="*/ 980 h 1018"/>
                <a:gd name="T62" fmla="*/ 522 w 1017"/>
                <a:gd name="T63" fmla="*/ 1015 h 1018"/>
                <a:gd name="T64" fmla="*/ 522 w 1017"/>
                <a:gd name="T65" fmla="*/ 957 h 1018"/>
                <a:gd name="T66" fmla="*/ 637 w 1017"/>
                <a:gd name="T67" fmla="*/ 986 h 1018"/>
                <a:gd name="T68" fmla="*/ 686 w 1017"/>
                <a:gd name="T69" fmla="*/ 1013 h 1018"/>
                <a:gd name="T70" fmla="*/ 674 w 1017"/>
                <a:gd name="T71" fmla="*/ 955 h 1018"/>
                <a:gd name="T72" fmla="*/ 795 w 1017"/>
                <a:gd name="T73" fmla="*/ 986 h 1018"/>
                <a:gd name="T74" fmla="*/ 849 w 1017"/>
                <a:gd name="T75" fmla="*/ 1009 h 1018"/>
                <a:gd name="T76" fmla="*/ 826 w 1017"/>
                <a:gd name="T77" fmla="*/ 954 h 1018"/>
                <a:gd name="T78" fmla="*/ 955 w 1017"/>
                <a:gd name="T79" fmla="*/ 993 h 1018"/>
                <a:gd name="T80" fmla="*/ 1012 w 1017"/>
                <a:gd name="T81" fmla="*/ 1005 h 1018"/>
                <a:gd name="T82" fmla="*/ 986 w 1017"/>
                <a:gd name="T83" fmla="*/ 954 h 1018"/>
                <a:gd name="T84" fmla="*/ 61 w 1017"/>
                <a:gd name="T85" fmla="*/ 815 h 1018"/>
                <a:gd name="T86" fmla="*/ 2 w 1017"/>
                <a:gd name="T87" fmla="*/ 815 h 1018"/>
                <a:gd name="T88" fmla="*/ 31 w 1017"/>
                <a:gd name="T89" fmla="*/ 700 h 1018"/>
                <a:gd name="T90" fmla="*/ 58 w 1017"/>
                <a:gd name="T91" fmla="*/ 650 h 1018"/>
                <a:gd name="T92" fmla="*/ 0 w 1017"/>
                <a:gd name="T93" fmla="*/ 662 h 1018"/>
                <a:gd name="T94" fmla="*/ 31 w 1017"/>
                <a:gd name="T95" fmla="*/ 541 h 1018"/>
                <a:gd name="T96" fmla="*/ 54 w 1017"/>
                <a:gd name="T97" fmla="*/ 486 h 1018"/>
                <a:gd name="T98" fmla="*/ 0 w 1017"/>
                <a:gd name="T99" fmla="*/ 509 h 1018"/>
                <a:gd name="T100" fmla="*/ 38 w 1017"/>
                <a:gd name="T101" fmla="*/ 381 h 1018"/>
                <a:gd name="T102" fmla="*/ 50 w 1017"/>
                <a:gd name="T103" fmla="*/ 324 h 1018"/>
                <a:gd name="T104" fmla="*/ 0 w 1017"/>
                <a:gd name="T105" fmla="*/ 350 h 1018"/>
                <a:gd name="T106" fmla="*/ 44 w 1017"/>
                <a:gd name="T107" fmla="*/ 220 h 1018"/>
                <a:gd name="T108" fmla="*/ 44 w 1017"/>
                <a:gd name="T109" fmla="*/ 162 h 1018"/>
                <a:gd name="T110" fmla="*/ 0 w 1017"/>
                <a:gd name="T111" fmla="*/ 198 h 1018"/>
                <a:gd name="T112" fmla="*/ 50 w 1017"/>
                <a:gd name="T113" fmla="*/ 58 h 1018"/>
                <a:gd name="T114" fmla="*/ 38 w 1017"/>
                <a:gd name="T115" fmla="*/ 1 h 1018"/>
                <a:gd name="T116" fmla="*/ 2 w 1017"/>
                <a:gd name="T117" fmla="*/ 44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1012" y="50"/>
                  </a:moveTo>
                  <a:lnTo>
                    <a:pt x="1012" y="50"/>
                  </a:lnTo>
                  <a:lnTo>
                    <a:pt x="1015" y="44"/>
                  </a:lnTo>
                  <a:lnTo>
                    <a:pt x="1017" y="38"/>
                  </a:lnTo>
                  <a:lnTo>
                    <a:pt x="1017" y="31"/>
                  </a:lnTo>
                  <a:lnTo>
                    <a:pt x="1017" y="26"/>
                  </a:lnTo>
                  <a:lnTo>
                    <a:pt x="1015" y="20"/>
                  </a:lnTo>
                  <a:lnTo>
                    <a:pt x="1012" y="14"/>
                  </a:lnTo>
                  <a:lnTo>
                    <a:pt x="1009" y="10"/>
                  </a:lnTo>
                  <a:lnTo>
                    <a:pt x="1003" y="6"/>
                  </a:lnTo>
                  <a:lnTo>
                    <a:pt x="1003" y="6"/>
                  </a:lnTo>
                  <a:lnTo>
                    <a:pt x="998" y="2"/>
                  </a:lnTo>
                  <a:lnTo>
                    <a:pt x="992" y="1"/>
                  </a:lnTo>
                  <a:lnTo>
                    <a:pt x="985" y="0"/>
                  </a:lnTo>
                  <a:lnTo>
                    <a:pt x="980" y="1"/>
                  </a:lnTo>
                  <a:lnTo>
                    <a:pt x="973" y="2"/>
                  </a:lnTo>
                  <a:lnTo>
                    <a:pt x="968" y="6"/>
                  </a:lnTo>
                  <a:lnTo>
                    <a:pt x="964" y="10"/>
                  </a:lnTo>
                  <a:lnTo>
                    <a:pt x="959" y="14"/>
                  </a:lnTo>
                  <a:lnTo>
                    <a:pt x="841" y="192"/>
                  </a:lnTo>
                  <a:lnTo>
                    <a:pt x="841" y="192"/>
                  </a:lnTo>
                  <a:lnTo>
                    <a:pt x="834" y="191"/>
                  </a:lnTo>
                  <a:lnTo>
                    <a:pt x="826" y="191"/>
                  </a:lnTo>
                  <a:lnTo>
                    <a:pt x="826" y="191"/>
                  </a:lnTo>
                  <a:lnTo>
                    <a:pt x="817" y="191"/>
                  </a:lnTo>
                  <a:lnTo>
                    <a:pt x="808" y="193"/>
                  </a:lnTo>
                  <a:lnTo>
                    <a:pt x="799" y="196"/>
                  </a:lnTo>
                  <a:lnTo>
                    <a:pt x="790" y="199"/>
                  </a:lnTo>
                  <a:lnTo>
                    <a:pt x="781" y="203"/>
                  </a:lnTo>
                  <a:lnTo>
                    <a:pt x="774" y="207"/>
                  </a:lnTo>
                  <a:lnTo>
                    <a:pt x="766" y="213"/>
                  </a:lnTo>
                  <a:lnTo>
                    <a:pt x="760" y="219"/>
                  </a:lnTo>
                  <a:lnTo>
                    <a:pt x="753" y="226"/>
                  </a:lnTo>
                  <a:lnTo>
                    <a:pt x="748" y="233"/>
                  </a:lnTo>
                  <a:lnTo>
                    <a:pt x="743" y="241"/>
                  </a:lnTo>
                  <a:lnTo>
                    <a:pt x="738" y="249"/>
                  </a:lnTo>
                  <a:lnTo>
                    <a:pt x="736" y="258"/>
                  </a:lnTo>
                  <a:lnTo>
                    <a:pt x="733" y="267"/>
                  </a:lnTo>
                  <a:lnTo>
                    <a:pt x="732" y="277"/>
                  </a:lnTo>
                  <a:lnTo>
                    <a:pt x="731" y="287"/>
                  </a:lnTo>
                  <a:lnTo>
                    <a:pt x="731" y="287"/>
                  </a:lnTo>
                  <a:lnTo>
                    <a:pt x="732" y="294"/>
                  </a:lnTo>
                  <a:lnTo>
                    <a:pt x="733" y="302"/>
                  </a:lnTo>
                  <a:lnTo>
                    <a:pt x="736" y="316"/>
                  </a:lnTo>
                  <a:lnTo>
                    <a:pt x="623" y="461"/>
                  </a:lnTo>
                  <a:lnTo>
                    <a:pt x="623" y="461"/>
                  </a:lnTo>
                  <a:lnTo>
                    <a:pt x="612" y="454"/>
                  </a:lnTo>
                  <a:lnTo>
                    <a:pt x="599" y="450"/>
                  </a:lnTo>
                  <a:lnTo>
                    <a:pt x="586" y="447"/>
                  </a:lnTo>
                  <a:lnTo>
                    <a:pt x="572" y="446"/>
                  </a:lnTo>
                  <a:lnTo>
                    <a:pt x="572" y="446"/>
                  </a:lnTo>
                  <a:lnTo>
                    <a:pt x="563" y="447"/>
                  </a:lnTo>
                  <a:lnTo>
                    <a:pt x="554" y="448"/>
                  </a:lnTo>
                  <a:lnTo>
                    <a:pt x="545" y="450"/>
                  </a:lnTo>
                  <a:lnTo>
                    <a:pt x="537" y="453"/>
                  </a:lnTo>
                  <a:lnTo>
                    <a:pt x="528" y="456"/>
                  </a:lnTo>
                  <a:lnTo>
                    <a:pt x="521" y="462"/>
                  </a:lnTo>
                  <a:lnTo>
                    <a:pt x="513" y="467"/>
                  </a:lnTo>
                  <a:lnTo>
                    <a:pt x="507" y="472"/>
                  </a:lnTo>
                  <a:lnTo>
                    <a:pt x="500" y="479"/>
                  </a:lnTo>
                  <a:lnTo>
                    <a:pt x="495" y="486"/>
                  </a:lnTo>
                  <a:lnTo>
                    <a:pt x="490" y="494"/>
                  </a:lnTo>
                  <a:lnTo>
                    <a:pt x="486" y="501"/>
                  </a:lnTo>
                  <a:lnTo>
                    <a:pt x="483" y="510"/>
                  </a:lnTo>
                  <a:lnTo>
                    <a:pt x="480" y="519"/>
                  </a:lnTo>
                  <a:lnTo>
                    <a:pt x="479" y="528"/>
                  </a:lnTo>
                  <a:lnTo>
                    <a:pt x="478" y="537"/>
                  </a:lnTo>
                  <a:lnTo>
                    <a:pt x="297" y="642"/>
                  </a:lnTo>
                  <a:lnTo>
                    <a:pt x="297" y="642"/>
                  </a:lnTo>
                  <a:lnTo>
                    <a:pt x="291" y="633"/>
                  </a:lnTo>
                  <a:lnTo>
                    <a:pt x="282" y="627"/>
                  </a:lnTo>
                  <a:lnTo>
                    <a:pt x="274" y="620"/>
                  </a:lnTo>
                  <a:lnTo>
                    <a:pt x="265" y="615"/>
                  </a:lnTo>
                  <a:lnTo>
                    <a:pt x="256" y="611"/>
                  </a:lnTo>
                  <a:lnTo>
                    <a:pt x="245" y="608"/>
                  </a:lnTo>
                  <a:lnTo>
                    <a:pt x="234" y="605"/>
                  </a:lnTo>
                  <a:lnTo>
                    <a:pt x="222" y="604"/>
                  </a:lnTo>
                  <a:lnTo>
                    <a:pt x="222" y="604"/>
                  </a:lnTo>
                  <a:lnTo>
                    <a:pt x="213" y="605"/>
                  </a:lnTo>
                  <a:lnTo>
                    <a:pt x="203" y="606"/>
                  </a:lnTo>
                  <a:lnTo>
                    <a:pt x="194" y="609"/>
                  </a:lnTo>
                  <a:lnTo>
                    <a:pt x="186" y="612"/>
                  </a:lnTo>
                  <a:lnTo>
                    <a:pt x="177" y="616"/>
                  </a:lnTo>
                  <a:lnTo>
                    <a:pt x="170" y="620"/>
                  </a:lnTo>
                  <a:lnTo>
                    <a:pt x="162" y="627"/>
                  </a:lnTo>
                  <a:lnTo>
                    <a:pt x="155" y="632"/>
                  </a:lnTo>
                  <a:lnTo>
                    <a:pt x="149" y="640"/>
                  </a:lnTo>
                  <a:lnTo>
                    <a:pt x="144" y="647"/>
                  </a:lnTo>
                  <a:lnTo>
                    <a:pt x="139" y="655"/>
                  </a:lnTo>
                  <a:lnTo>
                    <a:pt x="134" y="663"/>
                  </a:lnTo>
                  <a:lnTo>
                    <a:pt x="131" y="672"/>
                  </a:lnTo>
                  <a:lnTo>
                    <a:pt x="129" y="681"/>
                  </a:lnTo>
                  <a:lnTo>
                    <a:pt x="128" y="690"/>
                  </a:lnTo>
                  <a:lnTo>
                    <a:pt x="127" y="700"/>
                  </a:lnTo>
                  <a:lnTo>
                    <a:pt x="127" y="700"/>
                  </a:lnTo>
                  <a:lnTo>
                    <a:pt x="128" y="715"/>
                  </a:lnTo>
                  <a:lnTo>
                    <a:pt x="132" y="730"/>
                  </a:lnTo>
                  <a:lnTo>
                    <a:pt x="138" y="743"/>
                  </a:lnTo>
                  <a:lnTo>
                    <a:pt x="145" y="756"/>
                  </a:lnTo>
                  <a:lnTo>
                    <a:pt x="6" y="969"/>
                  </a:lnTo>
                  <a:lnTo>
                    <a:pt x="6" y="969"/>
                  </a:lnTo>
                  <a:lnTo>
                    <a:pt x="2" y="975"/>
                  </a:lnTo>
                  <a:lnTo>
                    <a:pt x="0" y="981"/>
                  </a:lnTo>
                  <a:lnTo>
                    <a:pt x="0" y="986"/>
                  </a:lnTo>
                  <a:lnTo>
                    <a:pt x="0" y="993"/>
                  </a:lnTo>
                  <a:lnTo>
                    <a:pt x="2" y="998"/>
                  </a:lnTo>
                  <a:lnTo>
                    <a:pt x="6" y="1003"/>
                  </a:lnTo>
                  <a:lnTo>
                    <a:pt x="9" y="1009"/>
                  </a:lnTo>
                  <a:lnTo>
                    <a:pt x="14" y="1013"/>
                  </a:lnTo>
                  <a:lnTo>
                    <a:pt x="14" y="1013"/>
                  </a:lnTo>
                  <a:lnTo>
                    <a:pt x="19" y="1015"/>
                  </a:lnTo>
                  <a:lnTo>
                    <a:pt x="23" y="1016"/>
                  </a:lnTo>
                  <a:lnTo>
                    <a:pt x="27" y="1017"/>
                  </a:lnTo>
                  <a:lnTo>
                    <a:pt x="31" y="1018"/>
                  </a:lnTo>
                  <a:lnTo>
                    <a:pt x="31" y="1018"/>
                  </a:lnTo>
                  <a:lnTo>
                    <a:pt x="40" y="1017"/>
                  </a:lnTo>
                  <a:lnTo>
                    <a:pt x="46" y="1014"/>
                  </a:lnTo>
                  <a:lnTo>
                    <a:pt x="53" y="1010"/>
                  </a:lnTo>
                  <a:lnTo>
                    <a:pt x="58" y="1003"/>
                  </a:lnTo>
                  <a:lnTo>
                    <a:pt x="198" y="792"/>
                  </a:lnTo>
                  <a:lnTo>
                    <a:pt x="198" y="792"/>
                  </a:lnTo>
                  <a:lnTo>
                    <a:pt x="210" y="794"/>
                  </a:lnTo>
                  <a:lnTo>
                    <a:pt x="222" y="795"/>
                  </a:lnTo>
                  <a:lnTo>
                    <a:pt x="222" y="795"/>
                  </a:lnTo>
                  <a:lnTo>
                    <a:pt x="232" y="795"/>
                  </a:lnTo>
                  <a:lnTo>
                    <a:pt x="242" y="793"/>
                  </a:lnTo>
                  <a:lnTo>
                    <a:pt x="250" y="791"/>
                  </a:lnTo>
                  <a:lnTo>
                    <a:pt x="259" y="788"/>
                  </a:lnTo>
                  <a:lnTo>
                    <a:pt x="267" y="785"/>
                  </a:lnTo>
                  <a:lnTo>
                    <a:pt x="275" y="780"/>
                  </a:lnTo>
                  <a:lnTo>
                    <a:pt x="282" y="775"/>
                  </a:lnTo>
                  <a:lnTo>
                    <a:pt x="289" y="769"/>
                  </a:lnTo>
                  <a:lnTo>
                    <a:pt x="294" y="762"/>
                  </a:lnTo>
                  <a:lnTo>
                    <a:pt x="301" y="756"/>
                  </a:lnTo>
                  <a:lnTo>
                    <a:pt x="305" y="748"/>
                  </a:lnTo>
                  <a:lnTo>
                    <a:pt x="309" y="740"/>
                  </a:lnTo>
                  <a:lnTo>
                    <a:pt x="313" y="731"/>
                  </a:lnTo>
                  <a:lnTo>
                    <a:pt x="315" y="722"/>
                  </a:lnTo>
                  <a:lnTo>
                    <a:pt x="317" y="714"/>
                  </a:lnTo>
                  <a:lnTo>
                    <a:pt x="318" y="704"/>
                  </a:lnTo>
                  <a:lnTo>
                    <a:pt x="497" y="599"/>
                  </a:lnTo>
                  <a:lnTo>
                    <a:pt x="497" y="599"/>
                  </a:lnTo>
                  <a:lnTo>
                    <a:pt x="505" y="608"/>
                  </a:lnTo>
                  <a:lnTo>
                    <a:pt x="512" y="614"/>
                  </a:lnTo>
                  <a:lnTo>
                    <a:pt x="521" y="620"/>
                  </a:lnTo>
                  <a:lnTo>
                    <a:pt x="530" y="626"/>
                  </a:lnTo>
                  <a:lnTo>
                    <a:pt x="540" y="630"/>
                  </a:lnTo>
                  <a:lnTo>
                    <a:pt x="551" y="633"/>
                  </a:lnTo>
                  <a:lnTo>
                    <a:pt x="561" y="635"/>
                  </a:lnTo>
                  <a:lnTo>
                    <a:pt x="572" y="637"/>
                  </a:lnTo>
                  <a:lnTo>
                    <a:pt x="572" y="637"/>
                  </a:lnTo>
                  <a:lnTo>
                    <a:pt x="582" y="635"/>
                  </a:lnTo>
                  <a:lnTo>
                    <a:pt x="591" y="634"/>
                  </a:lnTo>
                  <a:lnTo>
                    <a:pt x="601" y="632"/>
                  </a:lnTo>
                  <a:lnTo>
                    <a:pt x="610" y="629"/>
                  </a:lnTo>
                  <a:lnTo>
                    <a:pt x="618" y="625"/>
                  </a:lnTo>
                  <a:lnTo>
                    <a:pt x="626" y="620"/>
                  </a:lnTo>
                  <a:lnTo>
                    <a:pt x="633" y="615"/>
                  </a:lnTo>
                  <a:lnTo>
                    <a:pt x="640" y="609"/>
                  </a:lnTo>
                  <a:lnTo>
                    <a:pt x="646" y="602"/>
                  </a:lnTo>
                  <a:lnTo>
                    <a:pt x="652" y="595"/>
                  </a:lnTo>
                  <a:lnTo>
                    <a:pt x="656" y="586"/>
                  </a:lnTo>
                  <a:lnTo>
                    <a:pt x="660" y="579"/>
                  </a:lnTo>
                  <a:lnTo>
                    <a:pt x="663" y="569"/>
                  </a:lnTo>
                  <a:lnTo>
                    <a:pt x="666" y="560"/>
                  </a:lnTo>
                  <a:lnTo>
                    <a:pt x="668" y="551"/>
                  </a:lnTo>
                  <a:lnTo>
                    <a:pt x="668" y="541"/>
                  </a:lnTo>
                  <a:lnTo>
                    <a:pt x="668" y="541"/>
                  </a:lnTo>
                  <a:lnTo>
                    <a:pt x="668" y="534"/>
                  </a:lnTo>
                  <a:lnTo>
                    <a:pt x="667" y="526"/>
                  </a:lnTo>
                  <a:lnTo>
                    <a:pt x="663" y="512"/>
                  </a:lnTo>
                  <a:lnTo>
                    <a:pt x="777" y="367"/>
                  </a:lnTo>
                  <a:lnTo>
                    <a:pt x="777" y="367"/>
                  </a:lnTo>
                  <a:lnTo>
                    <a:pt x="788" y="374"/>
                  </a:lnTo>
                  <a:lnTo>
                    <a:pt x="801" y="378"/>
                  </a:lnTo>
                  <a:lnTo>
                    <a:pt x="814" y="381"/>
                  </a:lnTo>
                  <a:lnTo>
                    <a:pt x="826" y="382"/>
                  </a:lnTo>
                  <a:lnTo>
                    <a:pt x="826" y="382"/>
                  </a:lnTo>
                  <a:lnTo>
                    <a:pt x="837" y="381"/>
                  </a:lnTo>
                  <a:lnTo>
                    <a:pt x="846" y="380"/>
                  </a:lnTo>
                  <a:lnTo>
                    <a:pt x="855" y="378"/>
                  </a:lnTo>
                  <a:lnTo>
                    <a:pt x="864" y="375"/>
                  </a:lnTo>
                  <a:lnTo>
                    <a:pt x="873" y="370"/>
                  </a:lnTo>
                  <a:lnTo>
                    <a:pt x="880" y="366"/>
                  </a:lnTo>
                  <a:lnTo>
                    <a:pt x="888" y="360"/>
                  </a:lnTo>
                  <a:lnTo>
                    <a:pt x="894" y="354"/>
                  </a:lnTo>
                  <a:lnTo>
                    <a:pt x="900" y="347"/>
                  </a:lnTo>
                  <a:lnTo>
                    <a:pt x="906" y="340"/>
                  </a:lnTo>
                  <a:lnTo>
                    <a:pt x="911" y="332"/>
                  </a:lnTo>
                  <a:lnTo>
                    <a:pt x="914" y="323"/>
                  </a:lnTo>
                  <a:lnTo>
                    <a:pt x="918" y="315"/>
                  </a:lnTo>
                  <a:lnTo>
                    <a:pt x="921" y="306"/>
                  </a:lnTo>
                  <a:lnTo>
                    <a:pt x="922" y="296"/>
                  </a:lnTo>
                  <a:lnTo>
                    <a:pt x="922" y="287"/>
                  </a:lnTo>
                  <a:lnTo>
                    <a:pt x="922" y="287"/>
                  </a:lnTo>
                  <a:lnTo>
                    <a:pt x="922" y="277"/>
                  </a:lnTo>
                  <a:lnTo>
                    <a:pt x="921" y="269"/>
                  </a:lnTo>
                  <a:lnTo>
                    <a:pt x="919" y="260"/>
                  </a:lnTo>
                  <a:lnTo>
                    <a:pt x="916" y="252"/>
                  </a:lnTo>
                  <a:lnTo>
                    <a:pt x="912" y="244"/>
                  </a:lnTo>
                  <a:lnTo>
                    <a:pt x="908" y="237"/>
                  </a:lnTo>
                  <a:lnTo>
                    <a:pt x="903" y="230"/>
                  </a:lnTo>
                  <a:lnTo>
                    <a:pt x="897" y="223"/>
                  </a:lnTo>
                  <a:lnTo>
                    <a:pt x="1012" y="50"/>
                  </a:lnTo>
                  <a:close/>
                  <a:moveTo>
                    <a:pt x="222" y="732"/>
                  </a:moveTo>
                  <a:lnTo>
                    <a:pt x="222" y="732"/>
                  </a:lnTo>
                  <a:lnTo>
                    <a:pt x="216" y="731"/>
                  </a:lnTo>
                  <a:lnTo>
                    <a:pt x="211" y="730"/>
                  </a:lnTo>
                  <a:lnTo>
                    <a:pt x="205" y="727"/>
                  </a:lnTo>
                  <a:lnTo>
                    <a:pt x="200" y="722"/>
                  </a:lnTo>
                  <a:lnTo>
                    <a:pt x="197" y="718"/>
                  </a:lnTo>
                  <a:lnTo>
                    <a:pt x="193" y="713"/>
                  </a:lnTo>
                  <a:lnTo>
                    <a:pt x="191" y="706"/>
                  </a:lnTo>
                  <a:lnTo>
                    <a:pt x="191" y="700"/>
                  </a:lnTo>
                  <a:lnTo>
                    <a:pt x="191" y="700"/>
                  </a:lnTo>
                  <a:lnTo>
                    <a:pt x="191" y="693"/>
                  </a:lnTo>
                  <a:lnTo>
                    <a:pt x="193" y="688"/>
                  </a:lnTo>
                  <a:lnTo>
                    <a:pt x="197" y="683"/>
                  </a:lnTo>
                  <a:lnTo>
                    <a:pt x="200" y="677"/>
                  </a:lnTo>
                  <a:lnTo>
                    <a:pt x="205" y="674"/>
                  </a:lnTo>
                  <a:lnTo>
                    <a:pt x="211" y="671"/>
                  </a:lnTo>
                  <a:lnTo>
                    <a:pt x="216" y="669"/>
                  </a:lnTo>
                  <a:lnTo>
                    <a:pt x="222" y="669"/>
                  </a:lnTo>
                  <a:lnTo>
                    <a:pt x="222" y="669"/>
                  </a:lnTo>
                  <a:lnTo>
                    <a:pt x="229" y="669"/>
                  </a:lnTo>
                  <a:lnTo>
                    <a:pt x="235" y="671"/>
                  </a:lnTo>
                  <a:lnTo>
                    <a:pt x="241" y="674"/>
                  </a:lnTo>
                  <a:lnTo>
                    <a:pt x="245" y="677"/>
                  </a:lnTo>
                  <a:lnTo>
                    <a:pt x="249" y="683"/>
                  </a:lnTo>
                  <a:lnTo>
                    <a:pt x="252" y="688"/>
                  </a:lnTo>
                  <a:lnTo>
                    <a:pt x="253" y="693"/>
                  </a:lnTo>
                  <a:lnTo>
                    <a:pt x="255" y="700"/>
                  </a:lnTo>
                  <a:lnTo>
                    <a:pt x="255" y="700"/>
                  </a:lnTo>
                  <a:lnTo>
                    <a:pt x="253" y="706"/>
                  </a:lnTo>
                  <a:lnTo>
                    <a:pt x="252" y="713"/>
                  </a:lnTo>
                  <a:lnTo>
                    <a:pt x="249" y="718"/>
                  </a:lnTo>
                  <a:lnTo>
                    <a:pt x="245" y="722"/>
                  </a:lnTo>
                  <a:lnTo>
                    <a:pt x="241" y="727"/>
                  </a:lnTo>
                  <a:lnTo>
                    <a:pt x="235" y="730"/>
                  </a:lnTo>
                  <a:lnTo>
                    <a:pt x="229" y="731"/>
                  </a:lnTo>
                  <a:lnTo>
                    <a:pt x="222" y="732"/>
                  </a:lnTo>
                  <a:lnTo>
                    <a:pt x="222" y="732"/>
                  </a:lnTo>
                  <a:close/>
                  <a:moveTo>
                    <a:pt x="572" y="573"/>
                  </a:moveTo>
                  <a:lnTo>
                    <a:pt x="572" y="573"/>
                  </a:lnTo>
                  <a:lnTo>
                    <a:pt x="566" y="572"/>
                  </a:lnTo>
                  <a:lnTo>
                    <a:pt x="560" y="570"/>
                  </a:lnTo>
                  <a:lnTo>
                    <a:pt x="555" y="568"/>
                  </a:lnTo>
                  <a:lnTo>
                    <a:pt x="550" y="564"/>
                  </a:lnTo>
                  <a:lnTo>
                    <a:pt x="546" y="559"/>
                  </a:lnTo>
                  <a:lnTo>
                    <a:pt x="543" y="554"/>
                  </a:lnTo>
                  <a:lnTo>
                    <a:pt x="541" y="547"/>
                  </a:lnTo>
                  <a:lnTo>
                    <a:pt x="541" y="541"/>
                  </a:lnTo>
                  <a:lnTo>
                    <a:pt x="541" y="541"/>
                  </a:lnTo>
                  <a:lnTo>
                    <a:pt x="541" y="535"/>
                  </a:lnTo>
                  <a:lnTo>
                    <a:pt x="543" y="528"/>
                  </a:lnTo>
                  <a:lnTo>
                    <a:pt x="546" y="523"/>
                  </a:lnTo>
                  <a:lnTo>
                    <a:pt x="550" y="519"/>
                  </a:lnTo>
                  <a:lnTo>
                    <a:pt x="555" y="514"/>
                  </a:lnTo>
                  <a:lnTo>
                    <a:pt x="560" y="512"/>
                  </a:lnTo>
                  <a:lnTo>
                    <a:pt x="566" y="510"/>
                  </a:lnTo>
                  <a:lnTo>
                    <a:pt x="572" y="509"/>
                  </a:lnTo>
                  <a:lnTo>
                    <a:pt x="572" y="509"/>
                  </a:lnTo>
                  <a:lnTo>
                    <a:pt x="579" y="510"/>
                  </a:lnTo>
                  <a:lnTo>
                    <a:pt x="585" y="512"/>
                  </a:lnTo>
                  <a:lnTo>
                    <a:pt x="590" y="514"/>
                  </a:lnTo>
                  <a:lnTo>
                    <a:pt x="595" y="519"/>
                  </a:lnTo>
                  <a:lnTo>
                    <a:pt x="599" y="523"/>
                  </a:lnTo>
                  <a:lnTo>
                    <a:pt x="602" y="528"/>
                  </a:lnTo>
                  <a:lnTo>
                    <a:pt x="603" y="535"/>
                  </a:lnTo>
                  <a:lnTo>
                    <a:pt x="604" y="541"/>
                  </a:lnTo>
                  <a:lnTo>
                    <a:pt x="604" y="541"/>
                  </a:lnTo>
                  <a:lnTo>
                    <a:pt x="603" y="547"/>
                  </a:lnTo>
                  <a:lnTo>
                    <a:pt x="602" y="554"/>
                  </a:lnTo>
                  <a:lnTo>
                    <a:pt x="599" y="559"/>
                  </a:lnTo>
                  <a:lnTo>
                    <a:pt x="595" y="564"/>
                  </a:lnTo>
                  <a:lnTo>
                    <a:pt x="590" y="568"/>
                  </a:lnTo>
                  <a:lnTo>
                    <a:pt x="585" y="570"/>
                  </a:lnTo>
                  <a:lnTo>
                    <a:pt x="579" y="572"/>
                  </a:lnTo>
                  <a:lnTo>
                    <a:pt x="572" y="573"/>
                  </a:lnTo>
                  <a:lnTo>
                    <a:pt x="572" y="573"/>
                  </a:lnTo>
                  <a:close/>
                  <a:moveTo>
                    <a:pt x="826" y="318"/>
                  </a:moveTo>
                  <a:lnTo>
                    <a:pt x="826" y="318"/>
                  </a:lnTo>
                  <a:lnTo>
                    <a:pt x="820" y="318"/>
                  </a:lnTo>
                  <a:lnTo>
                    <a:pt x="815" y="316"/>
                  </a:lnTo>
                  <a:lnTo>
                    <a:pt x="809" y="313"/>
                  </a:lnTo>
                  <a:lnTo>
                    <a:pt x="804" y="309"/>
                  </a:lnTo>
                  <a:lnTo>
                    <a:pt x="801" y="304"/>
                  </a:lnTo>
                  <a:lnTo>
                    <a:pt x="797" y="299"/>
                  </a:lnTo>
                  <a:lnTo>
                    <a:pt x="795" y="293"/>
                  </a:lnTo>
                  <a:lnTo>
                    <a:pt x="795" y="287"/>
                  </a:lnTo>
                  <a:lnTo>
                    <a:pt x="795" y="287"/>
                  </a:lnTo>
                  <a:lnTo>
                    <a:pt x="795" y="280"/>
                  </a:lnTo>
                  <a:lnTo>
                    <a:pt x="797" y="274"/>
                  </a:lnTo>
                  <a:lnTo>
                    <a:pt x="801" y="269"/>
                  </a:lnTo>
                  <a:lnTo>
                    <a:pt x="804" y="264"/>
                  </a:lnTo>
                  <a:lnTo>
                    <a:pt x="809" y="260"/>
                  </a:lnTo>
                  <a:lnTo>
                    <a:pt x="815" y="258"/>
                  </a:lnTo>
                  <a:lnTo>
                    <a:pt x="820" y="256"/>
                  </a:lnTo>
                  <a:lnTo>
                    <a:pt x="826" y="255"/>
                  </a:lnTo>
                  <a:lnTo>
                    <a:pt x="826" y="255"/>
                  </a:lnTo>
                  <a:lnTo>
                    <a:pt x="833" y="256"/>
                  </a:lnTo>
                  <a:lnTo>
                    <a:pt x="839" y="258"/>
                  </a:lnTo>
                  <a:lnTo>
                    <a:pt x="845" y="260"/>
                  </a:lnTo>
                  <a:lnTo>
                    <a:pt x="849" y="264"/>
                  </a:lnTo>
                  <a:lnTo>
                    <a:pt x="853" y="269"/>
                  </a:lnTo>
                  <a:lnTo>
                    <a:pt x="856" y="274"/>
                  </a:lnTo>
                  <a:lnTo>
                    <a:pt x="858" y="280"/>
                  </a:lnTo>
                  <a:lnTo>
                    <a:pt x="859" y="287"/>
                  </a:lnTo>
                  <a:lnTo>
                    <a:pt x="859" y="287"/>
                  </a:lnTo>
                  <a:lnTo>
                    <a:pt x="858" y="293"/>
                  </a:lnTo>
                  <a:lnTo>
                    <a:pt x="856" y="299"/>
                  </a:lnTo>
                  <a:lnTo>
                    <a:pt x="853" y="304"/>
                  </a:lnTo>
                  <a:lnTo>
                    <a:pt x="849" y="309"/>
                  </a:lnTo>
                  <a:lnTo>
                    <a:pt x="845" y="313"/>
                  </a:lnTo>
                  <a:lnTo>
                    <a:pt x="839" y="316"/>
                  </a:lnTo>
                  <a:lnTo>
                    <a:pt x="833" y="318"/>
                  </a:lnTo>
                  <a:lnTo>
                    <a:pt x="826" y="318"/>
                  </a:lnTo>
                  <a:lnTo>
                    <a:pt x="826" y="318"/>
                  </a:lnTo>
                  <a:close/>
                  <a:moveTo>
                    <a:pt x="191" y="954"/>
                  </a:moveTo>
                  <a:lnTo>
                    <a:pt x="191" y="954"/>
                  </a:lnTo>
                  <a:lnTo>
                    <a:pt x="185" y="955"/>
                  </a:lnTo>
                  <a:lnTo>
                    <a:pt x="178" y="957"/>
                  </a:lnTo>
                  <a:lnTo>
                    <a:pt x="173" y="959"/>
                  </a:lnTo>
                  <a:lnTo>
                    <a:pt x="169" y="964"/>
                  </a:lnTo>
                  <a:lnTo>
                    <a:pt x="164" y="968"/>
                  </a:lnTo>
                  <a:lnTo>
                    <a:pt x="161" y="973"/>
                  </a:lnTo>
                  <a:lnTo>
                    <a:pt x="160" y="980"/>
                  </a:lnTo>
                  <a:lnTo>
                    <a:pt x="159" y="986"/>
                  </a:lnTo>
                  <a:lnTo>
                    <a:pt x="159" y="986"/>
                  </a:lnTo>
                  <a:lnTo>
                    <a:pt x="160" y="993"/>
                  </a:lnTo>
                  <a:lnTo>
                    <a:pt x="161" y="999"/>
                  </a:lnTo>
                  <a:lnTo>
                    <a:pt x="164" y="1005"/>
                  </a:lnTo>
                  <a:lnTo>
                    <a:pt x="169" y="1009"/>
                  </a:lnTo>
                  <a:lnTo>
                    <a:pt x="173" y="1013"/>
                  </a:lnTo>
                  <a:lnTo>
                    <a:pt x="178" y="1015"/>
                  </a:lnTo>
                  <a:lnTo>
                    <a:pt x="185" y="1017"/>
                  </a:lnTo>
                  <a:lnTo>
                    <a:pt x="191" y="1018"/>
                  </a:lnTo>
                  <a:lnTo>
                    <a:pt x="191" y="1018"/>
                  </a:lnTo>
                  <a:lnTo>
                    <a:pt x="198" y="1017"/>
                  </a:lnTo>
                  <a:lnTo>
                    <a:pt x="203" y="1015"/>
                  </a:lnTo>
                  <a:lnTo>
                    <a:pt x="208" y="1013"/>
                  </a:lnTo>
                  <a:lnTo>
                    <a:pt x="214" y="1009"/>
                  </a:lnTo>
                  <a:lnTo>
                    <a:pt x="217" y="1005"/>
                  </a:lnTo>
                  <a:lnTo>
                    <a:pt x="220" y="999"/>
                  </a:lnTo>
                  <a:lnTo>
                    <a:pt x="222" y="993"/>
                  </a:lnTo>
                  <a:lnTo>
                    <a:pt x="222" y="986"/>
                  </a:lnTo>
                  <a:lnTo>
                    <a:pt x="222" y="986"/>
                  </a:lnTo>
                  <a:lnTo>
                    <a:pt x="222" y="980"/>
                  </a:lnTo>
                  <a:lnTo>
                    <a:pt x="220" y="973"/>
                  </a:lnTo>
                  <a:lnTo>
                    <a:pt x="217" y="968"/>
                  </a:lnTo>
                  <a:lnTo>
                    <a:pt x="214" y="964"/>
                  </a:lnTo>
                  <a:lnTo>
                    <a:pt x="208" y="959"/>
                  </a:lnTo>
                  <a:lnTo>
                    <a:pt x="203" y="957"/>
                  </a:lnTo>
                  <a:lnTo>
                    <a:pt x="198" y="955"/>
                  </a:lnTo>
                  <a:lnTo>
                    <a:pt x="191" y="954"/>
                  </a:lnTo>
                  <a:lnTo>
                    <a:pt x="191" y="954"/>
                  </a:lnTo>
                  <a:close/>
                  <a:moveTo>
                    <a:pt x="350" y="954"/>
                  </a:moveTo>
                  <a:lnTo>
                    <a:pt x="350" y="954"/>
                  </a:lnTo>
                  <a:lnTo>
                    <a:pt x="344" y="955"/>
                  </a:lnTo>
                  <a:lnTo>
                    <a:pt x="337" y="957"/>
                  </a:lnTo>
                  <a:lnTo>
                    <a:pt x="332" y="959"/>
                  </a:lnTo>
                  <a:lnTo>
                    <a:pt x="328" y="964"/>
                  </a:lnTo>
                  <a:lnTo>
                    <a:pt x="323" y="968"/>
                  </a:lnTo>
                  <a:lnTo>
                    <a:pt x="321" y="973"/>
                  </a:lnTo>
                  <a:lnTo>
                    <a:pt x="319" y="980"/>
                  </a:lnTo>
                  <a:lnTo>
                    <a:pt x="318" y="986"/>
                  </a:lnTo>
                  <a:lnTo>
                    <a:pt x="318" y="986"/>
                  </a:lnTo>
                  <a:lnTo>
                    <a:pt x="319" y="993"/>
                  </a:lnTo>
                  <a:lnTo>
                    <a:pt x="321" y="999"/>
                  </a:lnTo>
                  <a:lnTo>
                    <a:pt x="323" y="1005"/>
                  </a:lnTo>
                  <a:lnTo>
                    <a:pt x="328" y="1009"/>
                  </a:lnTo>
                  <a:lnTo>
                    <a:pt x="332" y="1013"/>
                  </a:lnTo>
                  <a:lnTo>
                    <a:pt x="337" y="1015"/>
                  </a:lnTo>
                  <a:lnTo>
                    <a:pt x="344" y="1017"/>
                  </a:lnTo>
                  <a:lnTo>
                    <a:pt x="350" y="1018"/>
                  </a:lnTo>
                  <a:lnTo>
                    <a:pt x="350" y="1018"/>
                  </a:lnTo>
                  <a:lnTo>
                    <a:pt x="356" y="1017"/>
                  </a:lnTo>
                  <a:lnTo>
                    <a:pt x="362" y="1015"/>
                  </a:lnTo>
                  <a:lnTo>
                    <a:pt x="367" y="1013"/>
                  </a:lnTo>
                  <a:lnTo>
                    <a:pt x="373" y="1009"/>
                  </a:lnTo>
                  <a:lnTo>
                    <a:pt x="376" y="1005"/>
                  </a:lnTo>
                  <a:lnTo>
                    <a:pt x="379" y="999"/>
                  </a:lnTo>
                  <a:lnTo>
                    <a:pt x="381" y="993"/>
                  </a:lnTo>
                  <a:lnTo>
                    <a:pt x="381" y="986"/>
                  </a:lnTo>
                  <a:lnTo>
                    <a:pt x="381" y="986"/>
                  </a:lnTo>
                  <a:lnTo>
                    <a:pt x="381" y="980"/>
                  </a:lnTo>
                  <a:lnTo>
                    <a:pt x="379" y="973"/>
                  </a:lnTo>
                  <a:lnTo>
                    <a:pt x="376" y="968"/>
                  </a:lnTo>
                  <a:lnTo>
                    <a:pt x="373" y="964"/>
                  </a:lnTo>
                  <a:lnTo>
                    <a:pt x="367" y="959"/>
                  </a:lnTo>
                  <a:lnTo>
                    <a:pt x="362" y="957"/>
                  </a:lnTo>
                  <a:lnTo>
                    <a:pt x="356" y="955"/>
                  </a:lnTo>
                  <a:lnTo>
                    <a:pt x="350" y="954"/>
                  </a:lnTo>
                  <a:lnTo>
                    <a:pt x="350" y="954"/>
                  </a:lnTo>
                  <a:close/>
                  <a:moveTo>
                    <a:pt x="509" y="954"/>
                  </a:moveTo>
                  <a:lnTo>
                    <a:pt x="509" y="954"/>
                  </a:lnTo>
                  <a:lnTo>
                    <a:pt x="502" y="955"/>
                  </a:lnTo>
                  <a:lnTo>
                    <a:pt x="496" y="957"/>
                  </a:lnTo>
                  <a:lnTo>
                    <a:pt x="491" y="959"/>
                  </a:lnTo>
                  <a:lnTo>
                    <a:pt x="486" y="964"/>
                  </a:lnTo>
                  <a:lnTo>
                    <a:pt x="482" y="968"/>
                  </a:lnTo>
                  <a:lnTo>
                    <a:pt x="480" y="973"/>
                  </a:lnTo>
                  <a:lnTo>
                    <a:pt x="478" y="980"/>
                  </a:lnTo>
                  <a:lnTo>
                    <a:pt x="477" y="986"/>
                  </a:lnTo>
                  <a:lnTo>
                    <a:pt x="477" y="986"/>
                  </a:lnTo>
                  <a:lnTo>
                    <a:pt x="478" y="993"/>
                  </a:lnTo>
                  <a:lnTo>
                    <a:pt x="480" y="999"/>
                  </a:lnTo>
                  <a:lnTo>
                    <a:pt x="482" y="1005"/>
                  </a:lnTo>
                  <a:lnTo>
                    <a:pt x="486" y="1009"/>
                  </a:lnTo>
                  <a:lnTo>
                    <a:pt x="491" y="1013"/>
                  </a:lnTo>
                  <a:lnTo>
                    <a:pt x="496" y="1015"/>
                  </a:lnTo>
                  <a:lnTo>
                    <a:pt x="502" y="1017"/>
                  </a:lnTo>
                  <a:lnTo>
                    <a:pt x="509" y="1018"/>
                  </a:lnTo>
                  <a:lnTo>
                    <a:pt x="509" y="1018"/>
                  </a:lnTo>
                  <a:lnTo>
                    <a:pt x="515" y="1017"/>
                  </a:lnTo>
                  <a:lnTo>
                    <a:pt x="522" y="1015"/>
                  </a:lnTo>
                  <a:lnTo>
                    <a:pt x="527" y="1013"/>
                  </a:lnTo>
                  <a:lnTo>
                    <a:pt x="531" y="1009"/>
                  </a:lnTo>
                  <a:lnTo>
                    <a:pt x="536" y="1005"/>
                  </a:lnTo>
                  <a:lnTo>
                    <a:pt x="538" y="999"/>
                  </a:lnTo>
                  <a:lnTo>
                    <a:pt x="540" y="993"/>
                  </a:lnTo>
                  <a:lnTo>
                    <a:pt x="541" y="986"/>
                  </a:lnTo>
                  <a:lnTo>
                    <a:pt x="541" y="986"/>
                  </a:lnTo>
                  <a:lnTo>
                    <a:pt x="540" y="980"/>
                  </a:lnTo>
                  <a:lnTo>
                    <a:pt x="538" y="973"/>
                  </a:lnTo>
                  <a:lnTo>
                    <a:pt x="536" y="968"/>
                  </a:lnTo>
                  <a:lnTo>
                    <a:pt x="531" y="964"/>
                  </a:lnTo>
                  <a:lnTo>
                    <a:pt x="527" y="959"/>
                  </a:lnTo>
                  <a:lnTo>
                    <a:pt x="522" y="957"/>
                  </a:lnTo>
                  <a:lnTo>
                    <a:pt x="515" y="955"/>
                  </a:lnTo>
                  <a:lnTo>
                    <a:pt x="509" y="954"/>
                  </a:lnTo>
                  <a:lnTo>
                    <a:pt x="509" y="954"/>
                  </a:lnTo>
                  <a:close/>
                  <a:moveTo>
                    <a:pt x="668" y="954"/>
                  </a:moveTo>
                  <a:lnTo>
                    <a:pt x="668" y="954"/>
                  </a:lnTo>
                  <a:lnTo>
                    <a:pt x="661" y="955"/>
                  </a:lnTo>
                  <a:lnTo>
                    <a:pt x="656" y="957"/>
                  </a:lnTo>
                  <a:lnTo>
                    <a:pt x="650" y="959"/>
                  </a:lnTo>
                  <a:lnTo>
                    <a:pt x="645" y="964"/>
                  </a:lnTo>
                  <a:lnTo>
                    <a:pt x="642" y="968"/>
                  </a:lnTo>
                  <a:lnTo>
                    <a:pt x="639" y="973"/>
                  </a:lnTo>
                  <a:lnTo>
                    <a:pt x="637" y="980"/>
                  </a:lnTo>
                  <a:lnTo>
                    <a:pt x="637" y="986"/>
                  </a:lnTo>
                  <a:lnTo>
                    <a:pt x="637" y="986"/>
                  </a:lnTo>
                  <a:lnTo>
                    <a:pt x="637" y="993"/>
                  </a:lnTo>
                  <a:lnTo>
                    <a:pt x="639" y="999"/>
                  </a:lnTo>
                  <a:lnTo>
                    <a:pt x="642" y="1005"/>
                  </a:lnTo>
                  <a:lnTo>
                    <a:pt x="645" y="1009"/>
                  </a:lnTo>
                  <a:lnTo>
                    <a:pt x="650" y="1013"/>
                  </a:lnTo>
                  <a:lnTo>
                    <a:pt x="656" y="1015"/>
                  </a:lnTo>
                  <a:lnTo>
                    <a:pt x="661" y="1017"/>
                  </a:lnTo>
                  <a:lnTo>
                    <a:pt x="668" y="1018"/>
                  </a:lnTo>
                  <a:lnTo>
                    <a:pt x="668" y="1018"/>
                  </a:lnTo>
                  <a:lnTo>
                    <a:pt x="674" y="1017"/>
                  </a:lnTo>
                  <a:lnTo>
                    <a:pt x="681" y="1015"/>
                  </a:lnTo>
                  <a:lnTo>
                    <a:pt x="686" y="1013"/>
                  </a:lnTo>
                  <a:lnTo>
                    <a:pt x="690" y="1009"/>
                  </a:lnTo>
                  <a:lnTo>
                    <a:pt x="694" y="1005"/>
                  </a:lnTo>
                  <a:lnTo>
                    <a:pt x="698" y="999"/>
                  </a:lnTo>
                  <a:lnTo>
                    <a:pt x="699" y="993"/>
                  </a:lnTo>
                  <a:lnTo>
                    <a:pt x="700" y="986"/>
                  </a:lnTo>
                  <a:lnTo>
                    <a:pt x="700" y="986"/>
                  </a:lnTo>
                  <a:lnTo>
                    <a:pt x="699" y="980"/>
                  </a:lnTo>
                  <a:lnTo>
                    <a:pt x="698" y="973"/>
                  </a:lnTo>
                  <a:lnTo>
                    <a:pt x="694" y="968"/>
                  </a:lnTo>
                  <a:lnTo>
                    <a:pt x="690" y="964"/>
                  </a:lnTo>
                  <a:lnTo>
                    <a:pt x="686" y="959"/>
                  </a:lnTo>
                  <a:lnTo>
                    <a:pt x="681" y="957"/>
                  </a:lnTo>
                  <a:lnTo>
                    <a:pt x="674" y="955"/>
                  </a:lnTo>
                  <a:lnTo>
                    <a:pt x="668" y="954"/>
                  </a:lnTo>
                  <a:lnTo>
                    <a:pt x="668" y="954"/>
                  </a:lnTo>
                  <a:close/>
                  <a:moveTo>
                    <a:pt x="826" y="954"/>
                  </a:moveTo>
                  <a:lnTo>
                    <a:pt x="826" y="954"/>
                  </a:lnTo>
                  <a:lnTo>
                    <a:pt x="820" y="955"/>
                  </a:lnTo>
                  <a:lnTo>
                    <a:pt x="815" y="957"/>
                  </a:lnTo>
                  <a:lnTo>
                    <a:pt x="809" y="959"/>
                  </a:lnTo>
                  <a:lnTo>
                    <a:pt x="804" y="964"/>
                  </a:lnTo>
                  <a:lnTo>
                    <a:pt x="801" y="968"/>
                  </a:lnTo>
                  <a:lnTo>
                    <a:pt x="797" y="973"/>
                  </a:lnTo>
                  <a:lnTo>
                    <a:pt x="795" y="980"/>
                  </a:lnTo>
                  <a:lnTo>
                    <a:pt x="795" y="986"/>
                  </a:lnTo>
                  <a:lnTo>
                    <a:pt x="795" y="986"/>
                  </a:lnTo>
                  <a:lnTo>
                    <a:pt x="795" y="993"/>
                  </a:lnTo>
                  <a:lnTo>
                    <a:pt x="797" y="999"/>
                  </a:lnTo>
                  <a:lnTo>
                    <a:pt x="801" y="1005"/>
                  </a:lnTo>
                  <a:lnTo>
                    <a:pt x="804" y="1009"/>
                  </a:lnTo>
                  <a:lnTo>
                    <a:pt x="809" y="1013"/>
                  </a:lnTo>
                  <a:lnTo>
                    <a:pt x="815" y="1015"/>
                  </a:lnTo>
                  <a:lnTo>
                    <a:pt x="820" y="1017"/>
                  </a:lnTo>
                  <a:lnTo>
                    <a:pt x="826" y="1018"/>
                  </a:lnTo>
                  <a:lnTo>
                    <a:pt x="826" y="1018"/>
                  </a:lnTo>
                  <a:lnTo>
                    <a:pt x="833" y="1017"/>
                  </a:lnTo>
                  <a:lnTo>
                    <a:pt x="839" y="1015"/>
                  </a:lnTo>
                  <a:lnTo>
                    <a:pt x="845" y="1013"/>
                  </a:lnTo>
                  <a:lnTo>
                    <a:pt x="849" y="1009"/>
                  </a:lnTo>
                  <a:lnTo>
                    <a:pt x="853" y="1005"/>
                  </a:lnTo>
                  <a:lnTo>
                    <a:pt x="856" y="999"/>
                  </a:lnTo>
                  <a:lnTo>
                    <a:pt x="858" y="993"/>
                  </a:lnTo>
                  <a:lnTo>
                    <a:pt x="859" y="986"/>
                  </a:lnTo>
                  <a:lnTo>
                    <a:pt x="859" y="986"/>
                  </a:lnTo>
                  <a:lnTo>
                    <a:pt x="858" y="980"/>
                  </a:lnTo>
                  <a:lnTo>
                    <a:pt x="856" y="973"/>
                  </a:lnTo>
                  <a:lnTo>
                    <a:pt x="853" y="968"/>
                  </a:lnTo>
                  <a:lnTo>
                    <a:pt x="849" y="964"/>
                  </a:lnTo>
                  <a:lnTo>
                    <a:pt x="845" y="959"/>
                  </a:lnTo>
                  <a:lnTo>
                    <a:pt x="839" y="957"/>
                  </a:lnTo>
                  <a:lnTo>
                    <a:pt x="833" y="955"/>
                  </a:lnTo>
                  <a:lnTo>
                    <a:pt x="826" y="954"/>
                  </a:lnTo>
                  <a:lnTo>
                    <a:pt x="826" y="954"/>
                  </a:lnTo>
                  <a:close/>
                  <a:moveTo>
                    <a:pt x="986" y="954"/>
                  </a:moveTo>
                  <a:lnTo>
                    <a:pt x="986" y="954"/>
                  </a:lnTo>
                  <a:lnTo>
                    <a:pt x="980" y="955"/>
                  </a:lnTo>
                  <a:lnTo>
                    <a:pt x="973" y="957"/>
                  </a:lnTo>
                  <a:lnTo>
                    <a:pt x="968" y="959"/>
                  </a:lnTo>
                  <a:lnTo>
                    <a:pt x="964" y="964"/>
                  </a:lnTo>
                  <a:lnTo>
                    <a:pt x="959" y="968"/>
                  </a:lnTo>
                  <a:lnTo>
                    <a:pt x="956" y="973"/>
                  </a:lnTo>
                  <a:lnTo>
                    <a:pt x="955" y="980"/>
                  </a:lnTo>
                  <a:lnTo>
                    <a:pt x="954" y="986"/>
                  </a:lnTo>
                  <a:lnTo>
                    <a:pt x="954" y="986"/>
                  </a:lnTo>
                  <a:lnTo>
                    <a:pt x="955" y="993"/>
                  </a:lnTo>
                  <a:lnTo>
                    <a:pt x="956" y="999"/>
                  </a:lnTo>
                  <a:lnTo>
                    <a:pt x="959" y="1005"/>
                  </a:lnTo>
                  <a:lnTo>
                    <a:pt x="964" y="1009"/>
                  </a:lnTo>
                  <a:lnTo>
                    <a:pt x="968" y="1013"/>
                  </a:lnTo>
                  <a:lnTo>
                    <a:pt x="973" y="1015"/>
                  </a:lnTo>
                  <a:lnTo>
                    <a:pt x="980" y="1017"/>
                  </a:lnTo>
                  <a:lnTo>
                    <a:pt x="986" y="1018"/>
                  </a:lnTo>
                  <a:lnTo>
                    <a:pt x="986" y="1018"/>
                  </a:lnTo>
                  <a:lnTo>
                    <a:pt x="993" y="1017"/>
                  </a:lnTo>
                  <a:lnTo>
                    <a:pt x="998" y="1015"/>
                  </a:lnTo>
                  <a:lnTo>
                    <a:pt x="1003" y="1013"/>
                  </a:lnTo>
                  <a:lnTo>
                    <a:pt x="1009" y="1009"/>
                  </a:lnTo>
                  <a:lnTo>
                    <a:pt x="1012" y="1005"/>
                  </a:lnTo>
                  <a:lnTo>
                    <a:pt x="1015" y="999"/>
                  </a:lnTo>
                  <a:lnTo>
                    <a:pt x="1017" y="993"/>
                  </a:lnTo>
                  <a:lnTo>
                    <a:pt x="1017" y="986"/>
                  </a:lnTo>
                  <a:lnTo>
                    <a:pt x="1017" y="986"/>
                  </a:lnTo>
                  <a:lnTo>
                    <a:pt x="1017" y="980"/>
                  </a:lnTo>
                  <a:lnTo>
                    <a:pt x="1015" y="973"/>
                  </a:lnTo>
                  <a:lnTo>
                    <a:pt x="1012" y="968"/>
                  </a:lnTo>
                  <a:lnTo>
                    <a:pt x="1009" y="964"/>
                  </a:lnTo>
                  <a:lnTo>
                    <a:pt x="1003" y="959"/>
                  </a:lnTo>
                  <a:lnTo>
                    <a:pt x="998" y="957"/>
                  </a:lnTo>
                  <a:lnTo>
                    <a:pt x="993" y="955"/>
                  </a:lnTo>
                  <a:lnTo>
                    <a:pt x="986" y="954"/>
                  </a:lnTo>
                  <a:lnTo>
                    <a:pt x="986" y="954"/>
                  </a:lnTo>
                  <a:close/>
                  <a:moveTo>
                    <a:pt x="31" y="859"/>
                  </a:moveTo>
                  <a:lnTo>
                    <a:pt x="31" y="859"/>
                  </a:lnTo>
                  <a:lnTo>
                    <a:pt x="38" y="859"/>
                  </a:lnTo>
                  <a:lnTo>
                    <a:pt x="44" y="856"/>
                  </a:lnTo>
                  <a:lnTo>
                    <a:pt x="50" y="853"/>
                  </a:lnTo>
                  <a:lnTo>
                    <a:pt x="54" y="850"/>
                  </a:lnTo>
                  <a:lnTo>
                    <a:pt x="58" y="845"/>
                  </a:lnTo>
                  <a:lnTo>
                    <a:pt x="61" y="839"/>
                  </a:lnTo>
                  <a:lnTo>
                    <a:pt x="63" y="834"/>
                  </a:lnTo>
                  <a:lnTo>
                    <a:pt x="64" y="828"/>
                  </a:lnTo>
                  <a:lnTo>
                    <a:pt x="64" y="828"/>
                  </a:lnTo>
                  <a:lnTo>
                    <a:pt x="63" y="821"/>
                  </a:lnTo>
                  <a:lnTo>
                    <a:pt x="61" y="815"/>
                  </a:lnTo>
                  <a:lnTo>
                    <a:pt x="58" y="809"/>
                  </a:lnTo>
                  <a:lnTo>
                    <a:pt x="54" y="805"/>
                  </a:lnTo>
                  <a:lnTo>
                    <a:pt x="50" y="801"/>
                  </a:lnTo>
                  <a:lnTo>
                    <a:pt x="44" y="797"/>
                  </a:lnTo>
                  <a:lnTo>
                    <a:pt x="38" y="796"/>
                  </a:lnTo>
                  <a:lnTo>
                    <a:pt x="31" y="795"/>
                  </a:lnTo>
                  <a:lnTo>
                    <a:pt x="31" y="795"/>
                  </a:lnTo>
                  <a:lnTo>
                    <a:pt x="25" y="796"/>
                  </a:lnTo>
                  <a:lnTo>
                    <a:pt x="20" y="797"/>
                  </a:lnTo>
                  <a:lnTo>
                    <a:pt x="14" y="801"/>
                  </a:lnTo>
                  <a:lnTo>
                    <a:pt x="9" y="805"/>
                  </a:lnTo>
                  <a:lnTo>
                    <a:pt x="6" y="809"/>
                  </a:lnTo>
                  <a:lnTo>
                    <a:pt x="2" y="815"/>
                  </a:lnTo>
                  <a:lnTo>
                    <a:pt x="0" y="821"/>
                  </a:lnTo>
                  <a:lnTo>
                    <a:pt x="0" y="828"/>
                  </a:lnTo>
                  <a:lnTo>
                    <a:pt x="0" y="828"/>
                  </a:lnTo>
                  <a:lnTo>
                    <a:pt x="0" y="834"/>
                  </a:lnTo>
                  <a:lnTo>
                    <a:pt x="2" y="839"/>
                  </a:lnTo>
                  <a:lnTo>
                    <a:pt x="6" y="845"/>
                  </a:lnTo>
                  <a:lnTo>
                    <a:pt x="9" y="850"/>
                  </a:lnTo>
                  <a:lnTo>
                    <a:pt x="14" y="853"/>
                  </a:lnTo>
                  <a:lnTo>
                    <a:pt x="20" y="856"/>
                  </a:lnTo>
                  <a:lnTo>
                    <a:pt x="25" y="859"/>
                  </a:lnTo>
                  <a:lnTo>
                    <a:pt x="31" y="859"/>
                  </a:lnTo>
                  <a:lnTo>
                    <a:pt x="31" y="859"/>
                  </a:lnTo>
                  <a:close/>
                  <a:moveTo>
                    <a:pt x="31" y="700"/>
                  </a:moveTo>
                  <a:lnTo>
                    <a:pt x="31" y="700"/>
                  </a:lnTo>
                  <a:lnTo>
                    <a:pt x="38" y="700"/>
                  </a:lnTo>
                  <a:lnTo>
                    <a:pt x="44" y="698"/>
                  </a:lnTo>
                  <a:lnTo>
                    <a:pt x="50" y="694"/>
                  </a:lnTo>
                  <a:lnTo>
                    <a:pt x="54" y="691"/>
                  </a:lnTo>
                  <a:lnTo>
                    <a:pt x="58" y="686"/>
                  </a:lnTo>
                  <a:lnTo>
                    <a:pt x="61" y="681"/>
                  </a:lnTo>
                  <a:lnTo>
                    <a:pt x="63" y="675"/>
                  </a:lnTo>
                  <a:lnTo>
                    <a:pt x="64" y="669"/>
                  </a:lnTo>
                  <a:lnTo>
                    <a:pt x="64" y="669"/>
                  </a:lnTo>
                  <a:lnTo>
                    <a:pt x="63" y="662"/>
                  </a:lnTo>
                  <a:lnTo>
                    <a:pt x="61" y="656"/>
                  </a:lnTo>
                  <a:lnTo>
                    <a:pt x="58" y="650"/>
                  </a:lnTo>
                  <a:lnTo>
                    <a:pt x="54" y="646"/>
                  </a:lnTo>
                  <a:lnTo>
                    <a:pt x="50" y="642"/>
                  </a:lnTo>
                  <a:lnTo>
                    <a:pt x="44" y="639"/>
                  </a:lnTo>
                  <a:lnTo>
                    <a:pt x="38" y="638"/>
                  </a:lnTo>
                  <a:lnTo>
                    <a:pt x="31" y="637"/>
                  </a:lnTo>
                  <a:lnTo>
                    <a:pt x="31" y="637"/>
                  </a:lnTo>
                  <a:lnTo>
                    <a:pt x="25" y="638"/>
                  </a:lnTo>
                  <a:lnTo>
                    <a:pt x="20" y="639"/>
                  </a:lnTo>
                  <a:lnTo>
                    <a:pt x="14" y="642"/>
                  </a:lnTo>
                  <a:lnTo>
                    <a:pt x="9" y="646"/>
                  </a:lnTo>
                  <a:lnTo>
                    <a:pt x="6" y="650"/>
                  </a:lnTo>
                  <a:lnTo>
                    <a:pt x="2" y="656"/>
                  </a:lnTo>
                  <a:lnTo>
                    <a:pt x="0" y="662"/>
                  </a:lnTo>
                  <a:lnTo>
                    <a:pt x="0" y="669"/>
                  </a:lnTo>
                  <a:lnTo>
                    <a:pt x="0" y="669"/>
                  </a:lnTo>
                  <a:lnTo>
                    <a:pt x="0" y="675"/>
                  </a:lnTo>
                  <a:lnTo>
                    <a:pt x="2" y="681"/>
                  </a:lnTo>
                  <a:lnTo>
                    <a:pt x="6" y="686"/>
                  </a:lnTo>
                  <a:lnTo>
                    <a:pt x="9" y="691"/>
                  </a:lnTo>
                  <a:lnTo>
                    <a:pt x="14" y="694"/>
                  </a:lnTo>
                  <a:lnTo>
                    <a:pt x="20" y="698"/>
                  </a:lnTo>
                  <a:lnTo>
                    <a:pt x="25" y="700"/>
                  </a:lnTo>
                  <a:lnTo>
                    <a:pt x="31" y="700"/>
                  </a:lnTo>
                  <a:lnTo>
                    <a:pt x="31" y="700"/>
                  </a:lnTo>
                  <a:close/>
                  <a:moveTo>
                    <a:pt x="31" y="541"/>
                  </a:moveTo>
                  <a:lnTo>
                    <a:pt x="31" y="541"/>
                  </a:lnTo>
                  <a:lnTo>
                    <a:pt x="38" y="540"/>
                  </a:lnTo>
                  <a:lnTo>
                    <a:pt x="44" y="539"/>
                  </a:lnTo>
                  <a:lnTo>
                    <a:pt x="50" y="536"/>
                  </a:lnTo>
                  <a:lnTo>
                    <a:pt x="54" y="531"/>
                  </a:lnTo>
                  <a:lnTo>
                    <a:pt x="58" y="527"/>
                  </a:lnTo>
                  <a:lnTo>
                    <a:pt x="61" y="522"/>
                  </a:lnTo>
                  <a:lnTo>
                    <a:pt x="63" y="515"/>
                  </a:lnTo>
                  <a:lnTo>
                    <a:pt x="64" y="509"/>
                  </a:lnTo>
                  <a:lnTo>
                    <a:pt x="64" y="509"/>
                  </a:lnTo>
                  <a:lnTo>
                    <a:pt x="63" y="502"/>
                  </a:lnTo>
                  <a:lnTo>
                    <a:pt x="61" y="497"/>
                  </a:lnTo>
                  <a:lnTo>
                    <a:pt x="58" y="492"/>
                  </a:lnTo>
                  <a:lnTo>
                    <a:pt x="54" y="486"/>
                  </a:lnTo>
                  <a:lnTo>
                    <a:pt x="50" y="483"/>
                  </a:lnTo>
                  <a:lnTo>
                    <a:pt x="44" y="480"/>
                  </a:lnTo>
                  <a:lnTo>
                    <a:pt x="38" y="478"/>
                  </a:lnTo>
                  <a:lnTo>
                    <a:pt x="31" y="478"/>
                  </a:lnTo>
                  <a:lnTo>
                    <a:pt x="31" y="478"/>
                  </a:lnTo>
                  <a:lnTo>
                    <a:pt x="25" y="478"/>
                  </a:lnTo>
                  <a:lnTo>
                    <a:pt x="20" y="480"/>
                  </a:lnTo>
                  <a:lnTo>
                    <a:pt x="14" y="483"/>
                  </a:lnTo>
                  <a:lnTo>
                    <a:pt x="9" y="486"/>
                  </a:lnTo>
                  <a:lnTo>
                    <a:pt x="6" y="492"/>
                  </a:lnTo>
                  <a:lnTo>
                    <a:pt x="2" y="497"/>
                  </a:lnTo>
                  <a:lnTo>
                    <a:pt x="0" y="502"/>
                  </a:lnTo>
                  <a:lnTo>
                    <a:pt x="0" y="509"/>
                  </a:lnTo>
                  <a:lnTo>
                    <a:pt x="0" y="509"/>
                  </a:lnTo>
                  <a:lnTo>
                    <a:pt x="0" y="515"/>
                  </a:lnTo>
                  <a:lnTo>
                    <a:pt x="2" y="522"/>
                  </a:lnTo>
                  <a:lnTo>
                    <a:pt x="6" y="527"/>
                  </a:lnTo>
                  <a:lnTo>
                    <a:pt x="9" y="531"/>
                  </a:lnTo>
                  <a:lnTo>
                    <a:pt x="14" y="536"/>
                  </a:lnTo>
                  <a:lnTo>
                    <a:pt x="20" y="539"/>
                  </a:lnTo>
                  <a:lnTo>
                    <a:pt x="25" y="540"/>
                  </a:lnTo>
                  <a:lnTo>
                    <a:pt x="31" y="541"/>
                  </a:lnTo>
                  <a:lnTo>
                    <a:pt x="31" y="541"/>
                  </a:lnTo>
                  <a:close/>
                  <a:moveTo>
                    <a:pt x="31" y="382"/>
                  </a:moveTo>
                  <a:lnTo>
                    <a:pt x="31" y="382"/>
                  </a:lnTo>
                  <a:lnTo>
                    <a:pt x="38" y="381"/>
                  </a:lnTo>
                  <a:lnTo>
                    <a:pt x="44" y="379"/>
                  </a:lnTo>
                  <a:lnTo>
                    <a:pt x="50" y="377"/>
                  </a:lnTo>
                  <a:lnTo>
                    <a:pt x="54" y="373"/>
                  </a:lnTo>
                  <a:lnTo>
                    <a:pt x="58" y="368"/>
                  </a:lnTo>
                  <a:lnTo>
                    <a:pt x="61" y="363"/>
                  </a:lnTo>
                  <a:lnTo>
                    <a:pt x="63" y="357"/>
                  </a:lnTo>
                  <a:lnTo>
                    <a:pt x="64" y="350"/>
                  </a:lnTo>
                  <a:lnTo>
                    <a:pt x="64" y="350"/>
                  </a:lnTo>
                  <a:lnTo>
                    <a:pt x="63" y="344"/>
                  </a:lnTo>
                  <a:lnTo>
                    <a:pt x="61" y="338"/>
                  </a:lnTo>
                  <a:lnTo>
                    <a:pt x="58" y="333"/>
                  </a:lnTo>
                  <a:lnTo>
                    <a:pt x="54" y="328"/>
                  </a:lnTo>
                  <a:lnTo>
                    <a:pt x="50" y="324"/>
                  </a:lnTo>
                  <a:lnTo>
                    <a:pt x="44" y="321"/>
                  </a:lnTo>
                  <a:lnTo>
                    <a:pt x="38" y="319"/>
                  </a:lnTo>
                  <a:lnTo>
                    <a:pt x="31" y="318"/>
                  </a:lnTo>
                  <a:lnTo>
                    <a:pt x="31" y="318"/>
                  </a:lnTo>
                  <a:lnTo>
                    <a:pt x="25" y="319"/>
                  </a:lnTo>
                  <a:lnTo>
                    <a:pt x="20" y="321"/>
                  </a:lnTo>
                  <a:lnTo>
                    <a:pt x="14" y="324"/>
                  </a:lnTo>
                  <a:lnTo>
                    <a:pt x="9" y="328"/>
                  </a:lnTo>
                  <a:lnTo>
                    <a:pt x="6" y="333"/>
                  </a:lnTo>
                  <a:lnTo>
                    <a:pt x="2" y="338"/>
                  </a:lnTo>
                  <a:lnTo>
                    <a:pt x="0" y="344"/>
                  </a:lnTo>
                  <a:lnTo>
                    <a:pt x="0" y="350"/>
                  </a:lnTo>
                  <a:lnTo>
                    <a:pt x="0" y="350"/>
                  </a:lnTo>
                  <a:lnTo>
                    <a:pt x="0" y="357"/>
                  </a:lnTo>
                  <a:lnTo>
                    <a:pt x="2" y="363"/>
                  </a:lnTo>
                  <a:lnTo>
                    <a:pt x="6" y="368"/>
                  </a:lnTo>
                  <a:lnTo>
                    <a:pt x="9" y="373"/>
                  </a:lnTo>
                  <a:lnTo>
                    <a:pt x="14" y="377"/>
                  </a:lnTo>
                  <a:lnTo>
                    <a:pt x="20" y="379"/>
                  </a:lnTo>
                  <a:lnTo>
                    <a:pt x="25" y="381"/>
                  </a:lnTo>
                  <a:lnTo>
                    <a:pt x="31" y="382"/>
                  </a:lnTo>
                  <a:lnTo>
                    <a:pt x="31" y="382"/>
                  </a:lnTo>
                  <a:close/>
                  <a:moveTo>
                    <a:pt x="31" y="223"/>
                  </a:moveTo>
                  <a:lnTo>
                    <a:pt x="31" y="223"/>
                  </a:lnTo>
                  <a:lnTo>
                    <a:pt x="38" y="222"/>
                  </a:lnTo>
                  <a:lnTo>
                    <a:pt x="44" y="220"/>
                  </a:lnTo>
                  <a:lnTo>
                    <a:pt x="50" y="218"/>
                  </a:lnTo>
                  <a:lnTo>
                    <a:pt x="54" y="214"/>
                  </a:lnTo>
                  <a:lnTo>
                    <a:pt x="58" y="210"/>
                  </a:lnTo>
                  <a:lnTo>
                    <a:pt x="61" y="203"/>
                  </a:lnTo>
                  <a:lnTo>
                    <a:pt x="63" y="198"/>
                  </a:lnTo>
                  <a:lnTo>
                    <a:pt x="64" y="191"/>
                  </a:lnTo>
                  <a:lnTo>
                    <a:pt x="64" y="191"/>
                  </a:lnTo>
                  <a:lnTo>
                    <a:pt x="63" y="185"/>
                  </a:lnTo>
                  <a:lnTo>
                    <a:pt x="61" y="178"/>
                  </a:lnTo>
                  <a:lnTo>
                    <a:pt x="58" y="173"/>
                  </a:lnTo>
                  <a:lnTo>
                    <a:pt x="54" y="169"/>
                  </a:lnTo>
                  <a:lnTo>
                    <a:pt x="50" y="164"/>
                  </a:lnTo>
                  <a:lnTo>
                    <a:pt x="44" y="162"/>
                  </a:lnTo>
                  <a:lnTo>
                    <a:pt x="38" y="160"/>
                  </a:lnTo>
                  <a:lnTo>
                    <a:pt x="31" y="159"/>
                  </a:lnTo>
                  <a:lnTo>
                    <a:pt x="31" y="159"/>
                  </a:lnTo>
                  <a:lnTo>
                    <a:pt x="25" y="160"/>
                  </a:lnTo>
                  <a:lnTo>
                    <a:pt x="20" y="162"/>
                  </a:lnTo>
                  <a:lnTo>
                    <a:pt x="14" y="164"/>
                  </a:lnTo>
                  <a:lnTo>
                    <a:pt x="9" y="169"/>
                  </a:lnTo>
                  <a:lnTo>
                    <a:pt x="6" y="173"/>
                  </a:lnTo>
                  <a:lnTo>
                    <a:pt x="2" y="178"/>
                  </a:lnTo>
                  <a:lnTo>
                    <a:pt x="0" y="185"/>
                  </a:lnTo>
                  <a:lnTo>
                    <a:pt x="0" y="191"/>
                  </a:lnTo>
                  <a:lnTo>
                    <a:pt x="0" y="191"/>
                  </a:lnTo>
                  <a:lnTo>
                    <a:pt x="0" y="198"/>
                  </a:lnTo>
                  <a:lnTo>
                    <a:pt x="2" y="203"/>
                  </a:lnTo>
                  <a:lnTo>
                    <a:pt x="6" y="210"/>
                  </a:lnTo>
                  <a:lnTo>
                    <a:pt x="9" y="214"/>
                  </a:lnTo>
                  <a:lnTo>
                    <a:pt x="14" y="218"/>
                  </a:lnTo>
                  <a:lnTo>
                    <a:pt x="20" y="220"/>
                  </a:lnTo>
                  <a:lnTo>
                    <a:pt x="25" y="222"/>
                  </a:lnTo>
                  <a:lnTo>
                    <a:pt x="31" y="223"/>
                  </a:lnTo>
                  <a:lnTo>
                    <a:pt x="31" y="223"/>
                  </a:lnTo>
                  <a:close/>
                  <a:moveTo>
                    <a:pt x="31" y="64"/>
                  </a:moveTo>
                  <a:lnTo>
                    <a:pt x="31" y="64"/>
                  </a:lnTo>
                  <a:lnTo>
                    <a:pt x="38" y="64"/>
                  </a:lnTo>
                  <a:lnTo>
                    <a:pt x="44" y="61"/>
                  </a:lnTo>
                  <a:lnTo>
                    <a:pt x="50" y="58"/>
                  </a:lnTo>
                  <a:lnTo>
                    <a:pt x="54" y="55"/>
                  </a:lnTo>
                  <a:lnTo>
                    <a:pt x="58" y="50"/>
                  </a:lnTo>
                  <a:lnTo>
                    <a:pt x="61" y="44"/>
                  </a:lnTo>
                  <a:lnTo>
                    <a:pt x="63" y="39"/>
                  </a:lnTo>
                  <a:lnTo>
                    <a:pt x="64" y="32"/>
                  </a:lnTo>
                  <a:lnTo>
                    <a:pt x="64" y="32"/>
                  </a:lnTo>
                  <a:lnTo>
                    <a:pt x="63" y="26"/>
                  </a:lnTo>
                  <a:lnTo>
                    <a:pt x="61" y="20"/>
                  </a:lnTo>
                  <a:lnTo>
                    <a:pt x="58" y="14"/>
                  </a:lnTo>
                  <a:lnTo>
                    <a:pt x="54" y="10"/>
                  </a:lnTo>
                  <a:lnTo>
                    <a:pt x="50" y="6"/>
                  </a:lnTo>
                  <a:lnTo>
                    <a:pt x="44" y="2"/>
                  </a:lnTo>
                  <a:lnTo>
                    <a:pt x="38" y="1"/>
                  </a:lnTo>
                  <a:lnTo>
                    <a:pt x="31" y="0"/>
                  </a:lnTo>
                  <a:lnTo>
                    <a:pt x="31" y="0"/>
                  </a:lnTo>
                  <a:lnTo>
                    <a:pt x="25" y="1"/>
                  </a:lnTo>
                  <a:lnTo>
                    <a:pt x="20" y="2"/>
                  </a:lnTo>
                  <a:lnTo>
                    <a:pt x="14" y="6"/>
                  </a:lnTo>
                  <a:lnTo>
                    <a:pt x="9" y="10"/>
                  </a:lnTo>
                  <a:lnTo>
                    <a:pt x="6" y="14"/>
                  </a:lnTo>
                  <a:lnTo>
                    <a:pt x="2" y="20"/>
                  </a:lnTo>
                  <a:lnTo>
                    <a:pt x="0" y="26"/>
                  </a:lnTo>
                  <a:lnTo>
                    <a:pt x="0" y="32"/>
                  </a:lnTo>
                  <a:lnTo>
                    <a:pt x="0" y="32"/>
                  </a:lnTo>
                  <a:lnTo>
                    <a:pt x="0" y="39"/>
                  </a:lnTo>
                  <a:lnTo>
                    <a:pt x="2" y="44"/>
                  </a:lnTo>
                  <a:lnTo>
                    <a:pt x="6" y="50"/>
                  </a:lnTo>
                  <a:lnTo>
                    <a:pt x="9" y="55"/>
                  </a:lnTo>
                  <a:lnTo>
                    <a:pt x="14" y="58"/>
                  </a:lnTo>
                  <a:lnTo>
                    <a:pt x="20" y="61"/>
                  </a:lnTo>
                  <a:lnTo>
                    <a:pt x="25" y="64"/>
                  </a:lnTo>
                  <a:lnTo>
                    <a:pt x="31" y="64"/>
                  </a:lnTo>
                  <a:lnTo>
                    <a:pt x="31" y="64"/>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grpSp>
        <p:nvGrpSpPr>
          <p:cNvPr id="5" name="组合 20"/>
          <p:cNvGrpSpPr/>
          <p:nvPr/>
        </p:nvGrpSpPr>
        <p:grpSpPr>
          <a:xfrm>
            <a:off x="7247230" y="2053483"/>
            <a:ext cx="715930" cy="617180"/>
            <a:chOff x="9843113" y="2737974"/>
            <a:chExt cx="954573" cy="822907"/>
          </a:xfrm>
        </p:grpSpPr>
        <p:sp>
          <p:nvSpPr>
            <p:cNvPr id="56" name="等腰三角形 55"/>
            <p:cNvSpPr/>
            <p:nvPr/>
          </p:nvSpPr>
          <p:spPr>
            <a:xfrm>
              <a:off x="9843113" y="2737974"/>
              <a:ext cx="954573" cy="822907"/>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Freeform 61"/>
            <p:cNvSpPr>
              <a:spLocks noEditPoints="1"/>
            </p:cNvSpPr>
            <p:nvPr/>
          </p:nvSpPr>
          <p:spPr bwMode="auto">
            <a:xfrm>
              <a:off x="10159268" y="3121646"/>
              <a:ext cx="322263" cy="322263"/>
            </a:xfrm>
            <a:custGeom>
              <a:avLst/>
              <a:gdLst>
                <a:gd name="T0" fmla="*/ 890 w 1018"/>
                <a:gd name="T1" fmla="*/ 61 h 1017"/>
                <a:gd name="T2" fmla="*/ 876 w 1018"/>
                <a:gd name="T3" fmla="*/ 5 h 1017"/>
                <a:gd name="T4" fmla="*/ 147 w 1018"/>
                <a:gd name="T5" fmla="*/ 2 h 1017"/>
                <a:gd name="T6" fmla="*/ 127 w 1018"/>
                <a:gd name="T7" fmla="*/ 31 h 1017"/>
                <a:gd name="T8" fmla="*/ 131 w 1018"/>
                <a:gd name="T9" fmla="*/ 148 h 1017"/>
                <a:gd name="T10" fmla="*/ 24 w 1018"/>
                <a:gd name="T11" fmla="*/ 243 h 1017"/>
                <a:gd name="T12" fmla="*/ 3 w 1018"/>
                <a:gd name="T13" fmla="*/ 383 h 1017"/>
                <a:gd name="T14" fmla="*/ 61 w 1018"/>
                <a:gd name="T15" fmla="*/ 493 h 1017"/>
                <a:gd name="T16" fmla="*/ 170 w 1018"/>
                <a:gd name="T17" fmla="*/ 551 h 1017"/>
                <a:gd name="T18" fmla="*/ 274 w 1018"/>
                <a:gd name="T19" fmla="*/ 546 h 1017"/>
                <a:gd name="T20" fmla="*/ 382 w 1018"/>
                <a:gd name="T21" fmla="*/ 690 h 1017"/>
                <a:gd name="T22" fmla="*/ 410 w 1018"/>
                <a:gd name="T23" fmla="*/ 735 h 1017"/>
                <a:gd name="T24" fmla="*/ 410 w 1018"/>
                <a:gd name="T25" fmla="*/ 791 h 1017"/>
                <a:gd name="T26" fmla="*/ 379 w 1018"/>
                <a:gd name="T27" fmla="*/ 837 h 1017"/>
                <a:gd name="T28" fmla="*/ 318 w 1018"/>
                <a:gd name="T29" fmla="*/ 858 h 1017"/>
                <a:gd name="T30" fmla="*/ 248 w 1018"/>
                <a:gd name="T31" fmla="*/ 880 h 1017"/>
                <a:gd name="T32" fmla="*/ 197 w 1018"/>
                <a:gd name="T33" fmla="*/ 948 h 1017"/>
                <a:gd name="T34" fmla="*/ 196 w 1018"/>
                <a:gd name="T35" fmla="*/ 1003 h 1017"/>
                <a:gd name="T36" fmla="*/ 795 w 1018"/>
                <a:gd name="T37" fmla="*/ 1017 h 1017"/>
                <a:gd name="T38" fmla="*/ 826 w 1018"/>
                <a:gd name="T39" fmla="*/ 992 h 1017"/>
                <a:gd name="T40" fmla="*/ 812 w 1018"/>
                <a:gd name="T41" fmla="*/ 925 h 1017"/>
                <a:gd name="T42" fmla="*/ 750 w 1018"/>
                <a:gd name="T43" fmla="*/ 869 h 1017"/>
                <a:gd name="T44" fmla="*/ 681 w 1018"/>
                <a:gd name="T45" fmla="*/ 856 h 1017"/>
                <a:gd name="T46" fmla="*/ 633 w 1018"/>
                <a:gd name="T47" fmla="*/ 830 h 1017"/>
                <a:gd name="T48" fmla="*/ 605 w 1018"/>
                <a:gd name="T49" fmla="*/ 772 h 1017"/>
                <a:gd name="T50" fmla="*/ 616 w 1018"/>
                <a:gd name="T51" fmla="*/ 718 h 1017"/>
                <a:gd name="T52" fmla="*/ 639 w 1018"/>
                <a:gd name="T53" fmla="*/ 683 h 1017"/>
                <a:gd name="T54" fmla="*/ 774 w 1018"/>
                <a:gd name="T55" fmla="*/ 554 h 1017"/>
                <a:gd name="T56" fmla="*/ 887 w 1018"/>
                <a:gd name="T57" fmla="*/ 540 h 1017"/>
                <a:gd name="T58" fmla="*/ 983 w 1018"/>
                <a:gd name="T59" fmla="*/ 461 h 1017"/>
                <a:gd name="T60" fmla="*/ 1018 w 1018"/>
                <a:gd name="T61" fmla="*/ 342 h 1017"/>
                <a:gd name="T62" fmla="*/ 971 w 1018"/>
                <a:gd name="T63" fmla="*/ 210 h 1017"/>
                <a:gd name="T64" fmla="*/ 154 w 1018"/>
                <a:gd name="T65" fmla="*/ 481 h 1017"/>
                <a:gd name="T66" fmla="*/ 88 w 1018"/>
                <a:gd name="T67" fmla="*/ 426 h 1017"/>
                <a:gd name="T68" fmla="*/ 63 w 1018"/>
                <a:gd name="T69" fmla="*/ 345 h 1017"/>
                <a:gd name="T70" fmla="*/ 92 w 1018"/>
                <a:gd name="T71" fmla="*/ 256 h 1017"/>
                <a:gd name="T72" fmla="*/ 152 w 1018"/>
                <a:gd name="T73" fmla="*/ 252 h 1017"/>
                <a:gd name="T74" fmla="*/ 241 w 1018"/>
                <a:gd name="T75" fmla="*/ 488 h 1017"/>
                <a:gd name="T76" fmla="*/ 176 w 1018"/>
                <a:gd name="T77" fmla="*/ 487 h 1017"/>
                <a:gd name="T78" fmla="*/ 717 w 1018"/>
                <a:gd name="T79" fmla="*/ 925 h 1017"/>
                <a:gd name="T80" fmla="*/ 263 w 1018"/>
                <a:gd name="T81" fmla="*/ 954 h 1017"/>
                <a:gd name="T82" fmla="*/ 301 w 1018"/>
                <a:gd name="T83" fmla="*/ 925 h 1017"/>
                <a:gd name="T84" fmla="*/ 380 w 1018"/>
                <a:gd name="T85" fmla="*/ 910 h 1017"/>
                <a:gd name="T86" fmla="*/ 448 w 1018"/>
                <a:gd name="T87" fmla="*/ 854 h 1017"/>
                <a:gd name="T88" fmla="*/ 476 w 1018"/>
                <a:gd name="T89" fmla="*/ 778 h 1017"/>
                <a:gd name="T90" fmla="*/ 509 w 1018"/>
                <a:gd name="T91" fmla="*/ 795 h 1017"/>
                <a:gd name="T92" fmla="*/ 543 w 1018"/>
                <a:gd name="T93" fmla="*/ 778 h 1017"/>
                <a:gd name="T94" fmla="*/ 578 w 1018"/>
                <a:gd name="T95" fmla="*/ 865 h 1017"/>
                <a:gd name="T96" fmla="*/ 653 w 1018"/>
                <a:gd name="T97" fmla="*/ 915 h 1017"/>
                <a:gd name="T98" fmla="*/ 494 w 1018"/>
                <a:gd name="T99" fmla="*/ 709 h 1017"/>
                <a:gd name="T100" fmla="*/ 329 w 1018"/>
                <a:gd name="T101" fmla="*/ 511 h 1017"/>
                <a:gd name="T102" fmla="*/ 247 w 1018"/>
                <a:gd name="T103" fmla="*/ 342 h 1017"/>
                <a:gd name="T104" fmla="*/ 196 w 1018"/>
                <a:gd name="T105" fmla="*/ 132 h 1017"/>
                <a:gd name="T106" fmla="*/ 817 w 1018"/>
                <a:gd name="T107" fmla="*/ 164 h 1017"/>
                <a:gd name="T108" fmla="*/ 762 w 1018"/>
                <a:gd name="T109" fmla="*/ 369 h 1017"/>
                <a:gd name="T110" fmla="*/ 663 w 1018"/>
                <a:gd name="T111" fmla="*/ 550 h 1017"/>
                <a:gd name="T112" fmla="*/ 509 w 1018"/>
                <a:gd name="T113" fmla="*/ 722 h 1017"/>
                <a:gd name="T114" fmla="*/ 911 w 1018"/>
                <a:gd name="T115" fmla="*/ 448 h 1017"/>
                <a:gd name="T116" fmla="*/ 842 w 1018"/>
                <a:gd name="T117" fmla="*/ 487 h 1017"/>
                <a:gd name="T118" fmla="*/ 777 w 1018"/>
                <a:gd name="T119" fmla="*/ 489 h 1017"/>
                <a:gd name="T120" fmla="*/ 866 w 1018"/>
                <a:gd name="T121" fmla="*/ 252 h 1017"/>
                <a:gd name="T122" fmla="*/ 926 w 1018"/>
                <a:gd name="T123" fmla="*/ 257 h 1017"/>
                <a:gd name="T124" fmla="*/ 955 w 1018"/>
                <a:gd name="T125" fmla="*/ 345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18" h="1017">
                  <a:moveTo>
                    <a:pt x="887" y="148"/>
                  </a:moveTo>
                  <a:lnTo>
                    <a:pt x="887" y="148"/>
                  </a:lnTo>
                  <a:lnTo>
                    <a:pt x="884" y="147"/>
                  </a:lnTo>
                  <a:lnTo>
                    <a:pt x="884" y="147"/>
                  </a:lnTo>
                  <a:lnTo>
                    <a:pt x="887" y="119"/>
                  </a:lnTo>
                  <a:lnTo>
                    <a:pt x="889" y="90"/>
                  </a:lnTo>
                  <a:lnTo>
                    <a:pt x="890" y="61"/>
                  </a:lnTo>
                  <a:lnTo>
                    <a:pt x="890" y="31"/>
                  </a:lnTo>
                  <a:lnTo>
                    <a:pt x="890" y="31"/>
                  </a:lnTo>
                  <a:lnTo>
                    <a:pt x="890" y="26"/>
                  </a:lnTo>
                  <a:lnTo>
                    <a:pt x="888" y="19"/>
                  </a:lnTo>
                  <a:lnTo>
                    <a:pt x="885" y="14"/>
                  </a:lnTo>
                  <a:lnTo>
                    <a:pt x="882" y="10"/>
                  </a:lnTo>
                  <a:lnTo>
                    <a:pt x="876" y="5"/>
                  </a:lnTo>
                  <a:lnTo>
                    <a:pt x="871" y="2"/>
                  </a:lnTo>
                  <a:lnTo>
                    <a:pt x="866" y="0"/>
                  </a:lnTo>
                  <a:lnTo>
                    <a:pt x="859" y="0"/>
                  </a:lnTo>
                  <a:lnTo>
                    <a:pt x="160" y="0"/>
                  </a:lnTo>
                  <a:lnTo>
                    <a:pt x="160" y="0"/>
                  </a:lnTo>
                  <a:lnTo>
                    <a:pt x="153" y="0"/>
                  </a:lnTo>
                  <a:lnTo>
                    <a:pt x="147" y="2"/>
                  </a:lnTo>
                  <a:lnTo>
                    <a:pt x="141" y="5"/>
                  </a:lnTo>
                  <a:lnTo>
                    <a:pt x="137" y="10"/>
                  </a:lnTo>
                  <a:lnTo>
                    <a:pt x="133" y="14"/>
                  </a:lnTo>
                  <a:lnTo>
                    <a:pt x="130" y="19"/>
                  </a:lnTo>
                  <a:lnTo>
                    <a:pt x="129" y="26"/>
                  </a:lnTo>
                  <a:lnTo>
                    <a:pt x="127" y="31"/>
                  </a:lnTo>
                  <a:lnTo>
                    <a:pt x="127" y="31"/>
                  </a:lnTo>
                  <a:lnTo>
                    <a:pt x="127" y="61"/>
                  </a:lnTo>
                  <a:lnTo>
                    <a:pt x="130" y="90"/>
                  </a:lnTo>
                  <a:lnTo>
                    <a:pt x="132" y="119"/>
                  </a:lnTo>
                  <a:lnTo>
                    <a:pt x="134" y="147"/>
                  </a:lnTo>
                  <a:lnTo>
                    <a:pt x="134" y="147"/>
                  </a:lnTo>
                  <a:lnTo>
                    <a:pt x="131" y="148"/>
                  </a:lnTo>
                  <a:lnTo>
                    <a:pt x="131" y="148"/>
                  </a:lnTo>
                  <a:lnTo>
                    <a:pt x="110" y="157"/>
                  </a:lnTo>
                  <a:lnTo>
                    <a:pt x="93" y="168"/>
                  </a:lnTo>
                  <a:lnTo>
                    <a:pt x="76" y="180"/>
                  </a:lnTo>
                  <a:lnTo>
                    <a:pt x="61" y="194"/>
                  </a:lnTo>
                  <a:lnTo>
                    <a:pt x="47" y="210"/>
                  </a:lnTo>
                  <a:lnTo>
                    <a:pt x="35" y="226"/>
                  </a:lnTo>
                  <a:lnTo>
                    <a:pt x="24" y="243"/>
                  </a:lnTo>
                  <a:lnTo>
                    <a:pt x="16" y="263"/>
                  </a:lnTo>
                  <a:lnTo>
                    <a:pt x="8" y="281"/>
                  </a:lnTo>
                  <a:lnTo>
                    <a:pt x="4" y="301"/>
                  </a:lnTo>
                  <a:lnTo>
                    <a:pt x="1" y="322"/>
                  </a:lnTo>
                  <a:lnTo>
                    <a:pt x="0" y="342"/>
                  </a:lnTo>
                  <a:lnTo>
                    <a:pt x="0" y="363"/>
                  </a:lnTo>
                  <a:lnTo>
                    <a:pt x="3" y="383"/>
                  </a:lnTo>
                  <a:lnTo>
                    <a:pt x="8" y="404"/>
                  </a:lnTo>
                  <a:lnTo>
                    <a:pt x="15" y="425"/>
                  </a:lnTo>
                  <a:lnTo>
                    <a:pt x="15" y="425"/>
                  </a:lnTo>
                  <a:lnTo>
                    <a:pt x="24" y="443"/>
                  </a:lnTo>
                  <a:lnTo>
                    <a:pt x="35" y="461"/>
                  </a:lnTo>
                  <a:lnTo>
                    <a:pt x="47" y="478"/>
                  </a:lnTo>
                  <a:lnTo>
                    <a:pt x="61" y="493"/>
                  </a:lnTo>
                  <a:lnTo>
                    <a:pt x="76" y="507"/>
                  </a:lnTo>
                  <a:lnTo>
                    <a:pt x="93" y="519"/>
                  </a:lnTo>
                  <a:lnTo>
                    <a:pt x="110" y="530"/>
                  </a:lnTo>
                  <a:lnTo>
                    <a:pt x="130" y="540"/>
                  </a:lnTo>
                  <a:lnTo>
                    <a:pt x="130" y="540"/>
                  </a:lnTo>
                  <a:lnTo>
                    <a:pt x="150" y="546"/>
                  </a:lnTo>
                  <a:lnTo>
                    <a:pt x="170" y="551"/>
                  </a:lnTo>
                  <a:lnTo>
                    <a:pt x="191" y="555"/>
                  </a:lnTo>
                  <a:lnTo>
                    <a:pt x="211" y="556"/>
                  </a:lnTo>
                  <a:lnTo>
                    <a:pt x="211" y="556"/>
                  </a:lnTo>
                  <a:lnTo>
                    <a:pt x="227" y="555"/>
                  </a:lnTo>
                  <a:lnTo>
                    <a:pt x="243" y="554"/>
                  </a:lnTo>
                  <a:lnTo>
                    <a:pt x="259" y="550"/>
                  </a:lnTo>
                  <a:lnTo>
                    <a:pt x="274" y="546"/>
                  </a:lnTo>
                  <a:lnTo>
                    <a:pt x="274" y="546"/>
                  </a:lnTo>
                  <a:lnTo>
                    <a:pt x="301" y="586"/>
                  </a:lnTo>
                  <a:lnTo>
                    <a:pt x="327" y="621"/>
                  </a:lnTo>
                  <a:lnTo>
                    <a:pt x="353" y="654"/>
                  </a:lnTo>
                  <a:lnTo>
                    <a:pt x="379" y="683"/>
                  </a:lnTo>
                  <a:lnTo>
                    <a:pt x="379" y="683"/>
                  </a:lnTo>
                  <a:lnTo>
                    <a:pt x="382" y="690"/>
                  </a:lnTo>
                  <a:lnTo>
                    <a:pt x="386" y="695"/>
                  </a:lnTo>
                  <a:lnTo>
                    <a:pt x="386" y="695"/>
                  </a:lnTo>
                  <a:lnTo>
                    <a:pt x="393" y="703"/>
                  </a:lnTo>
                  <a:lnTo>
                    <a:pt x="398" y="710"/>
                  </a:lnTo>
                  <a:lnTo>
                    <a:pt x="402" y="718"/>
                  </a:lnTo>
                  <a:lnTo>
                    <a:pt x="406" y="726"/>
                  </a:lnTo>
                  <a:lnTo>
                    <a:pt x="410" y="735"/>
                  </a:lnTo>
                  <a:lnTo>
                    <a:pt x="412" y="744"/>
                  </a:lnTo>
                  <a:lnTo>
                    <a:pt x="413" y="753"/>
                  </a:lnTo>
                  <a:lnTo>
                    <a:pt x="414" y="763"/>
                  </a:lnTo>
                  <a:lnTo>
                    <a:pt x="414" y="763"/>
                  </a:lnTo>
                  <a:lnTo>
                    <a:pt x="413" y="772"/>
                  </a:lnTo>
                  <a:lnTo>
                    <a:pt x="412" y="782"/>
                  </a:lnTo>
                  <a:lnTo>
                    <a:pt x="410" y="791"/>
                  </a:lnTo>
                  <a:lnTo>
                    <a:pt x="406" y="799"/>
                  </a:lnTo>
                  <a:lnTo>
                    <a:pt x="402" y="808"/>
                  </a:lnTo>
                  <a:lnTo>
                    <a:pt x="398" y="816"/>
                  </a:lnTo>
                  <a:lnTo>
                    <a:pt x="393" y="824"/>
                  </a:lnTo>
                  <a:lnTo>
                    <a:pt x="386" y="830"/>
                  </a:lnTo>
                  <a:lnTo>
                    <a:pt x="386" y="830"/>
                  </a:lnTo>
                  <a:lnTo>
                    <a:pt x="379" y="837"/>
                  </a:lnTo>
                  <a:lnTo>
                    <a:pt x="371" y="842"/>
                  </a:lnTo>
                  <a:lnTo>
                    <a:pt x="364" y="847"/>
                  </a:lnTo>
                  <a:lnTo>
                    <a:pt x="355" y="851"/>
                  </a:lnTo>
                  <a:lnTo>
                    <a:pt x="346" y="854"/>
                  </a:lnTo>
                  <a:lnTo>
                    <a:pt x="337" y="856"/>
                  </a:lnTo>
                  <a:lnTo>
                    <a:pt x="328" y="858"/>
                  </a:lnTo>
                  <a:lnTo>
                    <a:pt x="318" y="858"/>
                  </a:lnTo>
                  <a:lnTo>
                    <a:pt x="318" y="858"/>
                  </a:lnTo>
                  <a:lnTo>
                    <a:pt x="306" y="859"/>
                  </a:lnTo>
                  <a:lnTo>
                    <a:pt x="293" y="861"/>
                  </a:lnTo>
                  <a:lnTo>
                    <a:pt x="281" y="865"/>
                  </a:lnTo>
                  <a:lnTo>
                    <a:pt x="269" y="869"/>
                  </a:lnTo>
                  <a:lnTo>
                    <a:pt x="257" y="874"/>
                  </a:lnTo>
                  <a:lnTo>
                    <a:pt x="248" y="880"/>
                  </a:lnTo>
                  <a:lnTo>
                    <a:pt x="237" y="887"/>
                  </a:lnTo>
                  <a:lnTo>
                    <a:pt x="228" y="896"/>
                  </a:lnTo>
                  <a:lnTo>
                    <a:pt x="220" y="904"/>
                  </a:lnTo>
                  <a:lnTo>
                    <a:pt x="212" y="915"/>
                  </a:lnTo>
                  <a:lnTo>
                    <a:pt x="207" y="925"/>
                  </a:lnTo>
                  <a:lnTo>
                    <a:pt x="202" y="937"/>
                  </a:lnTo>
                  <a:lnTo>
                    <a:pt x="197" y="948"/>
                  </a:lnTo>
                  <a:lnTo>
                    <a:pt x="194" y="960"/>
                  </a:lnTo>
                  <a:lnTo>
                    <a:pt x="192" y="973"/>
                  </a:lnTo>
                  <a:lnTo>
                    <a:pt x="191" y="986"/>
                  </a:lnTo>
                  <a:lnTo>
                    <a:pt x="191" y="986"/>
                  </a:lnTo>
                  <a:lnTo>
                    <a:pt x="192" y="992"/>
                  </a:lnTo>
                  <a:lnTo>
                    <a:pt x="194" y="998"/>
                  </a:lnTo>
                  <a:lnTo>
                    <a:pt x="196" y="1003"/>
                  </a:lnTo>
                  <a:lnTo>
                    <a:pt x="200" y="1008"/>
                  </a:lnTo>
                  <a:lnTo>
                    <a:pt x="205" y="1012"/>
                  </a:lnTo>
                  <a:lnTo>
                    <a:pt x="210" y="1015"/>
                  </a:lnTo>
                  <a:lnTo>
                    <a:pt x="217" y="1017"/>
                  </a:lnTo>
                  <a:lnTo>
                    <a:pt x="223" y="1017"/>
                  </a:lnTo>
                  <a:lnTo>
                    <a:pt x="795" y="1017"/>
                  </a:lnTo>
                  <a:lnTo>
                    <a:pt x="795" y="1017"/>
                  </a:lnTo>
                  <a:lnTo>
                    <a:pt x="801" y="1017"/>
                  </a:lnTo>
                  <a:lnTo>
                    <a:pt x="808" y="1015"/>
                  </a:lnTo>
                  <a:lnTo>
                    <a:pt x="813" y="1012"/>
                  </a:lnTo>
                  <a:lnTo>
                    <a:pt x="817" y="1008"/>
                  </a:lnTo>
                  <a:lnTo>
                    <a:pt x="822" y="1003"/>
                  </a:lnTo>
                  <a:lnTo>
                    <a:pt x="825" y="998"/>
                  </a:lnTo>
                  <a:lnTo>
                    <a:pt x="826" y="992"/>
                  </a:lnTo>
                  <a:lnTo>
                    <a:pt x="827" y="986"/>
                  </a:lnTo>
                  <a:lnTo>
                    <a:pt x="827" y="986"/>
                  </a:lnTo>
                  <a:lnTo>
                    <a:pt x="826" y="973"/>
                  </a:lnTo>
                  <a:lnTo>
                    <a:pt x="825" y="960"/>
                  </a:lnTo>
                  <a:lnTo>
                    <a:pt x="822" y="948"/>
                  </a:lnTo>
                  <a:lnTo>
                    <a:pt x="817" y="937"/>
                  </a:lnTo>
                  <a:lnTo>
                    <a:pt x="812" y="925"/>
                  </a:lnTo>
                  <a:lnTo>
                    <a:pt x="806" y="915"/>
                  </a:lnTo>
                  <a:lnTo>
                    <a:pt x="798" y="904"/>
                  </a:lnTo>
                  <a:lnTo>
                    <a:pt x="790" y="896"/>
                  </a:lnTo>
                  <a:lnTo>
                    <a:pt x="781" y="887"/>
                  </a:lnTo>
                  <a:lnTo>
                    <a:pt x="771" y="880"/>
                  </a:lnTo>
                  <a:lnTo>
                    <a:pt x="761" y="874"/>
                  </a:lnTo>
                  <a:lnTo>
                    <a:pt x="750" y="869"/>
                  </a:lnTo>
                  <a:lnTo>
                    <a:pt x="738" y="865"/>
                  </a:lnTo>
                  <a:lnTo>
                    <a:pt x="725" y="861"/>
                  </a:lnTo>
                  <a:lnTo>
                    <a:pt x="713" y="859"/>
                  </a:lnTo>
                  <a:lnTo>
                    <a:pt x="699" y="858"/>
                  </a:lnTo>
                  <a:lnTo>
                    <a:pt x="699" y="858"/>
                  </a:lnTo>
                  <a:lnTo>
                    <a:pt x="691" y="858"/>
                  </a:lnTo>
                  <a:lnTo>
                    <a:pt x="681" y="856"/>
                  </a:lnTo>
                  <a:lnTo>
                    <a:pt x="673" y="854"/>
                  </a:lnTo>
                  <a:lnTo>
                    <a:pt x="663" y="851"/>
                  </a:lnTo>
                  <a:lnTo>
                    <a:pt x="655" y="847"/>
                  </a:lnTo>
                  <a:lnTo>
                    <a:pt x="647" y="842"/>
                  </a:lnTo>
                  <a:lnTo>
                    <a:pt x="639" y="837"/>
                  </a:lnTo>
                  <a:lnTo>
                    <a:pt x="633" y="830"/>
                  </a:lnTo>
                  <a:lnTo>
                    <a:pt x="633" y="830"/>
                  </a:lnTo>
                  <a:lnTo>
                    <a:pt x="626" y="824"/>
                  </a:lnTo>
                  <a:lnTo>
                    <a:pt x="620" y="816"/>
                  </a:lnTo>
                  <a:lnTo>
                    <a:pt x="616" y="808"/>
                  </a:lnTo>
                  <a:lnTo>
                    <a:pt x="611" y="799"/>
                  </a:lnTo>
                  <a:lnTo>
                    <a:pt x="608" y="791"/>
                  </a:lnTo>
                  <a:lnTo>
                    <a:pt x="606" y="782"/>
                  </a:lnTo>
                  <a:lnTo>
                    <a:pt x="605" y="772"/>
                  </a:lnTo>
                  <a:lnTo>
                    <a:pt x="605" y="763"/>
                  </a:lnTo>
                  <a:lnTo>
                    <a:pt x="605" y="763"/>
                  </a:lnTo>
                  <a:lnTo>
                    <a:pt x="605" y="753"/>
                  </a:lnTo>
                  <a:lnTo>
                    <a:pt x="606" y="744"/>
                  </a:lnTo>
                  <a:lnTo>
                    <a:pt x="608" y="735"/>
                  </a:lnTo>
                  <a:lnTo>
                    <a:pt x="611" y="726"/>
                  </a:lnTo>
                  <a:lnTo>
                    <a:pt x="616" y="718"/>
                  </a:lnTo>
                  <a:lnTo>
                    <a:pt x="620" y="710"/>
                  </a:lnTo>
                  <a:lnTo>
                    <a:pt x="626" y="703"/>
                  </a:lnTo>
                  <a:lnTo>
                    <a:pt x="633" y="695"/>
                  </a:lnTo>
                  <a:lnTo>
                    <a:pt x="633" y="695"/>
                  </a:lnTo>
                  <a:lnTo>
                    <a:pt x="637" y="690"/>
                  </a:lnTo>
                  <a:lnTo>
                    <a:pt x="639" y="683"/>
                  </a:lnTo>
                  <a:lnTo>
                    <a:pt x="639" y="683"/>
                  </a:lnTo>
                  <a:lnTo>
                    <a:pt x="665" y="654"/>
                  </a:lnTo>
                  <a:lnTo>
                    <a:pt x="691" y="622"/>
                  </a:lnTo>
                  <a:lnTo>
                    <a:pt x="718" y="586"/>
                  </a:lnTo>
                  <a:lnTo>
                    <a:pt x="743" y="546"/>
                  </a:lnTo>
                  <a:lnTo>
                    <a:pt x="743" y="546"/>
                  </a:lnTo>
                  <a:lnTo>
                    <a:pt x="758" y="550"/>
                  </a:lnTo>
                  <a:lnTo>
                    <a:pt x="774" y="554"/>
                  </a:lnTo>
                  <a:lnTo>
                    <a:pt x="791" y="555"/>
                  </a:lnTo>
                  <a:lnTo>
                    <a:pt x="806" y="556"/>
                  </a:lnTo>
                  <a:lnTo>
                    <a:pt x="806" y="556"/>
                  </a:lnTo>
                  <a:lnTo>
                    <a:pt x="827" y="555"/>
                  </a:lnTo>
                  <a:lnTo>
                    <a:pt x="847" y="551"/>
                  </a:lnTo>
                  <a:lnTo>
                    <a:pt x="868" y="546"/>
                  </a:lnTo>
                  <a:lnTo>
                    <a:pt x="887" y="540"/>
                  </a:lnTo>
                  <a:lnTo>
                    <a:pt x="887" y="540"/>
                  </a:lnTo>
                  <a:lnTo>
                    <a:pt x="906" y="530"/>
                  </a:lnTo>
                  <a:lnTo>
                    <a:pt x="925" y="519"/>
                  </a:lnTo>
                  <a:lnTo>
                    <a:pt x="941" y="507"/>
                  </a:lnTo>
                  <a:lnTo>
                    <a:pt x="956" y="493"/>
                  </a:lnTo>
                  <a:lnTo>
                    <a:pt x="970" y="478"/>
                  </a:lnTo>
                  <a:lnTo>
                    <a:pt x="983" y="461"/>
                  </a:lnTo>
                  <a:lnTo>
                    <a:pt x="993" y="443"/>
                  </a:lnTo>
                  <a:lnTo>
                    <a:pt x="1002" y="425"/>
                  </a:lnTo>
                  <a:lnTo>
                    <a:pt x="1002" y="425"/>
                  </a:lnTo>
                  <a:lnTo>
                    <a:pt x="1009" y="404"/>
                  </a:lnTo>
                  <a:lnTo>
                    <a:pt x="1014" y="383"/>
                  </a:lnTo>
                  <a:lnTo>
                    <a:pt x="1017" y="363"/>
                  </a:lnTo>
                  <a:lnTo>
                    <a:pt x="1018" y="342"/>
                  </a:lnTo>
                  <a:lnTo>
                    <a:pt x="1017" y="322"/>
                  </a:lnTo>
                  <a:lnTo>
                    <a:pt x="1014" y="301"/>
                  </a:lnTo>
                  <a:lnTo>
                    <a:pt x="1008" y="281"/>
                  </a:lnTo>
                  <a:lnTo>
                    <a:pt x="1002" y="263"/>
                  </a:lnTo>
                  <a:lnTo>
                    <a:pt x="993" y="243"/>
                  </a:lnTo>
                  <a:lnTo>
                    <a:pt x="983" y="226"/>
                  </a:lnTo>
                  <a:lnTo>
                    <a:pt x="971" y="210"/>
                  </a:lnTo>
                  <a:lnTo>
                    <a:pt x="957" y="194"/>
                  </a:lnTo>
                  <a:lnTo>
                    <a:pt x="942" y="180"/>
                  </a:lnTo>
                  <a:lnTo>
                    <a:pt x="925" y="168"/>
                  </a:lnTo>
                  <a:lnTo>
                    <a:pt x="906" y="157"/>
                  </a:lnTo>
                  <a:lnTo>
                    <a:pt x="887" y="148"/>
                  </a:lnTo>
                  <a:lnTo>
                    <a:pt x="887" y="148"/>
                  </a:lnTo>
                  <a:close/>
                  <a:moveTo>
                    <a:pt x="154" y="481"/>
                  </a:moveTo>
                  <a:lnTo>
                    <a:pt x="154" y="481"/>
                  </a:lnTo>
                  <a:lnTo>
                    <a:pt x="140" y="474"/>
                  </a:lnTo>
                  <a:lnTo>
                    <a:pt x="129" y="467"/>
                  </a:lnTo>
                  <a:lnTo>
                    <a:pt x="117" y="458"/>
                  </a:lnTo>
                  <a:lnTo>
                    <a:pt x="106" y="448"/>
                  </a:lnTo>
                  <a:lnTo>
                    <a:pt x="96" y="438"/>
                  </a:lnTo>
                  <a:lnTo>
                    <a:pt x="88" y="426"/>
                  </a:lnTo>
                  <a:lnTo>
                    <a:pt x="80" y="413"/>
                  </a:lnTo>
                  <a:lnTo>
                    <a:pt x="74" y="400"/>
                  </a:lnTo>
                  <a:lnTo>
                    <a:pt x="74" y="400"/>
                  </a:lnTo>
                  <a:lnTo>
                    <a:pt x="70" y="386"/>
                  </a:lnTo>
                  <a:lnTo>
                    <a:pt x="66" y="373"/>
                  </a:lnTo>
                  <a:lnTo>
                    <a:pt x="64" y="359"/>
                  </a:lnTo>
                  <a:lnTo>
                    <a:pt x="63" y="345"/>
                  </a:lnTo>
                  <a:lnTo>
                    <a:pt x="63" y="331"/>
                  </a:lnTo>
                  <a:lnTo>
                    <a:pt x="65" y="319"/>
                  </a:lnTo>
                  <a:lnTo>
                    <a:pt x="68" y="305"/>
                  </a:lnTo>
                  <a:lnTo>
                    <a:pt x="73" y="292"/>
                  </a:lnTo>
                  <a:lnTo>
                    <a:pt x="78" y="280"/>
                  </a:lnTo>
                  <a:lnTo>
                    <a:pt x="85" y="268"/>
                  </a:lnTo>
                  <a:lnTo>
                    <a:pt x="92" y="256"/>
                  </a:lnTo>
                  <a:lnTo>
                    <a:pt x="101" y="247"/>
                  </a:lnTo>
                  <a:lnTo>
                    <a:pt x="110" y="236"/>
                  </a:lnTo>
                  <a:lnTo>
                    <a:pt x="120" y="227"/>
                  </a:lnTo>
                  <a:lnTo>
                    <a:pt x="132" y="219"/>
                  </a:lnTo>
                  <a:lnTo>
                    <a:pt x="144" y="212"/>
                  </a:lnTo>
                  <a:lnTo>
                    <a:pt x="144" y="212"/>
                  </a:lnTo>
                  <a:lnTo>
                    <a:pt x="152" y="252"/>
                  </a:lnTo>
                  <a:lnTo>
                    <a:pt x="162" y="290"/>
                  </a:lnTo>
                  <a:lnTo>
                    <a:pt x="173" y="326"/>
                  </a:lnTo>
                  <a:lnTo>
                    <a:pt x="184" y="361"/>
                  </a:lnTo>
                  <a:lnTo>
                    <a:pt x="197" y="395"/>
                  </a:lnTo>
                  <a:lnTo>
                    <a:pt x="211" y="428"/>
                  </a:lnTo>
                  <a:lnTo>
                    <a:pt x="226" y="459"/>
                  </a:lnTo>
                  <a:lnTo>
                    <a:pt x="241" y="488"/>
                  </a:lnTo>
                  <a:lnTo>
                    <a:pt x="241" y="488"/>
                  </a:lnTo>
                  <a:lnTo>
                    <a:pt x="230" y="490"/>
                  </a:lnTo>
                  <a:lnTo>
                    <a:pt x="220" y="491"/>
                  </a:lnTo>
                  <a:lnTo>
                    <a:pt x="209" y="491"/>
                  </a:lnTo>
                  <a:lnTo>
                    <a:pt x="197" y="491"/>
                  </a:lnTo>
                  <a:lnTo>
                    <a:pt x="187" y="490"/>
                  </a:lnTo>
                  <a:lnTo>
                    <a:pt x="176" y="487"/>
                  </a:lnTo>
                  <a:lnTo>
                    <a:pt x="165" y="485"/>
                  </a:lnTo>
                  <a:lnTo>
                    <a:pt x="154" y="481"/>
                  </a:lnTo>
                  <a:lnTo>
                    <a:pt x="154" y="481"/>
                  </a:lnTo>
                  <a:close/>
                  <a:moveTo>
                    <a:pt x="699" y="922"/>
                  </a:moveTo>
                  <a:lnTo>
                    <a:pt x="699" y="922"/>
                  </a:lnTo>
                  <a:lnTo>
                    <a:pt x="709" y="923"/>
                  </a:lnTo>
                  <a:lnTo>
                    <a:pt x="717" y="925"/>
                  </a:lnTo>
                  <a:lnTo>
                    <a:pt x="725" y="927"/>
                  </a:lnTo>
                  <a:lnTo>
                    <a:pt x="733" y="931"/>
                  </a:lnTo>
                  <a:lnTo>
                    <a:pt x="739" y="935"/>
                  </a:lnTo>
                  <a:lnTo>
                    <a:pt x="746" y="941"/>
                  </a:lnTo>
                  <a:lnTo>
                    <a:pt x="751" y="947"/>
                  </a:lnTo>
                  <a:lnTo>
                    <a:pt x="755" y="954"/>
                  </a:lnTo>
                  <a:lnTo>
                    <a:pt x="263" y="954"/>
                  </a:lnTo>
                  <a:lnTo>
                    <a:pt x="263" y="954"/>
                  </a:lnTo>
                  <a:lnTo>
                    <a:pt x="268" y="947"/>
                  </a:lnTo>
                  <a:lnTo>
                    <a:pt x="273" y="941"/>
                  </a:lnTo>
                  <a:lnTo>
                    <a:pt x="279" y="935"/>
                  </a:lnTo>
                  <a:lnTo>
                    <a:pt x="286" y="931"/>
                  </a:lnTo>
                  <a:lnTo>
                    <a:pt x="294" y="927"/>
                  </a:lnTo>
                  <a:lnTo>
                    <a:pt x="301" y="925"/>
                  </a:lnTo>
                  <a:lnTo>
                    <a:pt x="310" y="923"/>
                  </a:lnTo>
                  <a:lnTo>
                    <a:pt x="318" y="922"/>
                  </a:lnTo>
                  <a:lnTo>
                    <a:pt x="318" y="922"/>
                  </a:lnTo>
                  <a:lnTo>
                    <a:pt x="333" y="922"/>
                  </a:lnTo>
                  <a:lnTo>
                    <a:pt x="350" y="919"/>
                  </a:lnTo>
                  <a:lnTo>
                    <a:pt x="365" y="915"/>
                  </a:lnTo>
                  <a:lnTo>
                    <a:pt x="380" y="910"/>
                  </a:lnTo>
                  <a:lnTo>
                    <a:pt x="394" y="903"/>
                  </a:lnTo>
                  <a:lnTo>
                    <a:pt x="406" y="896"/>
                  </a:lnTo>
                  <a:lnTo>
                    <a:pt x="419" y="886"/>
                  </a:lnTo>
                  <a:lnTo>
                    <a:pt x="431" y="875"/>
                  </a:lnTo>
                  <a:lnTo>
                    <a:pt x="431" y="875"/>
                  </a:lnTo>
                  <a:lnTo>
                    <a:pt x="440" y="865"/>
                  </a:lnTo>
                  <a:lnTo>
                    <a:pt x="448" y="854"/>
                  </a:lnTo>
                  <a:lnTo>
                    <a:pt x="456" y="842"/>
                  </a:lnTo>
                  <a:lnTo>
                    <a:pt x="462" y="830"/>
                  </a:lnTo>
                  <a:lnTo>
                    <a:pt x="468" y="817"/>
                  </a:lnTo>
                  <a:lnTo>
                    <a:pt x="471" y="805"/>
                  </a:lnTo>
                  <a:lnTo>
                    <a:pt x="474" y="792"/>
                  </a:lnTo>
                  <a:lnTo>
                    <a:pt x="476" y="778"/>
                  </a:lnTo>
                  <a:lnTo>
                    <a:pt x="476" y="778"/>
                  </a:lnTo>
                  <a:lnTo>
                    <a:pt x="490" y="788"/>
                  </a:lnTo>
                  <a:lnTo>
                    <a:pt x="490" y="788"/>
                  </a:lnTo>
                  <a:lnTo>
                    <a:pt x="494" y="792"/>
                  </a:lnTo>
                  <a:lnTo>
                    <a:pt x="500" y="793"/>
                  </a:lnTo>
                  <a:lnTo>
                    <a:pt x="504" y="795"/>
                  </a:lnTo>
                  <a:lnTo>
                    <a:pt x="509" y="795"/>
                  </a:lnTo>
                  <a:lnTo>
                    <a:pt x="509" y="795"/>
                  </a:lnTo>
                  <a:lnTo>
                    <a:pt x="514" y="795"/>
                  </a:lnTo>
                  <a:lnTo>
                    <a:pt x="519" y="793"/>
                  </a:lnTo>
                  <a:lnTo>
                    <a:pt x="523" y="792"/>
                  </a:lnTo>
                  <a:lnTo>
                    <a:pt x="528" y="788"/>
                  </a:lnTo>
                  <a:lnTo>
                    <a:pt x="528" y="788"/>
                  </a:lnTo>
                  <a:lnTo>
                    <a:pt x="543" y="778"/>
                  </a:lnTo>
                  <a:lnTo>
                    <a:pt x="543" y="778"/>
                  </a:lnTo>
                  <a:lnTo>
                    <a:pt x="544" y="792"/>
                  </a:lnTo>
                  <a:lnTo>
                    <a:pt x="547" y="805"/>
                  </a:lnTo>
                  <a:lnTo>
                    <a:pt x="551" y="817"/>
                  </a:lnTo>
                  <a:lnTo>
                    <a:pt x="557" y="830"/>
                  </a:lnTo>
                  <a:lnTo>
                    <a:pt x="562" y="842"/>
                  </a:lnTo>
                  <a:lnTo>
                    <a:pt x="570" y="854"/>
                  </a:lnTo>
                  <a:lnTo>
                    <a:pt x="578" y="865"/>
                  </a:lnTo>
                  <a:lnTo>
                    <a:pt x="588" y="875"/>
                  </a:lnTo>
                  <a:lnTo>
                    <a:pt x="588" y="875"/>
                  </a:lnTo>
                  <a:lnTo>
                    <a:pt x="600" y="886"/>
                  </a:lnTo>
                  <a:lnTo>
                    <a:pt x="611" y="896"/>
                  </a:lnTo>
                  <a:lnTo>
                    <a:pt x="625" y="903"/>
                  </a:lnTo>
                  <a:lnTo>
                    <a:pt x="639" y="910"/>
                  </a:lnTo>
                  <a:lnTo>
                    <a:pt x="653" y="915"/>
                  </a:lnTo>
                  <a:lnTo>
                    <a:pt x="668" y="919"/>
                  </a:lnTo>
                  <a:lnTo>
                    <a:pt x="684" y="922"/>
                  </a:lnTo>
                  <a:lnTo>
                    <a:pt x="699" y="922"/>
                  </a:lnTo>
                  <a:lnTo>
                    <a:pt x="699" y="922"/>
                  </a:lnTo>
                  <a:close/>
                  <a:moveTo>
                    <a:pt x="509" y="722"/>
                  </a:moveTo>
                  <a:lnTo>
                    <a:pt x="509" y="722"/>
                  </a:lnTo>
                  <a:lnTo>
                    <a:pt x="494" y="709"/>
                  </a:lnTo>
                  <a:lnTo>
                    <a:pt x="476" y="692"/>
                  </a:lnTo>
                  <a:lnTo>
                    <a:pt x="456" y="672"/>
                  </a:lnTo>
                  <a:lnTo>
                    <a:pt x="432" y="647"/>
                  </a:lnTo>
                  <a:lnTo>
                    <a:pt x="408" y="618"/>
                  </a:lnTo>
                  <a:lnTo>
                    <a:pt x="382" y="586"/>
                  </a:lnTo>
                  <a:lnTo>
                    <a:pt x="355" y="550"/>
                  </a:lnTo>
                  <a:lnTo>
                    <a:pt x="329" y="511"/>
                  </a:lnTo>
                  <a:lnTo>
                    <a:pt x="316" y="489"/>
                  </a:lnTo>
                  <a:lnTo>
                    <a:pt x="303" y="467"/>
                  </a:lnTo>
                  <a:lnTo>
                    <a:pt x="292" y="444"/>
                  </a:lnTo>
                  <a:lnTo>
                    <a:pt x="280" y="420"/>
                  </a:lnTo>
                  <a:lnTo>
                    <a:pt x="268" y="395"/>
                  </a:lnTo>
                  <a:lnTo>
                    <a:pt x="257" y="369"/>
                  </a:lnTo>
                  <a:lnTo>
                    <a:pt x="247" y="342"/>
                  </a:lnTo>
                  <a:lnTo>
                    <a:pt x="237" y="315"/>
                  </a:lnTo>
                  <a:lnTo>
                    <a:pt x="228" y="286"/>
                  </a:lnTo>
                  <a:lnTo>
                    <a:pt x="220" y="257"/>
                  </a:lnTo>
                  <a:lnTo>
                    <a:pt x="212" y="227"/>
                  </a:lnTo>
                  <a:lnTo>
                    <a:pt x="206" y="196"/>
                  </a:lnTo>
                  <a:lnTo>
                    <a:pt x="200" y="164"/>
                  </a:lnTo>
                  <a:lnTo>
                    <a:pt x="196" y="132"/>
                  </a:lnTo>
                  <a:lnTo>
                    <a:pt x="193" y="98"/>
                  </a:lnTo>
                  <a:lnTo>
                    <a:pt x="192" y="63"/>
                  </a:lnTo>
                  <a:lnTo>
                    <a:pt x="827" y="63"/>
                  </a:lnTo>
                  <a:lnTo>
                    <a:pt x="827" y="63"/>
                  </a:lnTo>
                  <a:lnTo>
                    <a:pt x="825" y="98"/>
                  </a:lnTo>
                  <a:lnTo>
                    <a:pt x="822" y="132"/>
                  </a:lnTo>
                  <a:lnTo>
                    <a:pt x="817" y="164"/>
                  </a:lnTo>
                  <a:lnTo>
                    <a:pt x="812" y="196"/>
                  </a:lnTo>
                  <a:lnTo>
                    <a:pt x="806" y="227"/>
                  </a:lnTo>
                  <a:lnTo>
                    <a:pt x="798" y="257"/>
                  </a:lnTo>
                  <a:lnTo>
                    <a:pt x="791" y="286"/>
                  </a:lnTo>
                  <a:lnTo>
                    <a:pt x="781" y="315"/>
                  </a:lnTo>
                  <a:lnTo>
                    <a:pt x="771" y="342"/>
                  </a:lnTo>
                  <a:lnTo>
                    <a:pt x="762" y="369"/>
                  </a:lnTo>
                  <a:lnTo>
                    <a:pt x="750" y="395"/>
                  </a:lnTo>
                  <a:lnTo>
                    <a:pt x="739" y="420"/>
                  </a:lnTo>
                  <a:lnTo>
                    <a:pt x="726" y="444"/>
                  </a:lnTo>
                  <a:lnTo>
                    <a:pt x="714" y="467"/>
                  </a:lnTo>
                  <a:lnTo>
                    <a:pt x="702" y="489"/>
                  </a:lnTo>
                  <a:lnTo>
                    <a:pt x="689" y="511"/>
                  </a:lnTo>
                  <a:lnTo>
                    <a:pt x="663" y="550"/>
                  </a:lnTo>
                  <a:lnTo>
                    <a:pt x="636" y="586"/>
                  </a:lnTo>
                  <a:lnTo>
                    <a:pt x="610" y="618"/>
                  </a:lnTo>
                  <a:lnTo>
                    <a:pt x="586" y="647"/>
                  </a:lnTo>
                  <a:lnTo>
                    <a:pt x="563" y="672"/>
                  </a:lnTo>
                  <a:lnTo>
                    <a:pt x="542" y="692"/>
                  </a:lnTo>
                  <a:lnTo>
                    <a:pt x="523" y="709"/>
                  </a:lnTo>
                  <a:lnTo>
                    <a:pt x="509" y="722"/>
                  </a:lnTo>
                  <a:lnTo>
                    <a:pt x="509" y="722"/>
                  </a:lnTo>
                  <a:close/>
                  <a:moveTo>
                    <a:pt x="943" y="400"/>
                  </a:moveTo>
                  <a:lnTo>
                    <a:pt x="943" y="400"/>
                  </a:lnTo>
                  <a:lnTo>
                    <a:pt x="936" y="413"/>
                  </a:lnTo>
                  <a:lnTo>
                    <a:pt x="929" y="426"/>
                  </a:lnTo>
                  <a:lnTo>
                    <a:pt x="920" y="438"/>
                  </a:lnTo>
                  <a:lnTo>
                    <a:pt x="911" y="448"/>
                  </a:lnTo>
                  <a:lnTo>
                    <a:pt x="900" y="458"/>
                  </a:lnTo>
                  <a:lnTo>
                    <a:pt x="889" y="467"/>
                  </a:lnTo>
                  <a:lnTo>
                    <a:pt x="876" y="474"/>
                  </a:lnTo>
                  <a:lnTo>
                    <a:pt x="864" y="481"/>
                  </a:lnTo>
                  <a:lnTo>
                    <a:pt x="864" y="481"/>
                  </a:lnTo>
                  <a:lnTo>
                    <a:pt x="853" y="485"/>
                  </a:lnTo>
                  <a:lnTo>
                    <a:pt x="842" y="487"/>
                  </a:lnTo>
                  <a:lnTo>
                    <a:pt x="831" y="490"/>
                  </a:lnTo>
                  <a:lnTo>
                    <a:pt x="821" y="491"/>
                  </a:lnTo>
                  <a:lnTo>
                    <a:pt x="809" y="491"/>
                  </a:lnTo>
                  <a:lnTo>
                    <a:pt x="798" y="491"/>
                  </a:lnTo>
                  <a:lnTo>
                    <a:pt x="787" y="490"/>
                  </a:lnTo>
                  <a:lnTo>
                    <a:pt x="777" y="489"/>
                  </a:lnTo>
                  <a:lnTo>
                    <a:pt x="777" y="489"/>
                  </a:lnTo>
                  <a:lnTo>
                    <a:pt x="792" y="459"/>
                  </a:lnTo>
                  <a:lnTo>
                    <a:pt x="807" y="428"/>
                  </a:lnTo>
                  <a:lnTo>
                    <a:pt x="821" y="396"/>
                  </a:lnTo>
                  <a:lnTo>
                    <a:pt x="833" y="361"/>
                  </a:lnTo>
                  <a:lnTo>
                    <a:pt x="845" y="326"/>
                  </a:lnTo>
                  <a:lnTo>
                    <a:pt x="856" y="290"/>
                  </a:lnTo>
                  <a:lnTo>
                    <a:pt x="866" y="252"/>
                  </a:lnTo>
                  <a:lnTo>
                    <a:pt x="874" y="212"/>
                  </a:lnTo>
                  <a:lnTo>
                    <a:pt x="874" y="212"/>
                  </a:lnTo>
                  <a:lnTo>
                    <a:pt x="886" y="220"/>
                  </a:lnTo>
                  <a:lnTo>
                    <a:pt x="898" y="227"/>
                  </a:lnTo>
                  <a:lnTo>
                    <a:pt x="908" y="237"/>
                  </a:lnTo>
                  <a:lnTo>
                    <a:pt x="917" y="247"/>
                  </a:lnTo>
                  <a:lnTo>
                    <a:pt x="926" y="257"/>
                  </a:lnTo>
                  <a:lnTo>
                    <a:pt x="933" y="268"/>
                  </a:lnTo>
                  <a:lnTo>
                    <a:pt x="940" y="280"/>
                  </a:lnTo>
                  <a:lnTo>
                    <a:pt x="945" y="293"/>
                  </a:lnTo>
                  <a:lnTo>
                    <a:pt x="949" y="306"/>
                  </a:lnTo>
                  <a:lnTo>
                    <a:pt x="952" y="319"/>
                  </a:lnTo>
                  <a:lnTo>
                    <a:pt x="954" y="332"/>
                  </a:lnTo>
                  <a:lnTo>
                    <a:pt x="955" y="345"/>
                  </a:lnTo>
                  <a:lnTo>
                    <a:pt x="954" y="359"/>
                  </a:lnTo>
                  <a:lnTo>
                    <a:pt x="952" y="373"/>
                  </a:lnTo>
                  <a:lnTo>
                    <a:pt x="948" y="386"/>
                  </a:lnTo>
                  <a:lnTo>
                    <a:pt x="943" y="400"/>
                  </a:lnTo>
                  <a:lnTo>
                    <a:pt x="943" y="400"/>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solidFill>
                  <a:schemeClr val="tx2"/>
                </a:solidFill>
              </a:endParaRPr>
            </a:p>
          </p:txBody>
        </p:sp>
      </p:grpSp>
      <p:sp>
        <p:nvSpPr>
          <p:cNvPr id="4" name="椭圆 3"/>
          <p:cNvSpPr/>
          <p:nvPr/>
        </p:nvSpPr>
        <p:spPr>
          <a:xfrm>
            <a:off x="1761667" y="2812662"/>
            <a:ext cx="270000" cy="27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1" name="椭圆 30"/>
          <p:cNvSpPr/>
          <p:nvPr/>
        </p:nvSpPr>
        <p:spPr>
          <a:xfrm>
            <a:off x="4437001" y="2812662"/>
            <a:ext cx="270000" cy="2700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34" name="椭圆 33"/>
          <p:cNvSpPr/>
          <p:nvPr/>
        </p:nvSpPr>
        <p:spPr>
          <a:xfrm>
            <a:off x="7112335" y="2812662"/>
            <a:ext cx="270000" cy="270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cxnSp>
        <p:nvCxnSpPr>
          <p:cNvPr id="7" name="直接连接符 6"/>
          <p:cNvCxnSpPr/>
          <p:nvPr/>
        </p:nvCxnSpPr>
        <p:spPr>
          <a:xfrm>
            <a:off x="2154333" y="2947661"/>
            <a:ext cx="216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4829668" y="2947661"/>
            <a:ext cx="2160000" cy="0"/>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6" name="组合 26"/>
          <p:cNvGrpSpPr/>
          <p:nvPr/>
        </p:nvGrpSpPr>
        <p:grpSpPr>
          <a:xfrm>
            <a:off x="937851" y="3407191"/>
            <a:ext cx="1917631" cy="829215"/>
            <a:chOff x="1250467" y="4542919"/>
            <a:chExt cx="2556841" cy="1105620"/>
          </a:xfrm>
        </p:grpSpPr>
        <p:sp>
          <p:nvSpPr>
            <p:cNvPr id="11" name="矩形 10"/>
            <p:cNvSpPr/>
            <p:nvPr/>
          </p:nvSpPr>
          <p:spPr>
            <a:xfrm>
              <a:off x="1840238" y="5299726"/>
              <a:ext cx="1092607" cy="348813"/>
            </a:xfrm>
            <a:prstGeom prst="rect">
              <a:avLst/>
            </a:prstGeom>
          </p:spPr>
          <p:txBody>
            <a:bodyPr wrap="none">
              <a:spAutoFit/>
            </a:bodyPr>
            <a:lstStyle/>
            <a:p>
              <a:r>
                <a:rPr lang="en-US" altLang="zh-CN" sz="1100" dirty="0" smtClean="0">
                  <a:solidFill>
                    <a:schemeClr val="accent2"/>
                  </a:solidFill>
                  <a:latin typeface="+mj-ea"/>
                  <a:ea typeface="+mj-ea"/>
                </a:rPr>
                <a:t>2009-2015</a:t>
              </a:r>
              <a:endParaRPr lang="zh-CN" altLang="en-US" sz="1100" dirty="0">
                <a:solidFill>
                  <a:schemeClr val="accent2"/>
                </a:solidFill>
                <a:latin typeface="+mj-ea"/>
                <a:ea typeface="+mj-ea"/>
              </a:endParaRPr>
            </a:p>
          </p:txBody>
        </p:sp>
        <p:sp>
          <p:nvSpPr>
            <p:cNvPr id="47" name="矩形 46"/>
            <p:cNvSpPr/>
            <p:nvPr/>
          </p:nvSpPr>
          <p:spPr>
            <a:xfrm>
              <a:off x="1250467" y="4542919"/>
              <a:ext cx="2556841" cy="709937"/>
            </a:xfrm>
            <a:prstGeom prst="rect">
              <a:avLst/>
            </a:prstGeom>
          </p:spPr>
          <p:txBody>
            <a:bodyPr wrap="square">
              <a:spAutoFit/>
            </a:bodyPr>
            <a:lstStyle/>
            <a:p>
              <a:pPr algn="ct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单击编辑标题</a:t>
              </a:r>
            </a:p>
            <a:p>
              <a:pPr defTabSz="912619">
                <a:spcBef>
                  <a:spcPct val="20000"/>
                </a:spcBef>
                <a:defRPr/>
              </a:pPr>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grpSp>
      <p:grpSp>
        <p:nvGrpSpPr>
          <p:cNvPr id="8" name="组合 27"/>
          <p:cNvGrpSpPr/>
          <p:nvPr/>
        </p:nvGrpSpPr>
        <p:grpSpPr>
          <a:xfrm>
            <a:off x="3613186" y="3371199"/>
            <a:ext cx="1917631" cy="865211"/>
            <a:chOff x="4817579" y="4494929"/>
            <a:chExt cx="2556841" cy="1153615"/>
          </a:xfrm>
        </p:grpSpPr>
        <p:sp>
          <p:nvSpPr>
            <p:cNvPr id="48" name="矩形 47"/>
            <p:cNvSpPr/>
            <p:nvPr/>
          </p:nvSpPr>
          <p:spPr>
            <a:xfrm>
              <a:off x="4817579" y="4494929"/>
              <a:ext cx="2556841" cy="709938"/>
            </a:xfrm>
            <a:prstGeom prst="rect">
              <a:avLst/>
            </a:prstGeom>
          </p:spPr>
          <p:txBody>
            <a:bodyPr wrap="square">
              <a:spAutoFit/>
            </a:bodyPr>
            <a:lstStyle/>
            <a:p>
              <a:pPr algn="ct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单击编辑标题</a:t>
              </a:r>
            </a:p>
            <a:p>
              <a:pPr defTabSz="912619">
                <a:spcBef>
                  <a:spcPct val="20000"/>
                </a:spcBef>
                <a:defRPr/>
              </a:pPr>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0" name="矩形 49"/>
            <p:cNvSpPr/>
            <p:nvPr/>
          </p:nvSpPr>
          <p:spPr>
            <a:xfrm>
              <a:off x="5609328" y="5299730"/>
              <a:ext cx="810479" cy="348814"/>
            </a:xfrm>
            <a:prstGeom prst="rect">
              <a:avLst/>
            </a:prstGeom>
          </p:spPr>
          <p:txBody>
            <a:bodyPr wrap="none">
              <a:spAutoFit/>
            </a:bodyPr>
            <a:lstStyle/>
            <a:p>
              <a:r>
                <a:rPr lang="en-US" altLang="zh-CN" sz="1100" dirty="0" smtClean="0">
                  <a:solidFill>
                    <a:schemeClr val="accent3"/>
                  </a:solidFill>
                  <a:latin typeface="+mj-ea"/>
                  <a:ea typeface="+mj-ea"/>
                </a:rPr>
                <a:t>2012</a:t>
              </a:r>
              <a:r>
                <a:rPr lang="zh-CN" altLang="en-US" sz="1100" dirty="0" smtClean="0">
                  <a:solidFill>
                    <a:schemeClr val="accent3"/>
                  </a:solidFill>
                  <a:latin typeface="+mj-ea"/>
                  <a:ea typeface="+mj-ea"/>
                </a:rPr>
                <a:t>年</a:t>
              </a:r>
              <a:endParaRPr lang="zh-CN" altLang="en-US" sz="1100" dirty="0">
                <a:solidFill>
                  <a:schemeClr val="accent3"/>
                </a:solidFill>
                <a:latin typeface="+mj-ea"/>
                <a:ea typeface="+mj-ea"/>
              </a:endParaRPr>
            </a:p>
          </p:txBody>
        </p:sp>
      </p:grpSp>
      <p:grpSp>
        <p:nvGrpSpPr>
          <p:cNvPr id="9" name="组合 28"/>
          <p:cNvGrpSpPr/>
          <p:nvPr/>
        </p:nvGrpSpPr>
        <p:grpSpPr>
          <a:xfrm>
            <a:off x="6288520" y="3371199"/>
            <a:ext cx="1917631" cy="865211"/>
            <a:chOff x="8384692" y="4494929"/>
            <a:chExt cx="2556841" cy="1153615"/>
          </a:xfrm>
        </p:grpSpPr>
        <p:sp>
          <p:nvSpPr>
            <p:cNvPr id="49" name="矩形 48"/>
            <p:cNvSpPr/>
            <p:nvPr/>
          </p:nvSpPr>
          <p:spPr>
            <a:xfrm>
              <a:off x="8384692" y="4494929"/>
              <a:ext cx="2556841" cy="709938"/>
            </a:xfrm>
            <a:prstGeom prst="rect">
              <a:avLst/>
            </a:prstGeom>
          </p:spPr>
          <p:txBody>
            <a:bodyPr wrap="square">
              <a:spAutoFit/>
            </a:bodyPr>
            <a:lstStyle/>
            <a:p>
              <a:pPr algn="ct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单击编辑标题</a:t>
              </a:r>
            </a:p>
            <a:p>
              <a:pPr defTabSz="912619">
                <a:spcBef>
                  <a:spcPct val="20000"/>
                </a:spcBef>
                <a:defRPr/>
              </a:pPr>
              <a:r>
                <a:rPr lang="zh-CN" altLang="en-US" sz="800" dirty="0" smtClean="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rPr>
                <a:t>单击此处可编辑内容，根据您的需要自由拉伸文本框大小</a:t>
              </a:r>
              <a:endParaRPr lang="en-US" altLang="zh-CN" sz="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Arial" panose="020B0604020202020204" pitchFamily="34" charset="0"/>
              </a:endParaRPr>
            </a:p>
          </p:txBody>
        </p:sp>
        <p:sp>
          <p:nvSpPr>
            <p:cNvPr id="51" name="矩形 50"/>
            <p:cNvSpPr/>
            <p:nvPr/>
          </p:nvSpPr>
          <p:spPr>
            <a:xfrm>
              <a:off x="9176441" y="5299730"/>
              <a:ext cx="810479" cy="348814"/>
            </a:xfrm>
            <a:prstGeom prst="rect">
              <a:avLst/>
            </a:prstGeom>
          </p:spPr>
          <p:txBody>
            <a:bodyPr wrap="none">
              <a:spAutoFit/>
            </a:bodyPr>
            <a:lstStyle/>
            <a:p>
              <a:r>
                <a:rPr lang="en-US" altLang="zh-CN" sz="1100" dirty="0" smtClean="0">
                  <a:solidFill>
                    <a:schemeClr val="accent4"/>
                  </a:solidFill>
                  <a:latin typeface="+mj-ea"/>
                  <a:ea typeface="+mj-ea"/>
                </a:rPr>
                <a:t>2014</a:t>
              </a:r>
              <a:r>
                <a:rPr lang="zh-CN" altLang="en-US" sz="1100" dirty="0" smtClean="0">
                  <a:solidFill>
                    <a:schemeClr val="accent4"/>
                  </a:solidFill>
                  <a:latin typeface="+mj-ea"/>
                  <a:ea typeface="+mj-ea"/>
                </a:rPr>
                <a:t>年</a:t>
              </a:r>
              <a:endParaRPr lang="zh-CN" altLang="en-US" sz="1100" dirty="0">
                <a:solidFill>
                  <a:schemeClr val="accent4"/>
                </a:solidFill>
                <a:latin typeface="+mj-ea"/>
                <a:ea typeface="+mj-ea"/>
              </a:endParaRPr>
            </a:p>
          </p:txBody>
        </p:sp>
      </p:grpSp>
      <p:sp>
        <p:nvSpPr>
          <p:cNvPr id="65" name="任意多边形 64"/>
          <p:cNvSpPr/>
          <p:nvPr/>
        </p:nvSpPr>
        <p:spPr>
          <a:xfrm>
            <a:off x="1085849" y="1272704"/>
            <a:ext cx="1621632" cy="1397958"/>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4" cstate="print">
              <a:extLst>
                <a:ext uri="{28A0092B-C50C-407E-A947-70E740481C1C}">
                  <a14:useLocalDpi xmlns:a14="http://schemas.microsoft.com/office/drawing/2010/main" val="0"/>
                </a:ext>
              </a:extLst>
            </a:blip>
            <a:srcRect/>
            <a:stretch>
              <a:fillRect l="-1" t="-38406" r="-3964" b="-5672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64" name="任意多边形 63"/>
          <p:cNvSpPr/>
          <p:nvPr/>
        </p:nvSpPr>
        <p:spPr>
          <a:xfrm>
            <a:off x="3761182" y="1272704"/>
            <a:ext cx="1621632" cy="1397958"/>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5" cstate="print">
              <a:extLst>
                <a:ext uri="{28A0092B-C50C-407E-A947-70E740481C1C}">
                  <a14:useLocalDpi xmlns:a14="http://schemas.microsoft.com/office/drawing/2010/main" val="0"/>
                </a:ext>
              </a:extLst>
            </a:blip>
            <a:srcRect/>
            <a:stretch>
              <a:fillRect t="-1438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
        <p:nvSpPr>
          <p:cNvPr id="63" name="任意多边形 62"/>
          <p:cNvSpPr/>
          <p:nvPr/>
        </p:nvSpPr>
        <p:spPr>
          <a:xfrm>
            <a:off x="6436516" y="1272704"/>
            <a:ext cx="1621632" cy="1397958"/>
          </a:xfrm>
          <a:custGeom>
            <a:avLst/>
            <a:gdLst>
              <a:gd name="connsiteX0" fmla="*/ 0 w 2162176"/>
              <a:gd name="connsiteY0" fmla="*/ 0 h 1863944"/>
              <a:gd name="connsiteX1" fmla="*/ 2162176 w 2162176"/>
              <a:gd name="connsiteY1" fmla="*/ 0 h 1863944"/>
              <a:gd name="connsiteX2" fmla="*/ 1081088 w 2162176"/>
              <a:gd name="connsiteY2" fmla="*/ 1863944 h 1863944"/>
              <a:gd name="connsiteX3" fmla="*/ 0 w 2162176"/>
              <a:gd name="connsiteY3" fmla="*/ 0 h 1863944"/>
            </a:gdLst>
            <a:ahLst/>
            <a:cxnLst>
              <a:cxn ang="0">
                <a:pos x="connsiteX0" y="connsiteY0"/>
              </a:cxn>
              <a:cxn ang="0">
                <a:pos x="connsiteX1" y="connsiteY1"/>
              </a:cxn>
              <a:cxn ang="0">
                <a:pos x="connsiteX2" y="connsiteY2"/>
              </a:cxn>
              <a:cxn ang="0">
                <a:pos x="connsiteX3" y="connsiteY3"/>
              </a:cxn>
            </a:cxnLst>
            <a:rect l="l" t="t" r="r" b="b"/>
            <a:pathLst>
              <a:path w="2162176" h="1863944">
                <a:moveTo>
                  <a:pt x="0" y="0"/>
                </a:moveTo>
                <a:lnTo>
                  <a:pt x="2162176" y="0"/>
                </a:lnTo>
                <a:lnTo>
                  <a:pt x="1081088" y="1863944"/>
                </a:lnTo>
                <a:lnTo>
                  <a:pt x="0" y="0"/>
                </a:lnTo>
                <a:close/>
              </a:path>
            </a:pathLst>
          </a:custGeom>
          <a:blipFill dpi="0" rotWithShape="1">
            <a:blip r:embed="rId6" cstate="print">
              <a:extLst>
                <a:ext uri="{28A0092B-C50C-407E-A947-70E740481C1C}">
                  <a14:useLocalDpi xmlns:a14="http://schemas.microsoft.com/office/drawing/2010/main" val="0"/>
                </a:ext>
              </a:extLst>
            </a:blip>
            <a:srcRect/>
            <a:stretch>
              <a:fillRect l="-26872" t="-24098" r="-26872" b="1"/>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76" tIns="34289" rIns="68576" bIns="34289" rtlCol="0" anchor="ctr"/>
          <a:lstStyle/>
          <a:p>
            <a:pPr algn="ctr"/>
            <a:endParaRPr lang="zh-CN" altLang="en-US"/>
          </a:p>
        </p:txBody>
      </p:sp>
    </p:spTree>
    <p:custDataLst>
      <p:tags r:id="rId1"/>
    </p:custDataLst>
    <p:extLst>
      <p:ext uri="{BB962C8B-B14F-4D97-AF65-F5344CB8AC3E}">
        <p14:creationId xmlns:p14="http://schemas.microsoft.com/office/powerpoint/2010/main" val="204870359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par>
                                <p:cTn id="17" presetID="47" presetClass="entr" presetSubtype="0" fill="hold" grpId="0" nodeType="with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fade">
                                      <p:cBhvr>
                                        <p:cTn id="19" dur="1000"/>
                                        <p:tgtEl>
                                          <p:spTgt spid="65"/>
                                        </p:tgtEl>
                                      </p:cBhvr>
                                    </p:animEffect>
                                    <p:anim calcmode="lin" valueType="num">
                                      <p:cBhvr>
                                        <p:cTn id="20" dur="1000" fill="hold"/>
                                        <p:tgtEl>
                                          <p:spTgt spid="65"/>
                                        </p:tgtEl>
                                        <p:attrNameLst>
                                          <p:attrName>ppt_x</p:attrName>
                                        </p:attrNameLst>
                                      </p:cBhvr>
                                      <p:tavLst>
                                        <p:tav tm="0">
                                          <p:val>
                                            <p:strVal val="#ppt_x"/>
                                          </p:val>
                                        </p:tav>
                                        <p:tav tm="100000">
                                          <p:val>
                                            <p:strVal val="#ppt_x"/>
                                          </p:val>
                                        </p:tav>
                                      </p:tavLst>
                                    </p:anim>
                                    <p:anim calcmode="lin" valueType="num">
                                      <p:cBhvr>
                                        <p:cTn id="21" dur="1000" fill="hold"/>
                                        <p:tgtEl>
                                          <p:spTgt spid="65"/>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2" presetClass="entr" presetSubtype="8" fill="hold"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ppt_x</p:attrName>
                                        </p:attrNameLst>
                                      </p:cBhvr>
                                      <p:tavLst>
                                        <p:tav tm="0">
                                          <p:val>
                                            <p:strVal val="#ppt_x-#ppt_w*1.125000"/>
                                          </p:val>
                                        </p:tav>
                                        <p:tav tm="100000">
                                          <p:val>
                                            <p:strVal val="#ppt_x"/>
                                          </p:val>
                                        </p:tav>
                                      </p:tavLst>
                                    </p:anim>
                                    <p:animEffect transition="in" filter="wipe(right)">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left)">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31"/>
                                        </p:tgtEl>
                                        <p:attrNameLst>
                                          <p:attrName>style.visibility</p:attrName>
                                        </p:attrNameLst>
                                      </p:cBhvr>
                                      <p:to>
                                        <p:strVal val="visible"/>
                                      </p:to>
                                    </p:set>
                                    <p:anim calcmode="lin" valueType="num">
                                      <p:cBhvr>
                                        <p:cTn id="37" dur="500" fill="hold"/>
                                        <p:tgtEl>
                                          <p:spTgt spid="31"/>
                                        </p:tgtEl>
                                        <p:attrNameLst>
                                          <p:attrName>ppt_w</p:attrName>
                                        </p:attrNameLst>
                                      </p:cBhvr>
                                      <p:tavLst>
                                        <p:tav tm="0">
                                          <p:val>
                                            <p:fltVal val="0"/>
                                          </p:val>
                                        </p:tav>
                                        <p:tav tm="100000">
                                          <p:val>
                                            <p:strVal val="#ppt_w"/>
                                          </p:val>
                                        </p:tav>
                                      </p:tavLst>
                                    </p:anim>
                                    <p:anim calcmode="lin" valueType="num">
                                      <p:cBhvr>
                                        <p:cTn id="38" dur="500" fill="hold"/>
                                        <p:tgtEl>
                                          <p:spTgt spid="31"/>
                                        </p:tgtEl>
                                        <p:attrNameLst>
                                          <p:attrName>ppt_h</p:attrName>
                                        </p:attrNameLst>
                                      </p:cBhvr>
                                      <p:tavLst>
                                        <p:tav tm="0">
                                          <p:val>
                                            <p:fltVal val="0"/>
                                          </p:val>
                                        </p:tav>
                                        <p:tav tm="100000">
                                          <p:val>
                                            <p:strVal val="#ppt_h"/>
                                          </p:val>
                                        </p:tav>
                                      </p:tavLst>
                                    </p:anim>
                                    <p:animEffect transition="in" filter="fade">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fade">
                                      <p:cBhvr>
                                        <p:cTn id="44" dur="1000"/>
                                        <p:tgtEl>
                                          <p:spTgt spid="8"/>
                                        </p:tgtEl>
                                      </p:cBhvr>
                                    </p:animEffect>
                                    <p:anim calcmode="lin" valueType="num">
                                      <p:cBhvr>
                                        <p:cTn id="45" dur="1000" fill="hold"/>
                                        <p:tgtEl>
                                          <p:spTgt spid="8"/>
                                        </p:tgtEl>
                                        <p:attrNameLst>
                                          <p:attrName>ppt_x</p:attrName>
                                        </p:attrNameLst>
                                      </p:cBhvr>
                                      <p:tavLst>
                                        <p:tav tm="0">
                                          <p:val>
                                            <p:strVal val="#ppt_x"/>
                                          </p:val>
                                        </p:tav>
                                        <p:tav tm="100000">
                                          <p:val>
                                            <p:strVal val="#ppt_x"/>
                                          </p:val>
                                        </p:tav>
                                      </p:tavLst>
                                    </p:anim>
                                    <p:anim calcmode="lin" valueType="num">
                                      <p:cBhvr>
                                        <p:cTn id="46" dur="1000" fill="hold"/>
                                        <p:tgtEl>
                                          <p:spTgt spid="8"/>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64"/>
                                        </p:tgtEl>
                                        <p:attrNameLst>
                                          <p:attrName>style.visibility</p:attrName>
                                        </p:attrNameLst>
                                      </p:cBhvr>
                                      <p:to>
                                        <p:strVal val="visible"/>
                                      </p:to>
                                    </p:set>
                                    <p:animEffect transition="in" filter="fade">
                                      <p:cBhvr>
                                        <p:cTn id="49" dur="1000"/>
                                        <p:tgtEl>
                                          <p:spTgt spid="64"/>
                                        </p:tgtEl>
                                      </p:cBhvr>
                                    </p:animEffect>
                                    <p:anim calcmode="lin" valueType="num">
                                      <p:cBhvr>
                                        <p:cTn id="50" dur="1000" fill="hold"/>
                                        <p:tgtEl>
                                          <p:spTgt spid="64"/>
                                        </p:tgtEl>
                                        <p:attrNameLst>
                                          <p:attrName>ppt_x</p:attrName>
                                        </p:attrNameLst>
                                      </p:cBhvr>
                                      <p:tavLst>
                                        <p:tav tm="0">
                                          <p:val>
                                            <p:strVal val="#ppt_x"/>
                                          </p:val>
                                        </p:tav>
                                        <p:tav tm="100000">
                                          <p:val>
                                            <p:strVal val="#ppt_x"/>
                                          </p:val>
                                        </p:tav>
                                      </p:tavLst>
                                    </p:anim>
                                    <p:anim calcmode="lin" valueType="num">
                                      <p:cBhvr>
                                        <p:cTn id="51"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12" presetClass="entr" presetSubtype="8" fill="hold" nodeType="clickEffect">
                                  <p:stCondLst>
                                    <p:cond delay="0"/>
                                  </p:stCondLst>
                                  <p:childTnLst>
                                    <p:set>
                                      <p:cBhvr>
                                        <p:cTn id="55" dur="1" fill="hold">
                                          <p:stCondLst>
                                            <p:cond delay="0"/>
                                          </p:stCondLst>
                                        </p:cTn>
                                        <p:tgtEl>
                                          <p:spTgt spid="3"/>
                                        </p:tgtEl>
                                        <p:attrNameLst>
                                          <p:attrName>style.visibility</p:attrName>
                                        </p:attrNameLst>
                                      </p:cBhvr>
                                      <p:to>
                                        <p:strVal val="visible"/>
                                      </p:to>
                                    </p:set>
                                    <p:anim calcmode="lin" valueType="num">
                                      <p:cBhvr additive="base">
                                        <p:cTn id="56" dur="500"/>
                                        <p:tgtEl>
                                          <p:spTgt spid="3"/>
                                        </p:tgtEl>
                                        <p:attrNameLst>
                                          <p:attrName>ppt_x</p:attrName>
                                        </p:attrNameLst>
                                      </p:cBhvr>
                                      <p:tavLst>
                                        <p:tav tm="0">
                                          <p:val>
                                            <p:strVal val="#ppt_x-#ppt_w*1.125000"/>
                                          </p:val>
                                        </p:tav>
                                        <p:tav tm="100000">
                                          <p:val>
                                            <p:strVal val="#ppt_x"/>
                                          </p:val>
                                        </p:tav>
                                      </p:tavLst>
                                    </p:anim>
                                    <p:animEffect transition="in" filter="wipe(right)">
                                      <p:cBhvr>
                                        <p:cTn id="57" dur="500"/>
                                        <p:tgtEl>
                                          <p:spTgt spid="3"/>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46"/>
                                        </p:tgtEl>
                                        <p:attrNameLst>
                                          <p:attrName>style.visibility</p:attrName>
                                        </p:attrNameLst>
                                      </p:cBhvr>
                                      <p:to>
                                        <p:strVal val="visible"/>
                                      </p:to>
                                    </p:set>
                                    <p:animEffect transition="in" filter="wipe(left)">
                                      <p:cBhvr>
                                        <p:cTn id="62" dur="500"/>
                                        <p:tgtEl>
                                          <p:spTgt spid="46"/>
                                        </p:tgtEl>
                                      </p:cBhvr>
                                    </p:animEffect>
                                  </p:childTnLst>
                                </p:cTn>
                              </p:par>
                            </p:childTnLst>
                          </p:cTn>
                        </p:par>
                      </p:childTnLst>
                    </p:cTn>
                  </p:par>
                  <p:par>
                    <p:cTn id="63" fill="hold">
                      <p:stCondLst>
                        <p:cond delay="indefinite"/>
                      </p:stCondLst>
                      <p:childTnLst>
                        <p:par>
                          <p:cTn id="64" fill="hold">
                            <p:stCondLst>
                              <p:cond delay="0"/>
                            </p:stCondLst>
                            <p:childTnLst>
                              <p:par>
                                <p:cTn id="65" presetID="53" presetClass="entr" presetSubtype="16" fill="hold" grpId="0" nodeType="clickEffect">
                                  <p:stCondLst>
                                    <p:cond delay="0"/>
                                  </p:stCondLst>
                                  <p:childTnLst>
                                    <p:set>
                                      <p:cBhvr>
                                        <p:cTn id="66" dur="1" fill="hold">
                                          <p:stCondLst>
                                            <p:cond delay="0"/>
                                          </p:stCondLst>
                                        </p:cTn>
                                        <p:tgtEl>
                                          <p:spTgt spid="34"/>
                                        </p:tgtEl>
                                        <p:attrNameLst>
                                          <p:attrName>style.visibility</p:attrName>
                                        </p:attrNameLst>
                                      </p:cBhvr>
                                      <p:to>
                                        <p:strVal val="visible"/>
                                      </p:to>
                                    </p:set>
                                    <p:anim calcmode="lin" valueType="num">
                                      <p:cBhvr>
                                        <p:cTn id="67" dur="500" fill="hold"/>
                                        <p:tgtEl>
                                          <p:spTgt spid="34"/>
                                        </p:tgtEl>
                                        <p:attrNameLst>
                                          <p:attrName>ppt_w</p:attrName>
                                        </p:attrNameLst>
                                      </p:cBhvr>
                                      <p:tavLst>
                                        <p:tav tm="0">
                                          <p:val>
                                            <p:fltVal val="0"/>
                                          </p:val>
                                        </p:tav>
                                        <p:tav tm="100000">
                                          <p:val>
                                            <p:strVal val="#ppt_w"/>
                                          </p:val>
                                        </p:tav>
                                      </p:tavLst>
                                    </p:anim>
                                    <p:anim calcmode="lin" valueType="num">
                                      <p:cBhvr>
                                        <p:cTn id="68" dur="500" fill="hold"/>
                                        <p:tgtEl>
                                          <p:spTgt spid="34"/>
                                        </p:tgtEl>
                                        <p:attrNameLst>
                                          <p:attrName>ppt_h</p:attrName>
                                        </p:attrNameLst>
                                      </p:cBhvr>
                                      <p:tavLst>
                                        <p:tav tm="0">
                                          <p:val>
                                            <p:fltVal val="0"/>
                                          </p:val>
                                        </p:tav>
                                        <p:tav tm="100000">
                                          <p:val>
                                            <p:strVal val="#ppt_h"/>
                                          </p:val>
                                        </p:tav>
                                      </p:tavLst>
                                    </p:anim>
                                    <p:animEffect transition="in" filter="fade">
                                      <p:cBhvr>
                                        <p:cTn id="69" dur="500"/>
                                        <p:tgtEl>
                                          <p:spTgt spid="34"/>
                                        </p:tgtEl>
                                      </p:cBhvr>
                                    </p:animEffect>
                                  </p:childTnLst>
                                </p:cTn>
                              </p:par>
                            </p:childTnLst>
                          </p:cTn>
                        </p:par>
                      </p:childTnLst>
                    </p:cTn>
                  </p:par>
                  <p:par>
                    <p:cTn id="70" fill="hold">
                      <p:stCondLst>
                        <p:cond delay="indefinite"/>
                      </p:stCondLst>
                      <p:childTnLst>
                        <p:par>
                          <p:cTn id="71" fill="hold">
                            <p:stCondLst>
                              <p:cond delay="0"/>
                            </p:stCondLst>
                            <p:childTnLst>
                              <p:par>
                                <p:cTn id="72" presetID="47" presetClass="entr" presetSubtype="0" fill="hold" grpId="0" nodeType="clickEffect">
                                  <p:stCondLst>
                                    <p:cond delay="0"/>
                                  </p:stCondLst>
                                  <p:childTnLst>
                                    <p:set>
                                      <p:cBhvr>
                                        <p:cTn id="73" dur="1" fill="hold">
                                          <p:stCondLst>
                                            <p:cond delay="0"/>
                                          </p:stCondLst>
                                        </p:cTn>
                                        <p:tgtEl>
                                          <p:spTgt spid="63"/>
                                        </p:tgtEl>
                                        <p:attrNameLst>
                                          <p:attrName>style.visibility</p:attrName>
                                        </p:attrNameLst>
                                      </p:cBhvr>
                                      <p:to>
                                        <p:strVal val="visible"/>
                                      </p:to>
                                    </p:set>
                                    <p:animEffect transition="in" filter="fade">
                                      <p:cBhvr>
                                        <p:cTn id="74" dur="1000"/>
                                        <p:tgtEl>
                                          <p:spTgt spid="63"/>
                                        </p:tgtEl>
                                      </p:cBhvr>
                                    </p:animEffect>
                                    <p:anim calcmode="lin" valueType="num">
                                      <p:cBhvr>
                                        <p:cTn id="75" dur="1000" fill="hold"/>
                                        <p:tgtEl>
                                          <p:spTgt spid="63"/>
                                        </p:tgtEl>
                                        <p:attrNameLst>
                                          <p:attrName>ppt_x</p:attrName>
                                        </p:attrNameLst>
                                      </p:cBhvr>
                                      <p:tavLst>
                                        <p:tav tm="0">
                                          <p:val>
                                            <p:strVal val="#ppt_x"/>
                                          </p:val>
                                        </p:tav>
                                        <p:tav tm="100000">
                                          <p:val>
                                            <p:strVal val="#ppt_x"/>
                                          </p:val>
                                        </p:tav>
                                      </p:tavLst>
                                    </p:anim>
                                    <p:anim calcmode="lin" valueType="num">
                                      <p:cBhvr>
                                        <p:cTn id="76" dur="1000" fill="hold"/>
                                        <p:tgtEl>
                                          <p:spTgt spid="63"/>
                                        </p:tgtEl>
                                        <p:attrNameLst>
                                          <p:attrName>ppt_y</p:attrName>
                                        </p:attrNameLst>
                                      </p:cBhvr>
                                      <p:tavLst>
                                        <p:tav tm="0">
                                          <p:val>
                                            <p:strVal val="#ppt_y-.1"/>
                                          </p:val>
                                        </p:tav>
                                        <p:tav tm="100000">
                                          <p:val>
                                            <p:strVal val="#ppt_y"/>
                                          </p:val>
                                        </p:tav>
                                      </p:tavLst>
                                    </p:anim>
                                  </p:childTnLst>
                                </p:cTn>
                              </p:par>
                              <p:par>
                                <p:cTn id="77" presetID="42" presetClass="entr" presetSubtype="0" fill="hold" nodeType="withEffect">
                                  <p:stCondLst>
                                    <p:cond delay="0"/>
                                  </p:stCondLst>
                                  <p:childTnLst>
                                    <p:set>
                                      <p:cBhvr>
                                        <p:cTn id="78" dur="1" fill="hold">
                                          <p:stCondLst>
                                            <p:cond delay="0"/>
                                          </p:stCondLst>
                                        </p:cTn>
                                        <p:tgtEl>
                                          <p:spTgt spid="9"/>
                                        </p:tgtEl>
                                        <p:attrNameLst>
                                          <p:attrName>style.visibility</p:attrName>
                                        </p:attrNameLst>
                                      </p:cBhvr>
                                      <p:to>
                                        <p:strVal val="visible"/>
                                      </p:to>
                                    </p:set>
                                    <p:animEffect transition="in" filter="fade">
                                      <p:cBhvr>
                                        <p:cTn id="79" dur="1000"/>
                                        <p:tgtEl>
                                          <p:spTgt spid="9"/>
                                        </p:tgtEl>
                                      </p:cBhvr>
                                    </p:animEffect>
                                    <p:anim calcmode="lin" valueType="num">
                                      <p:cBhvr>
                                        <p:cTn id="80" dur="1000" fill="hold"/>
                                        <p:tgtEl>
                                          <p:spTgt spid="9"/>
                                        </p:tgtEl>
                                        <p:attrNameLst>
                                          <p:attrName>ppt_x</p:attrName>
                                        </p:attrNameLst>
                                      </p:cBhvr>
                                      <p:tavLst>
                                        <p:tav tm="0">
                                          <p:val>
                                            <p:strVal val="#ppt_x"/>
                                          </p:val>
                                        </p:tav>
                                        <p:tav tm="100000">
                                          <p:val>
                                            <p:strVal val="#ppt_x"/>
                                          </p:val>
                                        </p:tav>
                                      </p:tavLst>
                                    </p:anim>
                                    <p:anim calcmode="lin" valueType="num">
                                      <p:cBhvr>
                                        <p:cTn id="81"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82" fill="hold">
                      <p:stCondLst>
                        <p:cond delay="indefinite"/>
                      </p:stCondLst>
                      <p:childTnLst>
                        <p:par>
                          <p:cTn id="83" fill="hold">
                            <p:stCondLst>
                              <p:cond delay="0"/>
                            </p:stCondLst>
                            <p:childTnLst>
                              <p:par>
                                <p:cTn id="84" presetID="12" presetClass="entr" presetSubtype="8" fill="hold" nodeType="clickEffect">
                                  <p:stCondLst>
                                    <p:cond delay="0"/>
                                  </p:stCondLst>
                                  <p:childTnLst>
                                    <p:set>
                                      <p:cBhvr>
                                        <p:cTn id="85" dur="1" fill="hold">
                                          <p:stCondLst>
                                            <p:cond delay="0"/>
                                          </p:stCondLst>
                                        </p:cTn>
                                        <p:tgtEl>
                                          <p:spTgt spid="5"/>
                                        </p:tgtEl>
                                        <p:attrNameLst>
                                          <p:attrName>style.visibility</p:attrName>
                                        </p:attrNameLst>
                                      </p:cBhvr>
                                      <p:to>
                                        <p:strVal val="visible"/>
                                      </p:to>
                                    </p:set>
                                    <p:anim calcmode="lin" valueType="num">
                                      <p:cBhvr additive="base">
                                        <p:cTn id="86" dur="500"/>
                                        <p:tgtEl>
                                          <p:spTgt spid="5"/>
                                        </p:tgtEl>
                                        <p:attrNameLst>
                                          <p:attrName>ppt_x</p:attrName>
                                        </p:attrNameLst>
                                      </p:cBhvr>
                                      <p:tavLst>
                                        <p:tav tm="0">
                                          <p:val>
                                            <p:strVal val="#ppt_x-#ppt_w*1.125000"/>
                                          </p:val>
                                        </p:tav>
                                        <p:tav tm="100000">
                                          <p:val>
                                            <p:strVal val="#ppt_x"/>
                                          </p:val>
                                        </p:tav>
                                      </p:tavLst>
                                    </p:anim>
                                    <p:animEffect transition="in" filter="wipe(right)">
                                      <p:cBhvr>
                                        <p:cTn id="8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1" grpId="0" animBg="1"/>
      <p:bldP spid="34" grpId="0" animBg="1"/>
      <p:bldP spid="65" grpId="0" animBg="1"/>
      <p:bldP spid="64" grpId="0" animBg="1"/>
      <p:bldP spid="6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42"/>
          <p:cNvSpPr txBox="1">
            <a:spLocks noChangeArrowheads="1"/>
          </p:cNvSpPr>
          <p:nvPr/>
        </p:nvSpPr>
        <p:spPr bwMode="auto">
          <a:xfrm>
            <a:off x="3658948" y="454943"/>
            <a:ext cx="1826107" cy="338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3" tIns="45711" rIns="91423" bIns="45711">
            <a:spAutoFit/>
          </a:bodyPr>
          <a:lstStyle/>
          <a:p>
            <a:pPr algn="ctr">
              <a:buFont typeface="Arial" charset="0"/>
              <a:buNone/>
            </a:pPr>
            <a:r>
              <a:rPr lang="zh-CN" altLang="en-US" sz="1600" dirty="0" smtClean="0">
                <a:solidFill>
                  <a:schemeClr val="bg1">
                    <a:lumMod val="50000"/>
                  </a:schemeClr>
                </a:solidFill>
                <a:latin typeface="微软雅黑" panose="020B0503020204020204" pitchFamily="34" charset="-122"/>
                <a:ea typeface="微软雅黑" panose="020B0503020204020204" pitchFamily="34" charset="-122"/>
              </a:rPr>
              <a:t>此处添加</a:t>
            </a:r>
            <a:r>
              <a:rPr lang="zh-CN" altLang="en-US" sz="1600" dirty="0" smtClean="0">
                <a:solidFill>
                  <a:schemeClr val="accent2"/>
                </a:solidFill>
                <a:latin typeface="微软雅黑" panose="020B0503020204020204" pitchFamily="34" charset="-122"/>
                <a:ea typeface="微软雅黑" panose="020B0503020204020204" pitchFamily="34" charset="-122"/>
              </a:rPr>
              <a:t>标题文本</a:t>
            </a:r>
            <a:endParaRPr lang="en-US" altLang="zh-CN" sz="1600" dirty="0">
              <a:solidFill>
                <a:schemeClr val="accent2"/>
              </a:solidFill>
              <a:latin typeface="微软雅黑" panose="020B0503020204020204" pitchFamily="34" charset="-122"/>
              <a:ea typeface="微软雅黑" panose="020B0503020204020204" pitchFamily="34" charset="-122"/>
            </a:endParaRPr>
          </a:p>
        </p:txBody>
      </p:sp>
      <p:sp>
        <p:nvSpPr>
          <p:cNvPr id="3" name="Text Box 43"/>
          <p:cNvSpPr txBox="1">
            <a:spLocks noChangeArrowheads="1"/>
          </p:cNvSpPr>
          <p:nvPr/>
        </p:nvSpPr>
        <p:spPr bwMode="auto">
          <a:xfrm>
            <a:off x="3511354" y="732756"/>
            <a:ext cx="2113079" cy="2154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23" tIns="45711" rIns="91423" bIns="45711">
            <a:spAutoFit/>
          </a:bodyPr>
          <a:lstStyle/>
          <a:p>
            <a:pPr algn="ctr">
              <a:buFont typeface="Arial" charset="0"/>
              <a:buNone/>
            </a:pPr>
            <a:r>
              <a:rPr lang="en-US" altLang="zh-CN" sz="800" dirty="0">
                <a:solidFill>
                  <a:schemeClr val="bg1">
                    <a:lumMod val="50000"/>
                  </a:schemeClr>
                </a:solidFill>
                <a:latin typeface="微软雅黑" panose="020B0503020204020204" pitchFamily="34" charset="-122"/>
                <a:ea typeface="微软雅黑" panose="020B0503020204020204" pitchFamily="34" charset="-122"/>
              </a:rPr>
              <a:t>This is a good space for a short subtitle</a:t>
            </a:r>
          </a:p>
        </p:txBody>
      </p:sp>
      <p:sp>
        <p:nvSpPr>
          <p:cNvPr id="7" name="Line 7"/>
          <p:cNvSpPr>
            <a:spLocks noChangeShapeType="1"/>
          </p:cNvSpPr>
          <p:nvPr/>
        </p:nvSpPr>
        <p:spPr bwMode="auto">
          <a:xfrm flipV="1">
            <a:off x="1391295" y="1577341"/>
            <a:ext cx="0" cy="1133587"/>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23" tIns="45711" rIns="91423" bIns="45711" numCol="1" anchor="t" anchorCtr="0" compatLnSpc="1">
            <a:prstTxWarp prst="textNoShape">
              <a:avLst/>
            </a:prstTxWarp>
          </a:bodyPr>
          <a:lstStyle/>
          <a:p>
            <a:endParaRPr lang="zh-CN" altLang="en-US"/>
          </a:p>
        </p:txBody>
      </p:sp>
      <p:sp>
        <p:nvSpPr>
          <p:cNvPr id="9" name="Line 9"/>
          <p:cNvSpPr>
            <a:spLocks noChangeShapeType="1"/>
          </p:cNvSpPr>
          <p:nvPr/>
        </p:nvSpPr>
        <p:spPr bwMode="auto">
          <a:xfrm flipV="1">
            <a:off x="3063722" y="2710927"/>
            <a:ext cx="0" cy="1538015"/>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23" tIns="45711" rIns="91423" bIns="45711" numCol="1" anchor="t" anchorCtr="0" compatLnSpc="1">
            <a:prstTxWarp prst="textNoShape">
              <a:avLst/>
            </a:prstTxWarp>
          </a:bodyPr>
          <a:lstStyle/>
          <a:p>
            <a:endParaRPr lang="zh-CN" altLang="en-US"/>
          </a:p>
        </p:txBody>
      </p:sp>
      <p:sp>
        <p:nvSpPr>
          <p:cNvPr id="11" name="Line 11"/>
          <p:cNvSpPr>
            <a:spLocks noChangeShapeType="1"/>
          </p:cNvSpPr>
          <p:nvPr/>
        </p:nvSpPr>
        <p:spPr bwMode="auto">
          <a:xfrm flipV="1">
            <a:off x="4734961" y="1577341"/>
            <a:ext cx="0" cy="1133587"/>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23" tIns="45711" rIns="91423" bIns="45711" numCol="1" anchor="t" anchorCtr="0" compatLnSpc="1">
            <a:prstTxWarp prst="textNoShape">
              <a:avLst/>
            </a:prstTxWarp>
          </a:bodyPr>
          <a:lstStyle/>
          <a:p>
            <a:endParaRPr lang="zh-CN" altLang="en-US"/>
          </a:p>
        </p:txBody>
      </p:sp>
      <p:sp>
        <p:nvSpPr>
          <p:cNvPr id="13" name="Line 13"/>
          <p:cNvSpPr>
            <a:spLocks noChangeShapeType="1"/>
          </p:cNvSpPr>
          <p:nvPr/>
        </p:nvSpPr>
        <p:spPr bwMode="auto">
          <a:xfrm flipV="1">
            <a:off x="6407388" y="2710927"/>
            <a:ext cx="0" cy="1538015"/>
          </a:xfrm>
          <a:prstGeom prst="line">
            <a:avLst/>
          </a:prstGeom>
          <a:noFill/>
          <a:ln w="6350" cap="flat">
            <a:solidFill>
              <a:schemeClr val="bg1">
                <a:lumMod val="50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23" tIns="45711" rIns="91423" bIns="45711" numCol="1" anchor="t" anchorCtr="0" compatLnSpc="1">
            <a:prstTxWarp prst="textNoShape">
              <a:avLst/>
            </a:prstTxWarp>
          </a:bodyPr>
          <a:lstStyle/>
          <a:p>
            <a:endParaRPr lang="zh-CN" altLang="en-US"/>
          </a:p>
        </p:txBody>
      </p:sp>
      <p:sp>
        <p:nvSpPr>
          <p:cNvPr id="14" name="淘宝店chenying0907 14"/>
          <p:cNvSpPr>
            <a:spLocks noEditPoints="1"/>
          </p:cNvSpPr>
          <p:nvPr/>
        </p:nvSpPr>
        <p:spPr bwMode="auto">
          <a:xfrm>
            <a:off x="2805602" y="4069329"/>
            <a:ext cx="179614" cy="179614"/>
          </a:xfrm>
          <a:custGeom>
            <a:avLst/>
            <a:gdLst>
              <a:gd name="T0" fmla="*/ 64 w 75"/>
              <a:gd name="T1" fmla="*/ 11 h 75"/>
              <a:gd name="T2" fmla="*/ 64 w 75"/>
              <a:gd name="T3" fmla="*/ 64 h 75"/>
              <a:gd name="T4" fmla="*/ 11 w 75"/>
              <a:gd name="T5" fmla="*/ 64 h 75"/>
              <a:gd name="T6" fmla="*/ 11 w 75"/>
              <a:gd name="T7" fmla="*/ 11 h 75"/>
              <a:gd name="T8" fmla="*/ 36 w 75"/>
              <a:gd name="T9" fmla="*/ 69 h 75"/>
              <a:gd name="T10" fmla="*/ 36 w 75"/>
              <a:gd name="T11" fmla="*/ 57 h 75"/>
              <a:gd name="T12" fmla="*/ 25 w 75"/>
              <a:gd name="T13" fmla="*/ 60 h 75"/>
              <a:gd name="T14" fmla="*/ 33 w 75"/>
              <a:gd name="T15" fmla="*/ 69 h 75"/>
              <a:gd name="T16" fmla="*/ 60 w 75"/>
              <a:gd name="T17" fmla="*/ 15 h 75"/>
              <a:gd name="T18" fmla="*/ 60 w 75"/>
              <a:gd name="T19" fmla="*/ 14 h 75"/>
              <a:gd name="T20" fmla="*/ 59 w 75"/>
              <a:gd name="T21" fmla="*/ 36 h 75"/>
              <a:gd name="T22" fmla="*/ 60 w 75"/>
              <a:gd name="T23" fmla="*/ 15 h 75"/>
              <a:gd name="T24" fmla="*/ 57 w 75"/>
              <a:gd name="T25" fmla="*/ 12 h 75"/>
              <a:gd name="T26" fmla="*/ 53 w 75"/>
              <a:gd name="T27" fmla="*/ 12 h 75"/>
              <a:gd name="T28" fmla="*/ 57 w 75"/>
              <a:gd name="T29" fmla="*/ 12 h 75"/>
              <a:gd name="T30" fmla="*/ 43 w 75"/>
              <a:gd name="T31" fmla="*/ 6 h 75"/>
              <a:gd name="T32" fmla="*/ 40 w 75"/>
              <a:gd name="T33" fmla="*/ 18 h 75"/>
              <a:gd name="T34" fmla="*/ 51 w 75"/>
              <a:gd name="T35" fmla="*/ 15 h 75"/>
              <a:gd name="T36" fmla="*/ 43 w 75"/>
              <a:gd name="T37" fmla="*/ 6 h 75"/>
              <a:gd name="T38" fmla="*/ 36 w 75"/>
              <a:gd name="T39" fmla="*/ 6 h 75"/>
              <a:gd name="T40" fmla="*/ 26 w 75"/>
              <a:gd name="T41" fmla="*/ 14 h 75"/>
              <a:gd name="T42" fmla="*/ 26 w 75"/>
              <a:gd name="T43" fmla="*/ 16 h 75"/>
              <a:gd name="T44" fmla="*/ 36 w 75"/>
              <a:gd name="T45" fmla="*/ 6 h 75"/>
              <a:gd name="T46" fmla="*/ 25 w 75"/>
              <a:gd name="T47" fmla="*/ 8 h 75"/>
              <a:gd name="T48" fmla="*/ 22 w 75"/>
              <a:gd name="T49" fmla="*/ 14 h 75"/>
              <a:gd name="T50" fmla="*/ 25 w 75"/>
              <a:gd name="T51" fmla="*/ 8 h 75"/>
              <a:gd name="T52" fmla="*/ 16 w 75"/>
              <a:gd name="T53" fmla="*/ 14 h 75"/>
              <a:gd name="T54" fmla="*/ 6 w 75"/>
              <a:gd name="T55" fmla="*/ 36 h 75"/>
              <a:gd name="T56" fmla="*/ 21 w 75"/>
              <a:gd name="T57" fmla="*/ 17 h 75"/>
              <a:gd name="T58" fmla="*/ 6 w 75"/>
              <a:gd name="T59" fmla="*/ 39 h 75"/>
              <a:gd name="T60" fmla="*/ 15 w 75"/>
              <a:gd name="T61" fmla="*/ 60 h 75"/>
              <a:gd name="T62" fmla="*/ 21 w 75"/>
              <a:gd name="T63" fmla="*/ 58 h 75"/>
              <a:gd name="T64" fmla="*/ 6 w 75"/>
              <a:gd name="T65" fmla="*/ 39 h 75"/>
              <a:gd name="T66" fmla="*/ 19 w 75"/>
              <a:gd name="T67" fmla="*/ 63 h 75"/>
              <a:gd name="T68" fmla="*/ 23 w 75"/>
              <a:gd name="T69" fmla="*/ 63 h 75"/>
              <a:gd name="T70" fmla="*/ 19 w 75"/>
              <a:gd name="T71" fmla="*/ 63 h 75"/>
              <a:gd name="T72" fmla="*/ 40 w 75"/>
              <a:gd name="T73" fmla="*/ 69 h 75"/>
              <a:gd name="T74" fmla="*/ 50 w 75"/>
              <a:gd name="T75" fmla="*/ 61 h 75"/>
              <a:gd name="T76" fmla="*/ 49 w 75"/>
              <a:gd name="T77" fmla="*/ 59 h 75"/>
              <a:gd name="T78" fmla="*/ 40 w 75"/>
              <a:gd name="T79" fmla="*/ 69 h 75"/>
              <a:gd name="T80" fmla="*/ 50 w 75"/>
              <a:gd name="T81" fmla="*/ 67 h 75"/>
              <a:gd name="T82" fmla="*/ 54 w 75"/>
              <a:gd name="T83" fmla="*/ 61 h 75"/>
              <a:gd name="T84" fmla="*/ 50 w 75"/>
              <a:gd name="T85" fmla="*/ 67 h 75"/>
              <a:gd name="T86" fmla="*/ 60 w 75"/>
              <a:gd name="T87" fmla="*/ 61 h 75"/>
              <a:gd name="T88" fmla="*/ 70 w 75"/>
              <a:gd name="T89" fmla="*/ 39 h 75"/>
              <a:gd name="T90" fmla="*/ 55 w 75"/>
              <a:gd name="T91" fmla="*/ 58 h 75"/>
              <a:gd name="T92" fmla="*/ 52 w 75"/>
              <a:gd name="T93" fmla="*/ 19 h 75"/>
              <a:gd name="T94" fmla="*/ 51 w 75"/>
              <a:gd name="T95" fmla="*/ 19 h 75"/>
              <a:gd name="T96" fmla="*/ 40 w 75"/>
              <a:gd name="T97" fmla="*/ 36 h 75"/>
              <a:gd name="T98" fmla="*/ 52 w 75"/>
              <a:gd name="T99" fmla="*/ 19 h 75"/>
              <a:gd name="T100" fmla="*/ 36 w 75"/>
              <a:gd name="T101" fmla="*/ 21 h 75"/>
              <a:gd name="T102" fmla="*/ 24 w 75"/>
              <a:gd name="T103" fmla="*/ 19 h 75"/>
              <a:gd name="T104" fmla="*/ 36 w 75"/>
              <a:gd name="T105" fmla="*/ 36 h 75"/>
              <a:gd name="T106" fmla="*/ 36 w 75"/>
              <a:gd name="T107" fmla="*/ 54 h 75"/>
              <a:gd name="T108" fmla="*/ 36 w 75"/>
              <a:gd name="T109" fmla="*/ 39 h 75"/>
              <a:gd name="T110" fmla="*/ 24 w 75"/>
              <a:gd name="T111" fmla="*/ 56 h 75"/>
              <a:gd name="T112" fmla="*/ 36 w 75"/>
              <a:gd name="T113" fmla="*/ 54 h 75"/>
              <a:gd name="T114" fmla="*/ 40 w 75"/>
              <a:gd name="T115" fmla="*/ 54 h 75"/>
              <a:gd name="T116" fmla="*/ 52 w 75"/>
              <a:gd name="T117" fmla="*/ 56 h 75"/>
              <a:gd name="T118" fmla="*/ 40 w 75"/>
              <a:gd name="T119" fmla="*/ 39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5" h="75">
                <a:moveTo>
                  <a:pt x="38" y="0"/>
                </a:moveTo>
                <a:cubicBezTo>
                  <a:pt x="48" y="0"/>
                  <a:pt x="58" y="4"/>
                  <a:pt x="64" y="11"/>
                </a:cubicBezTo>
                <a:cubicBezTo>
                  <a:pt x="71" y="18"/>
                  <a:pt x="75" y="27"/>
                  <a:pt x="75" y="37"/>
                </a:cubicBezTo>
                <a:cubicBezTo>
                  <a:pt x="75" y="48"/>
                  <a:pt x="71" y="57"/>
                  <a:pt x="64" y="64"/>
                </a:cubicBezTo>
                <a:cubicBezTo>
                  <a:pt x="58" y="71"/>
                  <a:pt x="48" y="75"/>
                  <a:pt x="38" y="75"/>
                </a:cubicBezTo>
                <a:cubicBezTo>
                  <a:pt x="27" y="75"/>
                  <a:pt x="18" y="71"/>
                  <a:pt x="11" y="64"/>
                </a:cubicBezTo>
                <a:cubicBezTo>
                  <a:pt x="5" y="57"/>
                  <a:pt x="0" y="48"/>
                  <a:pt x="0" y="37"/>
                </a:cubicBezTo>
                <a:cubicBezTo>
                  <a:pt x="0" y="27"/>
                  <a:pt x="5" y="18"/>
                  <a:pt x="11" y="11"/>
                </a:cubicBezTo>
                <a:cubicBezTo>
                  <a:pt x="18" y="4"/>
                  <a:pt x="27" y="0"/>
                  <a:pt x="38" y="0"/>
                </a:cubicBezTo>
                <a:close/>
                <a:moveTo>
                  <a:pt x="36" y="69"/>
                </a:moveTo>
                <a:cubicBezTo>
                  <a:pt x="36" y="69"/>
                  <a:pt x="36" y="69"/>
                  <a:pt x="36" y="69"/>
                </a:cubicBezTo>
                <a:cubicBezTo>
                  <a:pt x="36" y="57"/>
                  <a:pt x="36" y="57"/>
                  <a:pt x="36" y="57"/>
                </a:cubicBezTo>
                <a:cubicBezTo>
                  <a:pt x="33" y="57"/>
                  <a:pt x="29" y="58"/>
                  <a:pt x="26" y="59"/>
                </a:cubicBezTo>
                <a:cubicBezTo>
                  <a:pt x="26" y="59"/>
                  <a:pt x="25" y="59"/>
                  <a:pt x="25" y="60"/>
                </a:cubicBezTo>
                <a:cubicBezTo>
                  <a:pt x="25" y="60"/>
                  <a:pt x="26" y="61"/>
                  <a:pt x="26" y="61"/>
                </a:cubicBezTo>
                <a:cubicBezTo>
                  <a:pt x="28" y="65"/>
                  <a:pt x="30" y="67"/>
                  <a:pt x="33" y="69"/>
                </a:cubicBezTo>
                <a:cubicBezTo>
                  <a:pt x="34" y="69"/>
                  <a:pt x="35" y="69"/>
                  <a:pt x="36" y="69"/>
                </a:cubicBezTo>
                <a:close/>
                <a:moveTo>
                  <a:pt x="60" y="15"/>
                </a:moveTo>
                <a:cubicBezTo>
                  <a:pt x="60" y="15"/>
                  <a:pt x="60" y="15"/>
                  <a:pt x="60" y="15"/>
                </a:cubicBezTo>
                <a:cubicBezTo>
                  <a:pt x="60" y="15"/>
                  <a:pt x="60" y="14"/>
                  <a:pt x="60" y="14"/>
                </a:cubicBezTo>
                <a:cubicBezTo>
                  <a:pt x="58" y="15"/>
                  <a:pt x="57" y="16"/>
                  <a:pt x="55" y="17"/>
                </a:cubicBezTo>
                <a:cubicBezTo>
                  <a:pt x="57" y="22"/>
                  <a:pt x="58" y="29"/>
                  <a:pt x="59" y="36"/>
                </a:cubicBezTo>
                <a:cubicBezTo>
                  <a:pt x="70" y="36"/>
                  <a:pt x="70" y="36"/>
                  <a:pt x="70" y="36"/>
                </a:cubicBezTo>
                <a:cubicBezTo>
                  <a:pt x="69" y="28"/>
                  <a:pt x="66" y="20"/>
                  <a:pt x="60" y="15"/>
                </a:cubicBezTo>
                <a:close/>
                <a:moveTo>
                  <a:pt x="57" y="12"/>
                </a:moveTo>
                <a:cubicBezTo>
                  <a:pt x="57" y="12"/>
                  <a:pt x="57" y="12"/>
                  <a:pt x="57" y="12"/>
                </a:cubicBezTo>
                <a:cubicBezTo>
                  <a:pt x="55" y="10"/>
                  <a:pt x="53" y="9"/>
                  <a:pt x="50" y="8"/>
                </a:cubicBezTo>
                <a:cubicBezTo>
                  <a:pt x="51" y="9"/>
                  <a:pt x="52" y="11"/>
                  <a:pt x="53" y="12"/>
                </a:cubicBezTo>
                <a:cubicBezTo>
                  <a:pt x="53" y="13"/>
                  <a:pt x="53" y="13"/>
                  <a:pt x="54" y="14"/>
                </a:cubicBezTo>
                <a:cubicBezTo>
                  <a:pt x="55" y="13"/>
                  <a:pt x="56" y="13"/>
                  <a:pt x="57" y="12"/>
                </a:cubicBezTo>
                <a:close/>
                <a:moveTo>
                  <a:pt x="43" y="6"/>
                </a:moveTo>
                <a:cubicBezTo>
                  <a:pt x="43" y="6"/>
                  <a:pt x="43" y="6"/>
                  <a:pt x="43" y="6"/>
                </a:cubicBezTo>
                <a:cubicBezTo>
                  <a:pt x="42" y="6"/>
                  <a:pt x="41" y="6"/>
                  <a:pt x="40" y="6"/>
                </a:cubicBezTo>
                <a:cubicBezTo>
                  <a:pt x="40" y="18"/>
                  <a:pt x="40" y="18"/>
                  <a:pt x="40" y="18"/>
                </a:cubicBezTo>
                <a:cubicBezTo>
                  <a:pt x="43" y="18"/>
                  <a:pt x="46" y="17"/>
                  <a:pt x="49" y="16"/>
                </a:cubicBezTo>
                <a:cubicBezTo>
                  <a:pt x="50" y="16"/>
                  <a:pt x="50" y="16"/>
                  <a:pt x="51" y="15"/>
                </a:cubicBezTo>
                <a:cubicBezTo>
                  <a:pt x="50" y="15"/>
                  <a:pt x="50" y="14"/>
                  <a:pt x="50" y="14"/>
                </a:cubicBezTo>
                <a:cubicBezTo>
                  <a:pt x="48" y="10"/>
                  <a:pt x="46" y="8"/>
                  <a:pt x="43" y="6"/>
                </a:cubicBezTo>
                <a:close/>
                <a:moveTo>
                  <a:pt x="36" y="6"/>
                </a:moveTo>
                <a:cubicBezTo>
                  <a:pt x="36" y="6"/>
                  <a:pt x="36" y="6"/>
                  <a:pt x="36" y="6"/>
                </a:cubicBezTo>
                <a:cubicBezTo>
                  <a:pt x="35" y="6"/>
                  <a:pt x="34" y="6"/>
                  <a:pt x="33" y="6"/>
                </a:cubicBezTo>
                <a:cubicBezTo>
                  <a:pt x="30" y="8"/>
                  <a:pt x="28" y="10"/>
                  <a:pt x="26" y="14"/>
                </a:cubicBezTo>
                <a:cubicBezTo>
                  <a:pt x="26" y="14"/>
                  <a:pt x="25" y="15"/>
                  <a:pt x="25" y="15"/>
                </a:cubicBezTo>
                <a:cubicBezTo>
                  <a:pt x="25" y="16"/>
                  <a:pt x="26" y="16"/>
                  <a:pt x="26" y="16"/>
                </a:cubicBezTo>
                <a:cubicBezTo>
                  <a:pt x="29" y="17"/>
                  <a:pt x="33" y="18"/>
                  <a:pt x="36" y="18"/>
                </a:cubicBezTo>
                <a:cubicBezTo>
                  <a:pt x="36" y="6"/>
                  <a:pt x="36" y="6"/>
                  <a:pt x="36" y="6"/>
                </a:cubicBezTo>
                <a:close/>
                <a:moveTo>
                  <a:pt x="25" y="8"/>
                </a:moveTo>
                <a:cubicBezTo>
                  <a:pt x="25" y="8"/>
                  <a:pt x="25" y="8"/>
                  <a:pt x="25" y="8"/>
                </a:cubicBezTo>
                <a:cubicBezTo>
                  <a:pt x="23" y="9"/>
                  <a:pt x="21" y="10"/>
                  <a:pt x="19" y="12"/>
                </a:cubicBezTo>
                <a:cubicBezTo>
                  <a:pt x="20" y="13"/>
                  <a:pt x="21" y="13"/>
                  <a:pt x="22" y="14"/>
                </a:cubicBezTo>
                <a:cubicBezTo>
                  <a:pt x="22" y="13"/>
                  <a:pt x="23" y="13"/>
                  <a:pt x="23" y="12"/>
                </a:cubicBezTo>
                <a:cubicBezTo>
                  <a:pt x="24" y="11"/>
                  <a:pt x="24" y="9"/>
                  <a:pt x="25" y="8"/>
                </a:cubicBezTo>
                <a:close/>
                <a:moveTo>
                  <a:pt x="16" y="14"/>
                </a:moveTo>
                <a:cubicBezTo>
                  <a:pt x="16" y="14"/>
                  <a:pt x="16" y="14"/>
                  <a:pt x="16" y="14"/>
                </a:cubicBezTo>
                <a:cubicBezTo>
                  <a:pt x="16" y="14"/>
                  <a:pt x="16" y="15"/>
                  <a:pt x="15" y="15"/>
                </a:cubicBezTo>
                <a:cubicBezTo>
                  <a:pt x="10" y="20"/>
                  <a:pt x="7" y="28"/>
                  <a:pt x="6" y="36"/>
                </a:cubicBezTo>
                <a:cubicBezTo>
                  <a:pt x="17" y="36"/>
                  <a:pt x="17" y="36"/>
                  <a:pt x="17" y="36"/>
                </a:cubicBezTo>
                <a:cubicBezTo>
                  <a:pt x="17" y="29"/>
                  <a:pt x="19" y="22"/>
                  <a:pt x="21" y="17"/>
                </a:cubicBezTo>
                <a:cubicBezTo>
                  <a:pt x="19" y="16"/>
                  <a:pt x="18" y="15"/>
                  <a:pt x="16" y="14"/>
                </a:cubicBezTo>
                <a:close/>
                <a:moveTo>
                  <a:pt x="6" y="39"/>
                </a:moveTo>
                <a:cubicBezTo>
                  <a:pt x="6" y="39"/>
                  <a:pt x="6" y="39"/>
                  <a:pt x="6" y="39"/>
                </a:cubicBezTo>
                <a:cubicBezTo>
                  <a:pt x="7" y="47"/>
                  <a:pt x="10" y="55"/>
                  <a:pt x="15" y="60"/>
                </a:cubicBezTo>
                <a:cubicBezTo>
                  <a:pt x="16" y="61"/>
                  <a:pt x="16" y="61"/>
                  <a:pt x="16" y="61"/>
                </a:cubicBezTo>
                <a:cubicBezTo>
                  <a:pt x="18" y="60"/>
                  <a:pt x="19" y="59"/>
                  <a:pt x="21" y="58"/>
                </a:cubicBezTo>
                <a:cubicBezTo>
                  <a:pt x="19" y="53"/>
                  <a:pt x="17" y="46"/>
                  <a:pt x="17" y="39"/>
                </a:cubicBezTo>
                <a:cubicBezTo>
                  <a:pt x="6" y="39"/>
                  <a:pt x="6" y="39"/>
                  <a:pt x="6" y="39"/>
                </a:cubicBezTo>
                <a:close/>
                <a:moveTo>
                  <a:pt x="19" y="63"/>
                </a:moveTo>
                <a:cubicBezTo>
                  <a:pt x="19" y="63"/>
                  <a:pt x="19" y="63"/>
                  <a:pt x="19" y="63"/>
                </a:cubicBezTo>
                <a:cubicBezTo>
                  <a:pt x="21" y="64"/>
                  <a:pt x="23" y="66"/>
                  <a:pt x="25" y="67"/>
                </a:cubicBezTo>
                <a:cubicBezTo>
                  <a:pt x="24" y="66"/>
                  <a:pt x="24" y="64"/>
                  <a:pt x="23" y="63"/>
                </a:cubicBezTo>
                <a:cubicBezTo>
                  <a:pt x="23" y="62"/>
                  <a:pt x="22" y="62"/>
                  <a:pt x="22" y="61"/>
                </a:cubicBezTo>
                <a:cubicBezTo>
                  <a:pt x="21" y="62"/>
                  <a:pt x="20" y="62"/>
                  <a:pt x="19" y="63"/>
                </a:cubicBezTo>
                <a:close/>
                <a:moveTo>
                  <a:pt x="40" y="69"/>
                </a:moveTo>
                <a:cubicBezTo>
                  <a:pt x="40" y="69"/>
                  <a:pt x="40" y="69"/>
                  <a:pt x="40" y="69"/>
                </a:cubicBezTo>
                <a:cubicBezTo>
                  <a:pt x="41" y="69"/>
                  <a:pt x="42" y="69"/>
                  <a:pt x="43" y="69"/>
                </a:cubicBezTo>
                <a:cubicBezTo>
                  <a:pt x="46" y="67"/>
                  <a:pt x="48" y="65"/>
                  <a:pt x="50" y="61"/>
                </a:cubicBezTo>
                <a:cubicBezTo>
                  <a:pt x="50" y="61"/>
                  <a:pt x="50" y="60"/>
                  <a:pt x="51" y="60"/>
                </a:cubicBezTo>
                <a:cubicBezTo>
                  <a:pt x="50" y="59"/>
                  <a:pt x="50" y="59"/>
                  <a:pt x="49" y="59"/>
                </a:cubicBezTo>
                <a:cubicBezTo>
                  <a:pt x="46" y="58"/>
                  <a:pt x="43" y="57"/>
                  <a:pt x="40" y="57"/>
                </a:cubicBezTo>
                <a:cubicBezTo>
                  <a:pt x="40" y="69"/>
                  <a:pt x="40" y="69"/>
                  <a:pt x="40" y="69"/>
                </a:cubicBezTo>
                <a:close/>
                <a:moveTo>
                  <a:pt x="50" y="67"/>
                </a:moveTo>
                <a:cubicBezTo>
                  <a:pt x="50" y="67"/>
                  <a:pt x="50" y="67"/>
                  <a:pt x="50" y="67"/>
                </a:cubicBezTo>
                <a:cubicBezTo>
                  <a:pt x="53" y="66"/>
                  <a:pt x="55" y="64"/>
                  <a:pt x="57" y="63"/>
                </a:cubicBezTo>
                <a:cubicBezTo>
                  <a:pt x="56" y="62"/>
                  <a:pt x="55" y="62"/>
                  <a:pt x="54" y="61"/>
                </a:cubicBezTo>
                <a:cubicBezTo>
                  <a:pt x="53" y="62"/>
                  <a:pt x="53" y="62"/>
                  <a:pt x="53" y="63"/>
                </a:cubicBezTo>
                <a:cubicBezTo>
                  <a:pt x="52" y="64"/>
                  <a:pt x="51" y="66"/>
                  <a:pt x="50" y="67"/>
                </a:cubicBezTo>
                <a:close/>
                <a:moveTo>
                  <a:pt x="60" y="61"/>
                </a:moveTo>
                <a:cubicBezTo>
                  <a:pt x="60" y="61"/>
                  <a:pt x="60" y="61"/>
                  <a:pt x="60" y="61"/>
                </a:cubicBezTo>
                <a:cubicBezTo>
                  <a:pt x="60" y="60"/>
                  <a:pt x="60" y="60"/>
                  <a:pt x="60" y="60"/>
                </a:cubicBezTo>
                <a:cubicBezTo>
                  <a:pt x="66" y="55"/>
                  <a:pt x="69" y="47"/>
                  <a:pt x="70" y="39"/>
                </a:cubicBezTo>
                <a:cubicBezTo>
                  <a:pt x="59" y="39"/>
                  <a:pt x="59" y="39"/>
                  <a:pt x="59" y="39"/>
                </a:cubicBezTo>
                <a:cubicBezTo>
                  <a:pt x="58" y="46"/>
                  <a:pt x="57" y="53"/>
                  <a:pt x="55" y="58"/>
                </a:cubicBezTo>
                <a:cubicBezTo>
                  <a:pt x="57" y="59"/>
                  <a:pt x="58" y="60"/>
                  <a:pt x="60" y="61"/>
                </a:cubicBezTo>
                <a:close/>
                <a:moveTo>
                  <a:pt x="52" y="19"/>
                </a:moveTo>
                <a:cubicBezTo>
                  <a:pt x="52" y="19"/>
                  <a:pt x="52" y="19"/>
                  <a:pt x="52" y="19"/>
                </a:cubicBezTo>
                <a:cubicBezTo>
                  <a:pt x="51" y="19"/>
                  <a:pt x="51" y="19"/>
                  <a:pt x="51" y="19"/>
                </a:cubicBezTo>
                <a:cubicBezTo>
                  <a:pt x="47" y="20"/>
                  <a:pt x="43" y="21"/>
                  <a:pt x="40" y="21"/>
                </a:cubicBezTo>
                <a:cubicBezTo>
                  <a:pt x="40" y="36"/>
                  <a:pt x="40" y="36"/>
                  <a:pt x="40" y="36"/>
                </a:cubicBezTo>
                <a:cubicBezTo>
                  <a:pt x="55" y="36"/>
                  <a:pt x="55" y="36"/>
                  <a:pt x="55" y="36"/>
                </a:cubicBezTo>
                <a:cubicBezTo>
                  <a:pt x="55" y="29"/>
                  <a:pt x="54" y="23"/>
                  <a:pt x="52" y="19"/>
                </a:cubicBezTo>
                <a:close/>
                <a:moveTo>
                  <a:pt x="36" y="21"/>
                </a:moveTo>
                <a:cubicBezTo>
                  <a:pt x="36" y="21"/>
                  <a:pt x="36" y="21"/>
                  <a:pt x="36" y="21"/>
                </a:cubicBezTo>
                <a:cubicBezTo>
                  <a:pt x="32" y="21"/>
                  <a:pt x="29" y="20"/>
                  <a:pt x="25" y="19"/>
                </a:cubicBezTo>
                <a:cubicBezTo>
                  <a:pt x="25" y="19"/>
                  <a:pt x="24" y="19"/>
                  <a:pt x="24" y="19"/>
                </a:cubicBezTo>
                <a:cubicBezTo>
                  <a:pt x="22" y="23"/>
                  <a:pt x="21" y="29"/>
                  <a:pt x="21" y="36"/>
                </a:cubicBezTo>
                <a:cubicBezTo>
                  <a:pt x="36" y="36"/>
                  <a:pt x="36" y="36"/>
                  <a:pt x="36" y="36"/>
                </a:cubicBezTo>
                <a:cubicBezTo>
                  <a:pt x="36" y="21"/>
                  <a:pt x="36" y="21"/>
                  <a:pt x="36" y="21"/>
                </a:cubicBezTo>
                <a:close/>
                <a:moveTo>
                  <a:pt x="36" y="54"/>
                </a:moveTo>
                <a:cubicBezTo>
                  <a:pt x="36" y="54"/>
                  <a:pt x="36" y="54"/>
                  <a:pt x="36" y="54"/>
                </a:cubicBezTo>
                <a:cubicBezTo>
                  <a:pt x="36" y="39"/>
                  <a:pt x="36" y="39"/>
                  <a:pt x="36" y="39"/>
                </a:cubicBezTo>
                <a:cubicBezTo>
                  <a:pt x="21" y="39"/>
                  <a:pt x="21" y="39"/>
                  <a:pt x="21" y="39"/>
                </a:cubicBezTo>
                <a:cubicBezTo>
                  <a:pt x="21" y="46"/>
                  <a:pt x="22" y="51"/>
                  <a:pt x="24" y="56"/>
                </a:cubicBezTo>
                <a:cubicBezTo>
                  <a:pt x="24" y="56"/>
                  <a:pt x="25" y="56"/>
                  <a:pt x="25" y="56"/>
                </a:cubicBezTo>
                <a:cubicBezTo>
                  <a:pt x="29" y="55"/>
                  <a:pt x="32" y="54"/>
                  <a:pt x="36" y="54"/>
                </a:cubicBezTo>
                <a:close/>
                <a:moveTo>
                  <a:pt x="40" y="54"/>
                </a:moveTo>
                <a:cubicBezTo>
                  <a:pt x="40" y="54"/>
                  <a:pt x="40" y="54"/>
                  <a:pt x="40" y="54"/>
                </a:cubicBezTo>
                <a:cubicBezTo>
                  <a:pt x="43" y="54"/>
                  <a:pt x="47" y="55"/>
                  <a:pt x="51" y="56"/>
                </a:cubicBezTo>
                <a:cubicBezTo>
                  <a:pt x="51" y="56"/>
                  <a:pt x="51" y="56"/>
                  <a:pt x="52" y="56"/>
                </a:cubicBezTo>
                <a:cubicBezTo>
                  <a:pt x="54" y="51"/>
                  <a:pt x="55" y="46"/>
                  <a:pt x="55" y="39"/>
                </a:cubicBezTo>
                <a:cubicBezTo>
                  <a:pt x="40" y="39"/>
                  <a:pt x="40" y="39"/>
                  <a:pt x="40" y="39"/>
                </a:cubicBezTo>
                <a:cubicBezTo>
                  <a:pt x="40" y="54"/>
                  <a:pt x="40" y="54"/>
                  <a:pt x="40" y="54"/>
                </a:cubicBezTo>
                <a:close/>
              </a:path>
            </a:pathLst>
          </a:custGeom>
          <a:solidFill>
            <a:schemeClr val="bg1">
              <a:lumMod val="5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15" name="淘宝店chenying0907 15"/>
          <p:cNvSpPr>
            <a:spLocks noEditPoints="1"/>
          </p:cNvSpPr>
          <p:nvPr/>
        </p:nvSpPr>
        <p:spPr bwMode="auto">
          <a:xfrm>
            <a:off x="6208742" y="4069329"/>
            <a:ext cx="136792" cy="177235"/>
          </a:xfrm>
          <a:custGeom>
            <a:avLst/>
            <a:gdLst>
              <a:gd name="T0" fmla="*/ 38 w 57"/>
              <a:gd name="T1" fmla="*/ 27 h 74"/>
              <a:gd name="T2" fmla="*/ 29 w 57"/>
              <a:gd name="T3" fmla="*/ 31 h 74"/>
              <a:gd name="T4" fmla="*/ 24 w 57"/>
              <a:gd name="T5" fmla="*/ 30 h 74"/>
              <a:gd name="T6" fmla="*/ 19 w 57"/>
              <a:gd name="T7" fmla="*/ 27 h 74"/>
              <a:gd name="T8" fmla="*/ 17 w 57"/>
              <a:gd name="T9" fmla="*/ 27 h 74"/>
              <a:gd name="T10" fmla="*/ 17 w 57"/>
              <a:gd name="T11" fmla="*/ 30 h 74"/>
              <a:gd name="T12" fmla="*/ 22 w 57"/>
              <a:gd name="T13" fmla="*/ 33 h 74"/>
              <a:gd name="T14" fmla="*/ 29 w 57"/>
              <a:gd name="T15" fmla="*/ 35 h 74"/>
              <a:gd name="T16" fmla="*/ 40 w 57"/>
              <a:gd name="T17" fmla="*/ 30 h 74"/>
              <a:gd name="T18" fmla="*/ 40 w 57"/>
              <a:gd name="T19" fmla="*/ 27 h 74"/>
              <a:gd name="T20" fmla="*/ 38 w 57"/>
              <a:gd name="T21" fmla="*/ 27 h 74"/>
              <a:gd name="T22" fmla="*/ 42 w 57"/>
              <a:gd name="T23" fmla="*/ 65 h 74"/>
              <a:gd name="T24" fmla="*/ 42 w 57"/>
              <a:gd name="T25" fmla="*/ 65 h 74"/>
              <a:gd name="T26" fmla="*/ 15 w 57"/>
              <a:gd name="T27" fmla="*/ 65 h 74"/>
              <a:gd name="T28" fmla="*/ 14 w 57"/>
              <a:gd name="T29" fmla="*/ 67 h 74"/>
              <a:gd name="T30" fmla="*/ 15 w 57"/>
              <a:gd name="T31" fmla="*/ 68 h 74"/>
              <a:gd name="T32" fmla="*/ 42 w 57"/>
              <a:gd name="T33" fmla="*/ 68 h 74"/>
              <a:gd name="T34" fmla="*/ 44 w 57"/>
              <a:gd name="T35" fmla="*/ 67 h 74"/>
              <a:gd name="T36" fmla="*/ 42 w 57"/>
              <a:gd name="T37" fmla="*/ 65 h 74"/>
              <a:gd name="T38" fmla="*/ 57 w 57"/>
              <a:gd name="T39" fmla="*/ 29 h 74"/>
              <a:gd name="T40" fmla="*/ 57 w 57"/>
              <a:gd name="T41" fmla="*/ 29 h 74"/>
              <a:gd name="T42" fmla="*/ 49 w 57"/>
              <a:gd name="T43" fmla="*/ 9 h 74"/>
              <a:gd name="T44" fmla="*/ 29 w 57"/>
              <a:gd name="T45" fmla="*/ 0 h 74"/>
              <a:gd name="T46" fmla="*/ 9 w 57"/>
              <a:gd name="T47" fmla="*/ 9 h 74"/>
              <a:gd name="T48" fmla="*/ 0 w 57"/>
              <a:gd name="T49" fmla="*/ 29 h 74"/>
              <a:gd name="T50" fmla="*/ 4 w 57"/>
              <a:gd name="T51" fmla="*/ 43 h 74"/>
              <a:gd name="T52" fmla="*/ 13 w 57"/>
              <a:gd name="T53" fmla="*/ 52 h 74"/>
              <a:gd name="T54" fmla="*/ 13 w 57"/>
              <a:gd name="T55" fmla="*/ 60 h 74"/>
              <a:gd name="T56" fmla="*/ 15 w 57"/>
              <a:gd name="T57" fmla="*/ 63 h 74"/>
              <a:gd name="T58" fmla="*/ 42 w 57"/>
              <a:gd name="T59" fmla="*/ 63 h 74"/>
              <a:gd name="T60" fmla="*/ 45 w 57"/>
              <a:gd name="T61" fmla="*/ 60 h 74"/>
              <a:gd name="T62" fmla="*/ 45 w 57"/>
              <a:gd name="T63" fmla="*/ 52 h 74"/>
              <a:gd name="T64" fmla="*/ 54 w 57"/>
              <a:gd name="T65" fmla="*/ 43 h 74"/>
              <a:gd name="T66" fmla="*/ 57 w 57"/>
              <a:gd name="T67" fmla="*/ 29 h 74"/>
              <a:gd name="T68" fmla="*/ 49 w 57"/>
              <a:gd name="T69" fmla="*/ 40 h 74"/>
              <a:gd name="T70" fmla="*/ 49 w 57"/>
              <a:gd name="T71" fmla="*/ 40 h 74"/>
              <a:gd name="T72" fmla="*/ 48 w 57"/>
              <a:gd name="T73" fmla="*/ 40 h 74"/>
              <a:gd name="T74" fmla="*/ 40 w 57"/>
              <a:gd name="T75" fmla="*/ 48 h 74"/>
              <a:gd name="T76" fmla="*/ 39 w 57"/>
              <a:gd name="T77" fmla="*/ 51 h 74"/>
              <a:gd name="T78" fmla="*/ 39 w 57"/>
              <a:gd name="T79" fmla="*/ 51 h 74"/>
              <a:gd name="T80" fmla="*/ 39 w 57"/>
              <a:gd name="T81" fmla="*/ 58 h 74"/>
              <a:gd name="T82" fmla="*/ 18 w 57"/>
              <a:gd name="T83" fmla="*/ 58 h 74"/>
              <a:gd name="T84" fmla="*/ 18 w 57"/>
              <a:gd name="T85" fmla="*/ 51 h 74"/>
              <a:gd name="T86" fmla="*/ 17 w 57"/>
              <a:gd name="T87" fmla="*/ 48 h 74"/>
              <a:gd name="T88" fmla="*/ 9 w 57"/>
              <a:gd name="T89" fmla="*/ 40 h 74"/>
              <a:gd name="T90" fmla="*/ 6 w 57"/>
              <a:gd name="T91" fmla="*/ 29 h 74"/>
              <a:gd name="T92" fmla="*/ 13 w 57"/>
              <a:gd name="T93" fmla="*/ 13 h 74"/>
              <a:gd name="T94" fmla="*/ 29 w 57"/>
              <a:gd name="T95" fmla="*/ 6 h 74"/>
              <a:gd name="T96" fmla="*/ 45 w 57"/>
              <a:gd name="T97" fmla="*/ 13 h 74"/>
              <a:gd name="T98" fmla="*/ 51 w 57"/>
              <a:gd name="T99" fmla="*/ 29 h 74"/>
              <a:gd name="T100" fmla="*/ 49 w 57"/>
              <a:gd name="T101" fmla="*/ 40 h 74"/>
              <a:gd name="T102" fmla="*/ 36 w 57"/>
              <a:gd name="T103" fmla="*/ 71 h 74"/>
              <a:gd name="T104" fmla="*/ 36 w 57"/>
              <a:gd name="T105" fmla="*/ 71 h 74"/>
              <a:gd name="T106" fmla="*/ 21 w 57"/>
              <a:gd name="T107" fmla="*/ 71 h 74"/>
              <a:gd name="T108" fmla="*/ 19 w 57"/>
              <a:gd name="T109" fmla="*/ 73 h 74"/>
              <a:gd name="T110" fmla="*/ 21 w 57"/>
              <a:gd name="T111" fmla="*/ 74 h 74"/>
              <a:gd name="T112" fmla="*/ 36 w 57"/>
              <a:gd name="T113" fmla="*/ 74 h 74"/>
              <a:gd name="T114" fmla="*/ 38 w 57"/>
              <a:gd name="T115" fmla="*/ 73 h 74"/>
              <a:gd name="T116" fmla="*/ 36 w 57"/>
              <a:gd name="T117" fmla="*/ 7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57" h="74">
                <a:moveTo>
                  <a:pt x="38" y="27"/>
                </a:moveTo>
                <a:cubicBezTo>
                  <a:pt x="36" y="30"/>
                  <a:pt x="32" y="31"/>
                  <a:pt x="29" y="31"/>
                </a:cubicBezTo>
                <a:cubicBezTo>
                  <a:pt x="27" y="31"/>
                  <a:pt x="25" y="31"/>
                  <a:pt x="24" y="30"/>
                </a:cubicBezTo>
                <a:cubicBezTo>
                  <a:pt x="22" y="30"/>
                  <a:pt x="21" y="29"/>
                  <a:pt x="19" y="27"/>
                </a:cubicBezTo>
                <a:cubicBezTo>
                  <a:pt x="19" y="27"/>
                  <a:pt x="18" y="27"/>
                  <a:pt x="17" y="27"/>
                </a:cubicBezTo>
                <a:cubicBezTo>
                  <a:pt x="16" y="28"/>
                  <a:pt x="16" y="29"/>
                  <a:pt x="17" y="30"/>
                </a:cubicBezTo>
                <a:cubicBezTo>
                  <a:pt x="19" y="31"/>
                  <a:pt x="20" y="33"/>
                  <a:pt x="22" y="33"/>
                </a:cubicBezTo>
                <a:cubicBezTo>
                  <a:pt x="24" y="34"/>
                  <a:pt x="26" y="35"/>
                  <a:pt x="29" y="35"/>
                </a:cubicBezTo>
                <a:cubicBezTo>
                  <a:pt x="33" y="35"/>
                  <a:pt x="37" y="33"/>
                  <a:pt x="40" y="30"/>
                </a:cubicBezTo>
                <a:cubicBezTo>
                  <a:pt x="41" y="29"/>
                  <a:pt x="41" y="28"/>
                  <a:pt x="40" y="27"/>
                </a:cubicBezTo>
                <a:cubicBezTo>
                  <a:pt x="40" y="27"/>
                  <a:pt x="39" y="27"/>
                  <a:pt x="38" y="27"/>
                </a:cubicBezTo>
                <a:close/>
                <a:moveTo>
                  <a:pt x="42" y="65"/>
                </a:moveTo>
                <a:cubicBezTo>
                  <a:pt x="42" y="65"/>
                  <a:pt x="42" y="65"/>
                  <a:pt x="42" y="65"/>
                </a:cubicBezTo>
                <a:cubicBezTo>
                  <a:pt x="15" y="65"/>
                  <a:pt x="15" y="65"/>
                  <a:pt x="15" y="65"/>
                </a:cubicBezTo>
                <a:cubicBezTo>
                  <a:pt x="14" y="65"/>
                  <a:pt x="14" y="66"/>
                  <a:pt x="14" y="67"/>
                </a:cubicBezTo>
                <a:cubicBezTo>
                  <a:pt x="14" y="68"/>
                  <a:pt x="14" y="68"/>
                  <a:pt x="15" y="68"/>
                </a:cubicBezTo>
                <a:cubicBezTo>
                  <a:pt x="42" y="68"/>
                  <a:pt x="42" y="68"/>
                  <a:pt x="42" y="68"/>
                </a:cubicBezTo>
                <a:cubicBezTo>
                  <a:pt x="43" y="68"/>
                  <a:pt x="44" y="68"/>
                  <a:pt x="44" y="67"/>
                </a:cubicBezTo>
                <a:cubicBezTo>
                  <a:pt x="44" y="66"/>
                  <a:pt x="43" y="65"/>
                  <a:pt x="42" y="65"/>
                </a:cubicBezTo>
                <a:close/>
                <a:moveTo>
                  <a:pt x="57" y="29"/>
                </a:moveTo>
                <a:cubicBezTo>
                  <a:pt x="57" y="29"/>
                  <a:pt x="57" y="29"/>
                  <a:pt x="57" y="29"/>
                </a:cubicBezTo>
                <a:cubicBezTo>
                  <a:pt x="57" y="21"/>
                  <a:pt x="54" y="14"/>
                  <a:pt x="49" y="9"/>
                </a:cubicBezTo>
                <a:cubicBezTo>
                  <a:pt x="44" y="4"/>
                  <a:pt x="37" y="0"/>
                  <a:pt x="29" y="0"/>
                </a:cubicBezTo>
                <a:cubicBezTo>
                  <a:pt x="21" y="0"/>
                  <a:pt x="14" y="4"/>
                  <a:pt x="9" y="9"/>
                </a:cubicBezTo>
                <a:cubicBezTo>
                  <a:pt x="3" y="14"/>
                  <a:pt x="0" y="21"/>
                  <a:pt x="0" y="29"/>
                </a:cubicBezTo>
                <a:cubicBezTo>
                  <a:pt x="0" y="34"/>
                  <a:pt x="2" y="39"/>
                  <a:pt x="4" y="43"/>
                </a:cubicBezTo>
                <a:cubicBezTo>
                  <a:pt x="6" y="47"/>
                  <a:pt x="9" y="50"/>
                  <a:pt x="13" y="52"/>
                </a:cubicBezTo>
                <a:cubicBezTo>
                  <a:pt x="13" y="60"/>
                  <a:pt x="13" y="60"/>
                  <a:pt x="13" y="60"/>
                </a:cubicBezTo>
                <a:cubicBezTo>
                  <a:pt x="13" y="62"/>
                  <a:pt x="14" y="63"/>
                  <a:pt x="15" y="63"/>
                </a:cubicBezTo>
                <a:cubicBezTo>
                  <a:pt x="42" y="63"/>
                  <a:pt x="42" y="63"/>
                  <a:pt x="42" y="63"/>
                </a:cubicBezTo>
                <a:cubicBezTo>
                  <a:pt x="44" y="63"/>
                  <a:pt x="45" y="62"/>
                  <a:pt x="45" y="60"/>
                </a:cubicBezTo>
                <a:cubicBezTo>
                  <a:pt x="45" y="52"/>
                  <a:pt x="45" y="52"/>
                  <a:pt x="45" y="52"/>
                </a:cubicBezTo>
                <a:cubicBezTo>
                  <a:pt x="48" y="50"/>
                  <a:pt x="51" y="47"/>
                  <a:pt x="54" y="43"/>
                </a:cubicBezTo>
                <a:cubicBezTo>
                  <a:pt x="56" y="39"/>
                  <a:pt x="57" y="34"/>
                  <a:pt x="57" y="29"/>
                </a:cubicBezTo>
                <a:close/>
                <a:moveTo>
                  <a:pt x="49" y="40"/>
                </a:moveTo>
                <a:cubicBezTo>
                  <a:pt x="49" y="40"/>
                  <a:pt x="49" y="40"/>
                  <a:pt x="49" y="40"/>
                </a:cubicBezTo>
                <a:cubicBezTo>
                  <a:pt x="48" y="40"/>
                  <a:pt x="48" y="40"/>
                  <a:pt x="48" y="40"/>
                </a:cubicBezTo>
                <a:cubicBezTo>
                  <a:pt x="47" y="44"/>
                  <a:pt x="44" y="46"/>
                  <a:pt x="40" y="48"/>
                </a:cubicBezTo>
                <a:cubicBezTo>
                  <a:pt x="40" y="49"/>
                  <a:pt x="39" y="50"/>
                  <a:pt x="39" y="51"/>
                </a:cubicBezTo>
                <a:cubicBezTo>
                  <a:pt x="39" y="51"/>
                  <a:pt x="39" y="51"/>
                  <a:pt x="39" y="51"/>
                </a:cubicBezTo>
                <a:cubicBezTo>
                  <a:pt x="39" y="58"/>
                  <a:pt x="39" y="58"/>
                  <a:pt x="39" y="58"/>
                </a:cubicBezTo>
                <a:cubicBezTo>
                  <a:pt x="18" y="58"/>
                  <a:pt x="18" y="58"/>
                  <a:pt x="18" y="58"/>
                </a:cubicBezTo>
                <a:cubicBezTo>
                  <a:pt x="18" y="51"/>
                  <a:pt x="18" y="51"/>
                  <a:pt x="18" y="51"/>
                </a:cubicBezTo>
                <a:cubicBezTo>
                  <a:pt x="18" y="50"/>
                  <a:pt x="18" y="49"/>
                  <a:pt x="17" y="48"/>
                </a:cubicBezTo>
                <a:cubicBezTo>
                  <a:pt x="13" y="46"/>
                  <a:pt x="11" y="43"/>
                  <a:pt x="9" y="40"/>
                </a:cubicBezTo>
                <a:cubicBezTo>
                  <a:pt x="7" y="37"/>
                  <a:pt x="6" y="33"/>
                  <a:pt x="6" y="29"/>
                </a:cubicBezTo>
                <a:cubicBezTo>
                  <a:pt x="6" y="23"/>
                  <a:pt x="9" y="17"/>
                  <a:pt x="13" y="13"/>
                </a:cubicBezTo>
                <a:cubicBezTo>
                  <a:pt x="17" y="9"/>
                  <a:pt x="22" y="6"/>
                  <a:pt x="29" y="6"/>
                </a:cubicBezTo>
                <a:cubicBezTo>
                  <a:pt x="35" y="6"/>
                  <a:pt x="41" y="9"/>
                  <a:pt x="45" y="13"/>
                </a:cubicBezTo>
                <a:cubicBezTo>
                  <a:pt x="49" y="17"/>
                  <a:pt x="51" y="23"/>
                  <a:pt x="51" y="29"/>
                </a:cubicBezTo>
                <a:cubicBezTo>
                  <a:pt x="51" y="33"/>
                  <a:pt x="50" y="37"/>
                  <a:pt x="49" y="40"/>
                </a:cubicBezTo>
                <a:close/>
                <a:moveTo>
                  <a:pt x="36" y="71"/>
                </a:moveTo>
                <a:cubicBezTo>
                  <a:pt x="36" y="71"/>
                  <a:pt x="36" y="71"/>
                  <a:pt x="36" y="71"/>
                </a:cubicBezTo>
                <a:cubicBezTo>
                  <a:pt x="21" y="71"/>
                  <a:pt x="21" y="71"/>
                  <a:pt x="21" y="71"/>
                </a:cubicBezTo>
                <a:cubicBezTo>
                  <a:pt x="20" y="71"/>
                  <a:pt x="19" y="72"/>
                  <a:pt x="19" y="73"/>
                </a:cubicBezTo>
                <a:cubicBezTo>
                  <a:pt x="19" y="74"/>
                  <a:pt x="20" y="74"/>
                  <a:pt x="21" y="74"/>
                </a:cubicBezTo>
                <a:cubicBezTo>
                  <a:pt x="36" y="74"/>
                  <a:pt x="36" y="74"/>
                  <a:pt x="36" y="74"/>
                </a:cubicBezTo>
                <a:cubicBezTo>
                  <a:pt x="37" y="74"/>
                  <a:pt x="38" y="74"/>
                  <a:pt x="38" y="73"/>
                </a:cubicBezTo>
                <a:cubicBezTo>
                  <a:pt x="38" y="72"/>
                  <a:pt x="37" y="71"/>
                  <a:pt x="36" y="71"/>
                </a:cubicBezTo>
                <a:close/>
              </a:path>
            </a:pathLst>
          </a:custGeom>
          <a:solidFill>
            <a:schemeClr val="bg1">
              <a:lumMod val="5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16" name="淘宝店chenying0907 16"/>
          <p:cNvSpPr>
            <a:spLocks noEditPoints="1"/>
          </p:cNvSpPr>
          <p:nvPr/>
        </p:nvSpPr>
        <p:spPr bwMode="auto">
          <a:xfrm>
            <a:off x="4532748" y="1577340"/>
            <a:ext cx="130844" cy="179614"/>
          </a:xfrm>
          <a:custGeom>
            <a:avLst/>
            <a:gdLst>
              <a:gd name="T0" fmla="*/ 40 w 55"/>
              <a:gd name="T1" fmla="*/ 5 h 75"/>
              <a:gd name="T2" fmla="*/ 46 w 55"/>
              <a:gd name="T3" fmla="*/ 34 h 75"/>
              <a:gd name="T4" fmla="*/ 40 w 55"/>
              <a:gd name="T5" fmla="*/ 47 h 75"/>
              <a:gd name="T6" fmla="*/ 15 w 55"/>
              <a:gd name="T7" fmla="*/ 47 h 75"/>
              <a:gd name="T8" fmla="*/ 9 w 55"/>
              <a:gd name="T9" fmla="*/ 34 h 75"/>
              <a:gd name="T10" fmla="*/ 15 w 55"/>
              <a:gd name="T11" fmla="*/ 5 h 75"/>
              <a:gd name="T12" fmla="*/ 15 w 55"/>
              <a:gd name="T13" fmla="*/ 24 h 75"/>
              <a:gd name="T14" fmla="*/ 40 w 55"/>
              <a:gd name="T15" fmla="*/ 24 h 75"/>
              <a:gd name="T16" fmla="*/ 36 w 55"/>
              <a:gd name="T17" fmla="*/ 9 h 75"/>
              <a:gd name="T18" fmla="*/ 19 w 55"/>
              <a:gd name="T19" fmla="*/ 9 h 75"/>
              <a:gd name="T20" fmla="*/ 15 w 55"/>
              <a:gd name="T21" fmla="*/ 24 h 75"/>
              <a:gd name="T22" fmla="*/ 40 w 55"/>
              <a:gd name="T23" fmla="*/ 28 h 75"/>
              <a:gd name="T24" fmla="*/ 15 w 55"/>
              <a:gd name="T25" fmla="*/ 34 h 75"/>
              <a:gd name="T26" fmla="*/ 19 w 55"/>
              <a:gd name="T27" fmla="*/ 43 h 75"/>
              <a:gd name="T28" fmla="*/ 36 w 55"/>
              <a:gd name="T29" fmla="*/ 43 h 75"/>
              <a:gd name="T30" fmla="*/ 40 w 55"/>
              <a:gd name="T31" fmla="*/ 28 h 75"/>
              <a:gd name="T32" fmla="*/ 10 w 55"/>
              <a:gd name="T33" fmla="*/ 75 h 75"/>
              <a:gd name="T34" fmla="*/ 27 w 55"/>
              <a:gd name="T35" fmla="*/ 75 h 75"/>
              <a:gd name="T36" fmla="*/ 44 w 55"/>
              <a:gd name="T37" fmla="*/ 75 h 75"/>
              <a:gd name="T38" fmla="*/ 44 w 55"/>
              <a:gd name="T39" fmla="*/ 69 h 75"/>
              <a:gd name="T40" fmla="*/ 30 w 55"/>
              <a:gd name="T41" fmla="*/ 62 h 75"/>
              <a:gd name="T42" fmla="*/ 53 w 55"/>
              <a:gd name="T43" fmla="*/ 45 h 75"/>
              <a:gd name="T44" fmla="*/ 55 w 55"/>
              <a:gd name="T45" fmla="*/ 26 h 75"/>
              <a:gd name="T46" fmla="*/ 49 w 55"/>
              <a:gd name="T47" fmla="*/ 26 h 75"/>
              <a:gd name="T48" fmla="*/ 48 w 55"/>
              <a:gd name="T49" fmla="*/ 43 h 75"/>
              <a:gd name="T50" fmla="*/ 27 w 55"/>
              <a:gd name="T51" fmla="*/ 56 h 75"/>
              <a:gd name="T52" fmla="*/ 12 w 55"/>
              <a:gd name="T53" fmla="*/ 50 h 75"/>
              <a:gd name="T54" fmla="*/ 5 w 55"/>
              <a:gd name="T55" fmla="*/ 34 h 75"/>
              <a:gd name="T56" fmla="*/ 2 w 55"/>
              <a:gd name="T57" fmla="*/ 23 h 75"/>
              <a:gd name="T58" fmla="*/ 0 w 55"/>
              <a:gd name="T59" fmla="*/ 34 h 75"/>
              <a:gd name="T60" fmla="*/ 8 w 55"/>
              <a:gd name="T61" fmla="*/ 54 h 75"/>
              <a:gd name="T62" fmla="*/ 24 w 55"/>
              <a:gd name="T63" fmla="*/ 62 h 75"/>
              <a:gd name="T64" fmla="*/ 10 w 55"/>
              <a:gd name="T65" fmla="*/ 69 h 75"/>
              <a:gd name="T66" fmla="*/ 10 w 55"/>
              <a:gd name="T67" fmla="*/ 7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55" h="75">
                <a:moveTo>
                  <a:pt x="27" y="0"/>
                </a:moveTo>
                <a:cubicBezTo>
                  <a:pt x="32" y="0"/>
                  <a:pt x="37" y="2"/>
                  <a:pt x="40" y="5"/>
                </a:cubicBezTo>
                <a:cubicBezTo>
                  <a:pt x="43" y="8"/>
                  <a:pt x="46" y="13"/>
                  <a:pt x="46" y="18"/>
                </a:cubicBezTo>
                <a:cubicBezTo>
                  <a:pt x="46" y="34"/>
                  <a:pt x="46" y="34"/>
                  <a:pt x="46" y="34"/>
                </a:cubicBezTo>
                <a:cubicBezTo>
                  <a:pt x="46" y="39"/>
                  <a:pt x="43" y="44"/>
                  <a:pt x="40" y="47"/>
                </a:cubicBezTo>
                <a:cubicBezTo>
                  <a:pt x="40" y="47"/>
                  <a:pt x="40" y="47"/>
                  <a:pt x="40" y="47"/>
                </a:cubicBezTo>
                <a:cubicBezTo>
                  <a:pt x="37" y="51"/>
                  <a:pt x="32" y="53"/>
                  <a:pt x="27" y="53"/>
                </a:cubicBezTo>
                <a:cubicBezTo>
                  <a:pt x="22" y="53"/>
                  <a:pt x="18" y="51"/>
                  <a:pt x="15" y="47"/>
                </a:cubicBezTo>
                <a:cubicBezTo>
                  <a:pt x="14" y="47"/>
                  <a:pt x="14" y="47"/>
                  <a:pt x="14" y="47"/>
                </a:cubicBezTo>
                <a:cubicBezTo>
                  <a:pt x="11" y="44"/>
                  <a:pt x="9" y="39"/>
                  <a:pt x="9" y="34"/>
                </a:cubicBezTo>
                <a:cubicBezTo>
                  <a:pt x="9" y="18"/>
                  <a:pt x="9" y="18"/>
                  <a:pt x="9" y="18"/>
                </a:cubicBezTo>
                <a:cubicBezTo>
                  <a:pt x="9" y="13"/>
                  <a:pt x="11" y="8"/>
                  <a:pt x="15" y="5"/>
                </a:cubicBezTo>
                <a:cubicBezTo>
                  <a:pt x="18" y="2"/>
                  <a:pt x="22" y="0"/>
                  <a:pt x="27" y="0"/>
                </a:cubicBezTo>
                <a:close/>
                <a:moveTo>
                  <a:pt x="15" y="24"/>
                </a:moveTo>
                <a:cubicBezTo>
                  <a:pt x="15" y="24"/>
                  <a:pt x="15" y="24"/>
                  <a:pt x="15" y="24"/>
                </a:cubicBezTo>
                <a:cubicBezTo>
                  <a:pt x="40" y="24"/>
                  <a:pt x="40" y="24"/>
                  <a:pt x="40" y="24"/>
                </a:cubicBezTo>
                <a:cubicBezTo>
                  <a:pt x="40" y="18"/>
                  <a:pt x="40" y="18"/>
                  <a:pt x="40" y="18"/>
                </a:cubicBezTo>
                <a:cubicBezTo>
                  <a:pt x="40" y="14"/>
                  <a:pt x="38" y="11"/>
                  <a:pt x="36" y="9"/>
                </a:cubicBezTo>
                <a:cubicBezTo>
                  <a:pt x="34" y="7"/>
                  <a:pt x="31" y="5"/>
                  <a:pt x="27" y="5"/>
                </a:cubicBezTo>
                <a:cubicBezTo>
                  <a:pt x="24" y="5"/>
                  <a:pt x="21" y="7"/>
                  <a:pt x="19" y="9"/>
                </a:cubicBezTo>
                <a:cubicBezTo>
                  <a:pt x="16" y="11"/>
                  <a:pt x="15" y="14"/>
                  <a:pt x="15" y="18"/>
                </a:cubicBezTo>
                <a:cubicBezTo>
                  <a:pt x="15" y="24"/>
                  <a:pt x="15" y="24"/>
                  <a:pt x="15" y="24"/>
                </a:cubicBezTo>
                <a:close/>
                <a:moveTo>
                  <a:pt x="40" y="28"/>
                </a:moveTo>
                <a:cubicBezTo>
                  <a:pt x="40" y="28"/>
                  <a:pt x="40" y="28"/>
                  <a:pt x="40" y="28"/>
                </a:cubicBezTo>
                <a:cubicBezTo>
                  <a:pt x="15" y="28"/>
                  <a:pt x="15" y="28"/>
                  <a:pt x="15" y="28"/>
                </a:cubicBezTo>
                <a:cubicBezTo>
                  <a:pt x="15" y="34"/>
                  <a:pt x="15" y="34"/>
                  <a:pt x="15" y="34"/>
                </a:cubicBezTo>
                <a:cubicBezTo>
                  <a:pt x="15" y="38"/>
                  <a:pt x="16" y="41"/>
                  <a:pt x="19" y="43"/>
                </a:cubicBezTo>
                <a:cubicBezTo>
                  <a:pt x="19" y="43"/>
                  <a:pt x="19" y="43"/>
                  <a:pt x="19" y="43"/>
                </a:cubicBezTo>
                <a:cubicBezTo>
                  <a:pt x="21" y="45"/>
                  <a:pt x="24" y="47"/>
                  <a:pt x="27" y="47"/>
                </a:cubicBezTo>
                <a:cubicBezTo>
                  <a:pt x="31" y="47"/>
                  <a:pt x="34" y="45"/>
                  <a:pt x="36" y="43"/>
                </a:cubicBezTo>
                <a:cubicBezTo>
                  <a:pt x="38" y="41"/>
                  <a:pt x="40" y="38"/>
                  <a:pt x="40" y="34"/>
                </a:cubicBezTo>
                <a:cubicBezTo>
                  <a:pt x="40" y="28"/>
                  <a:pt x="40" y="28"/>
                  <a:pt x="40" y="28"/>
                </a:cubicBezTo>
                <a:close/>
                <a:moveTo>
                  <a:pt x="10" y="75"/>
                </a:moveTo>
                <a:cubicBezTo>
                  <a:pt x="10" y="75"/>
                  <a:pt x="10" y="75"/>
                  <a:pt x="10" y="75"/>
                </a:cubicBezTo>
                <a:cubicBezTo>
                  <a:pt x="27" y="75"/>
                  <a:pt x="27" y="75"/>
                  <a:pt x="27" y="75"/>
                </a:cubicBezTo>
                <a:cubicBezTo>
                  <a:pt x="27" y="75"/>
                  <a:pt x="27" y="75"/>
                  <a:pt x="27" y="75"/>
                </a:cubicBezTo>
                <a:cubicBezTo>
                  <a:pt x="28" y="75"/>
                  <a:pt x="28" y="75"/>
                  <a:pt x="28" y="75"/>
                </a:cubicBezTo>
                <a:cubicBezTo>
                  <a:pt x="44" y="75"/>
                  <a:pt x="44" y="75"/>
                  <a:pt x="44" y="75"/>
                </a:cubicBezTo>
                <a:cubicBezTo>
                  <a:pt x="46" y="75"/>
                  <a:pt x="47" y="73"/>
                  <a:pt x="47" y="72"/>
                </a:cubicBezTo>
                <a:cubicBezTo>
                  <a:pt x="47" y="70"/>
                  <a:pt x="46" y="69"/>
                  <a:pt x="44" y="69"/>
                </a:cubicBezTo>
                <a:cubicBezTo>
                  <a:pt x="30" y="69"/>
                  <a:pt x="30" y="69"/>
                  <a:pt x="30" y="69"/>
                </a:cubicBezTo>
                <a:cubicBezTo>
                  <a:pt x="30" y="62"/>
                  <a:pt x="30" y="62"/>
                  <a:pt x="30" y="62"/>
                </a:cubicBezTo>
                <a:cubicBezTo>
                  <a:pt x="37" y="61"/>
                  <a:pt x="43" y="58"/>
                  <a:pt x="47" y="54"/>
                </a:cubicBezTo>
                <a:cubicBezTo>
                  <a:pt x="50" y="51"/>
                  <a:pt x="52" y="48"/>
                  <a:pt x="53" y="45"/>
                </a:cubicBezTo>
                <a:cubicBezTo>
                  <a:pt x="54" y="42"/>
                  <a:pt x="55" y="38"/>
                  <a:pt x="55" y="34"/>
                </a:cubicBezTo>
                <a:cubicBezTo>
                  <a:pt x="55" y="26"/>
                  <a:pt x="55" y="26"/>
                  <a:pt x="55" y="26"/>
                </a:cubicBezTo>
                <a:cubicBezTo>
                  <a:pt x="55" y="25"/>
                  <a:pt x="54" y="23"/>
                  <a:pt x="52" y="23"/>
                </a:cubicBezTo>
                <a:cubicBezTo>
                  <a:pt x="51" y="23"/>
                  <a:pt x="49" y="25"/>
                  <a:pt x="49" y="26"/>
                </a:cubicBezTo>
                <a:cubicBezTo>
                  <a:pt x="49" y="34"/>
                  <a:pt x="49" y="34"/>
                  <a:pt x="49" y="34"/>
                </a:cubicBezTo>
                <a:cubicBezTo>
                  <a:pt x="49" y="37"/>
                  <a:pt x="49" y="40"/>
                  <a:pt x="48" y="43"/>
                </a:cubicBezTo>
                <a:cubicBezTo>
                  <a:pt x="47" y="46"/>
                  <a:pt x="45" y="48"/>
                  <a:pt x="43" y="50"/>
                </a:cubicBezTo>
                <a:cubicBezTo>
                  <a:pt x="39" y="54"/>
                  <a:pt x="33" y="56"/>
                  <a:pt x="27" y="56"/>
                </a:cubicBezTo>
                <a:cubicBezTo>
                  <a:pt x="24" y="56"/>
                  <a:pt x="22" y="56"/>
                  <a:pt x="19" y="55"/>
                </a:cubicBezTo>
                <a:cubicBezTo>
                  <a:pt x="16" y="54"/>
                  <a:pt x="14" y="52"/>
                  <a:pt x="12" y="50"/>
                </a:cubicBezTo>
                <a:cubicBezTo>
                  <a:pt x="10" y="48"/>
                  <a:pt x="8" y="46"/>
                  <a:pt x="7" y="43"/>
                </a:cubicBezTo>
                <a:cubicBezTo>
                  <a:pt x="6" y="40"/>
                  <a:pt x="5" y="37"/>
                  <a:pt x="5" y="34"/>
                </a:cubicBezTo>
                <a:cubicBezTo>
                  <a:pt x="5" y="26"/>
                  <a:pt x="5" y="26"/>
                  <a:pt x="5" y="26"/>
                </a:cubicBezTo>
                <a:cubicBezTo>
                  <a:pt x="5" y="25"/>
                  <a:pt x="4" y="23"/>
                  <a:pt x="2" y="23"/>
                </a:cubicBezTo>
                <a:cubicBezTo>
                  <a:pt x="1" y="23"/>
                  <a:pt x="0" y="25"/>
                  <a:pt x="0" y="26"/>
                </a:cubicBezTo>
                <a:cubicBezTo>
                  <a:pt x="0" y="34"/>
                  <a:pt x="0" y="34"/>
                  <a:pt x="0" y="34"/>
                </a:cubicBezTo>
                <a:cubicBezTo>
                  <a:pt x="0" y="38"/>
                  <a:pt x="0" y="42"/>
                  <a:pt x="2" y="45"/>
                </a:cubicBezTo>
                <a:cubicBezTo>
                  <a:pt x="3" y="48"/>
                  <a:pt x="5" y="51"/>
                  <a:pt x="8" y="54"/>
                </a:cubicBezTo>
                <a:cubicBezTo>
                  <a:pt x="10" y="57"/>
                  <a:pt x="13" y="59"/>
                  <a:pt x="17" y="60"/>
                </a:cubicBezTo>
                <a:cubicBezTo>
                  <a:pt x="19" y="61"/>
                  <a:pt x="22" y="62"/>
                  <a:pt x="24" y="62"/>
                </a:cubicBezTo>
                <a:cubicBezTo>
                  <a:pt x="24" y="69"/>
                  <a:pt x="24" y="69"/>
                  <a:pt x="24" y="69"/>
                </a:cubicBezTo>
                <a:cubicBezTo>
                  <a:pt x="10" y="69"/>
                  <a:pt x="10" y="69"/>
                  <a:pt x="10" y="69"/>
                </a:cubicBezTo>
                <a:cubicBezTo>
                  <a:pt x="9" y="69"/>
                  <a:pt x="7" y="70"/>
                  <a:pt x="7" y="72"/>
                </a:cubicBezTo>
                <a:cubicBezTo>
                  <a:pt x="7" y="73"/>
                  <a:pt x="9" y="75"/>
                  <a:pt x="10" y="75"/>
                </a:cubicBezTo>
                <a:close/>
              </a:path>
            </a:pathLst>
          </a:custGeom>
          <a:solidFill>
            <a:schemeClr val="bg1">
              <a:lumMod val="5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17" name="淘宝店chenying0907 17"/>
          <p:cNvSpPr>
            <a:spLocks noEditPoints="1"/>
          </p:cNvSpPr>
          <p:nvPr/>
        </p:nvSpPr>
        <p:spPr bwMode="auto">
          <a:xfrm>
            <a:off x="1127228" y="1584478"/>
            <a:ext cx="180803" cy="162961"/>
          </a:xfrm>
          <a:custGeom>
            <a:avLst/>
            <a:gdLst>
              <a:gd name="T0" fmla="*/ 36 w 76"/>
              <a:gd name="T1" fmla="*/ 67 h 68"/>
              <a:gd name="T2" fmla="*/ 8 w 76"/>
              <a:gd name="T3" fmla="*/ 38 h 68"/>
              <a:gd name="T4" fmla="*/ 1 w 76"/>
              <a:gd name="T5" fmla="*/ 28 h 68"/>
              <a:gd name="T6" fmla="*/ 2 w 76"/>
              <a:gd name="T7" fmla="*/ 16 h 68"/>
              <a:gd name="T8" fmla="*/ 8 w 76"/>
              <a:gd name="T9" fmla="*/ 7 h 68"/>
              <a:gd name="T10" fmla="*/ 17 w 76"/>
              <a:gd name="T11" fmla="*/ 1 h 68"/>
              <a:gd name="T12" fmla="*/ 29 w 76"/>
              <a:gd name="T13" fmla="*/ 1 h 68"/>
              <a:gd name="T14" fmla="*/ 38 w 76"/>
              <a:gd name="T15" fmla="*/ 6 h 68"/>
              <a:gd name="T16" fmla="*/ 48 w 76"/>
              <a:gd name="T17" fmla="*/ 1 h 68"/>
              <a:gd name="T18" fmla="*/ 60 w 76"/>
              <a:gd name="T19" fmla="*/ 1 h 68"/>
              <a:gd name="T20" fmla="*/ 69 w 76"/>
              <a:gd name="T21" fmla="*/ 7 h 68"/>
              <a:gd name="T22" fmla="*/ 75 w 76"/>
              <a:gd name="T23" fmla="*/ 16 h 68"/>
              <a:gd name="T24" fmla="*/ 75 w 76"/>
              <a:gd name="T25" fmla="*/ 16 h 68"/>
              <a:gd name="T26" fmla="*/ 75 w 76"/>
              <a:gd name="T27" fmla="*/ 28 h 68"/>
              <a:gd name="T28" fmla="*/ 69 w 76"/>
              <a:gd name="T29" fmla="*/ 38 h 68"/>
              <a:gd name="T30" fmla="*/ 69 w 76"/>
              <a:gd name="T31" fmla="*/ 38 h 68"/>
              <a:gd name="T32" fmla="*/ 40 w 76"/>
              <a:gd name="T33" fmla="*/ 67 h 68"/>
              <a:gd name="T34" fmla="*/ 36 w 76"/>
              <a:gd name="T35" fmla="*/ 67 h 68"/>
              <a:gd name="T36" fmla="*/ 36 w 76"/>
              <a:gd name="T37" fmla="*/ 67 h 68"/>
              <a:gd name="T38" fmla="*/ 42 w 76"/>
              <a:gd name="T39" fmla="*/ 11 h 68"/>
              <a:gd name="T40" fmla="*/ 42 w 76"/>
              <a:gd name="T41" fmla="*/ 11 h 68"/>
              <a:gd name="T42" fmla="*/ 42 w 76"/>
              <a:gd name="T43" fmla="*/ 11 h 68"/>
              <a:gd name="T44" fmla="*/ 32 w 76"/>
              <a:gd name="T45" fmla="*/ 20 h 68"/>
              <a:gd name="T46" fmla="*/ 30 w 76"/>
              <a:gd name="T47" fmla="*/ 20 h 68"/>
              <a:gd name="T48" fmla="*/ 30 w 76"/>
              <a:gd name="T49" fmla="*/ 17 h 68"/>
              <a:gd name="T50" fmla="*/ 36 w 76"/>
              <a:gd name="T51" fmla="*/ 11 h 68"/>
              <a:gd name="T52" fmla="*/ 36 w 76"/>
              <a:gd name="T53" fmla="*/ 11 h 68"/>
              <a:gd name="T54" fmla="*/ 27 w 76"/>
              <a:gd name="T55" fmla="*/ 7 h 68"/>
              <a:gd name="T56" fmla="*/ 19 w 76"/>
              <a:gd name="T57" fmla="*/ 7 h 68"/>
              <a:gd name="T58" fmla="*/ 12 w 76"/>
              <a:gd name="T59" fmla="*/ 11 h 68"/>
              <a:gd name="T60" fmla="*/ 7 w 76"/>
              <a:gd name="T61" fmla="*/ 18 h 68"/>
              <a:gd name="T62" fmla="*/ 7 w 76"/>
              <a:gd name="T63" fmla="*/ 26 h 68"/>
              <a:gd name="T64" fmla="*/ 12 w 76"/>
              <a:gd name="T65" fmla="*/ 34 h 68"/>
              <a:gd name="T66" fmla="*/ 38 w 76"/>
              <a:gd name="T67" fmla="*/ 61 h 68"/>
              <a:gd name="T68" fmla="*/ 65 w 76"/>
              <a:gd name="T69" fmla="*/ 34 h 68"/>
              <a:gd name="T70" fmla="*/ 65 w 76"/>
              <a:gd name="T71" fmla="*/ 34 h 68"/>
              <a:gd name="T72" fmla="*/ 70 w 76"/>
              <a:gd name="T73" fmla="*/ 26 h 68"/>
              <a:gd name="T74" fmla="*/ 69 w 76"/>
              <a:gd name="T75" fmla="*/ 18 h 68"/>
              <a:gd name="T76" fmla="*/ 65 w 76"/>
              <a:gd name="T77" fmla="*/ 11 h 68"/>
              <a:gd name="T78" fmla="*/ 58 w 76"/>
              <a:gd name="T79" fmla="*/ 7 h 68"/>
              <a:gd name="T80" fmla="*/ 49 w 76"/>
              <a:gd name="T81" fmla="*/ 7 h 68"/>
              <a:gd name="T82" fmla="*/ 42 w 76"/>
              <a:gd name="T83" fmla="*/ 11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6" h="68">
                <a:moveTo>
                  <a:pt x="36" y="67"/>
                </a:moveTo>
                <a:cubicBezTo>
                  <a:pt x="8" y="38"/>
                  <a:pt x="8" y="38"/>
                  <a:pt x="8" y="38"/>
                </a:cubicBezTo>
                <a:cubicBezTo>
                  <a:pt x="5" y="35"/>
                  <a:pt x="2" y="32"/>
                  <a:pt x="1" y="28"/>
                </a:cubicBezTo>
                <a:cubicBezTo>
                  <a:pt x="0" y="24"/>
                  <a:pt x="0" y="20"/>
                  <a:pt x="2" y="16"/>
                </a:cubicBezTo>
                <a:cubicBezTo>
                  <a:pt x="3" y="13"/>
                  <a:pt x="5" y="10"/>
                  <a:pt x="8" y="7"/>
                </a:cubicBezTo>
                <a:cubicBezTo>
                  <a:pt x="10" y="4"/>
                  <a:pt x="13" y="2"/>
                  <a:pt x="17" y="1"/>
                </a:cubicBezTo>
                <a:cubicBezTo>
                  <a:pt x="21" y="0"/>
                  <a:pt x="25" y="0"/>
                  <a:pt x="29" y="1"/>
                </a:cubicBezTo>
                <a:cubicBezTo>
                  <a:pt x="32" y="2"/>
                  <a:pt x="35" y="4"/>
                  <a:pt x="38" y="6"/>
                </a:cubicBezTo>
                <a:cubicBezTo>
                  <a:pt x="41" y="4"/>
                  <a:pt x="44" y="2"/>
                  <a:pt x="48" y="1"/>
                </a:cubicBezTo>
                <a:cubicBezTo>
                  <a:pt x="51" y="0"/>
                  <a:pt x="55" y="0"/>
                  <a:pt x="60" y="1"/>
                </a:cubicBezTo>
                <a:cubicBezTo>
                  <a:pt x="63" y="2"/>
                  <a:pt x="66" y="4"/>
                  <a:pt x="69" y="7"/>
                </a:cubicBezTo>
                <a:cubicBezTo>
                  <a:pt x="72" y="10"/>
                  <a:pt x="74" y="13"/>
                  <a:pt x="75" y="16"/>
                </a:cubicBezTo>
                <a:cubicBezTo>
                  <a:pt x="75" y="16"/>
                  <a:pt x="75" y="16"/>
                  <a:pt x="75" y="16"/>
                </a:cubicBezTo>
                <a:cubicBezTo>
                  <a:pt x="76" y="20"/>
                  <a:pt x="76" y="24"/>
                  <a:pt x="75" y="28"/>
                </a:cubicBezTo>
                <a:cubicBezTo>
                  <a:pt x="74" y="32"/>
                  <a:pt x="72" y="35"/>
                  <a:pt x="69" y="38"/>
                </a:cubicBezTo>
                <a:cubicBezTo>
                  <a:pt x="69" y="38"/>
                  <a:pt x="69" y="38"/>
                  <a:pt x="69" y="38"/>
                </a:cubicBezTo>
                <a:cubicBezTo>
                  <a:pt x="40" y="67"/>
                  <a:pt x="40" y="67"/>
                  <a:pt x="40" y="67"/>
                </a:cubicBezTo>
                <a:cubicBezTo>
                  <a:pt x="39" y="68"/>
                  <a:pt x="37" y="68"/>
                  <a:pt x="36" y="67"/>
                </a:cubicBezTo>
                <a:cubicBezTo>
                  <a:pt x="36" y="67"/>
                  <a:pt x="36" y="67"/>
                  <a:pt x="36" y="67"/>
                </a:cubicBezTo>
                <a:close/>
                <a:moveTo>
                  <a:pt x="42" y="11"/>
                </a:moveTo>
                <a:cubicBezTo>
                  <a:pt x="42" y="11"/>
                  <a:pt x="42" y="11"/>
                  <a:pt x="42" y="11"/>
                </a:cubicBezTo>
                <a:cubicBezTo>
                  <a:pt x="42" y="11"/>
                  <a:pt x="42" y="11"/>
                  <a:pt x="42" y="11"/>
                </a:cubicBezTo>
                <a:cubicBezTo>
                  <a:pt x="32" y="20"/>
                  <a:pt x="32" y="20"/>
                  <a:pt x="32" y="20"/>
                </a:cubicBezTo>
                <a:cubicBezTo>
                  <a:pt x="32" y="20"/>
                  <a:pt x="31" y="20"/>
                  <a:pt x="30" y="20"/>
                </a:cubicBezTo>
                <a:cubicBezTo>
                  <a:pt x="29" y="19"/>
                  <a:pt x="29" y="18"/>
                  <a:pt x="30" y="17"/>
                </a:cubicBezTo>
                <a:cubicBezTo>
                  <a:pt x="36" y="11"/>
                  <a:pt x="36" y="11"/>
                  <a:pt x="36" y="11"/>
                </a:cubicBezTo>
                <a:cubicBezTo>
                  <a:pt x="36" y="11"/>
                  <a:pt x="36" y="11"/>
                  <a:pt x="36" y="11"/>
                </a:cubicBezTo>
                <a:cubicBezTo>
                  <a:pt x="33" y="9"/>
                  <a:pt x="30" y="7"/>
                  <a:pt x="27" y="7"/>
                </a:cubicBezTo>
                <a:cubicBezTo>
                  <a:pt x="25" y="6"/>
                  <a:pt x="22" y="6"/>
                  <a:pt x="19" y="7"/>
                </a:cubicBezTo>
                <a:cubicBezTo>
                  <a:pt x="16" y="8"/>
                  <a:pt x="14" y="9"/>
                  <a:pt x="12" y="11"/>
                </a:cubicBezTo>
                <a:cubicBezTo>
                  <a:pt x="10" y="13"/>
                  <a:pt x="8" y="15"/>
                  <a:pt x="7" y="18"/>
                </a:cubicBezTo>
                <a:cubicBezTo>
                  <a:pt x="6" y="21"/>
                  <a:pt x="6" y="24"/>
                  <a:pt x="7" y="26"/>
                </a:cubicBezTo>
                <a:cubicBezTo>
                  <a:pt x="8" y="29"/>
                  <a:pt x="9" y="32"/>
                  <a:pt x="12" y="34"/>
                </a:cubicBezTo>
                <a:cubicBezTo>
                  <a:pt x="38" y="61"/>
                  <a:pt x="38" y="61"/>
                  <a:pt x="38" y="61"/>
                </a:cubicBezTo>
                <a:cubicBezTo>
                  <a:pt x="65" y="34"/>
                  <a:pt x="65" y="34"/>
                  <a:pt x="65" y="34"/>
                </a:cubicBezTo>
                <a:cubicBezTo>
                  <a:pt x="65" y="34"/>
                  <a:pt x="65" y="34"/>
                  <a:pt x="65" y="34"/>
                </a:cubicBezTo>
                <a:cubicBezTo>
                  <a:pt x="67" y="32"/>
                  <a:pt x="69" y="29"/>
                  <a:pt x="70" y="26"/>
                </a:cubicBezTo>
                <a:cubicBezTo>
                  <a:pt x="70" y="24"/>
                  <a:pt x="70" y="21"/>
                  <a:pt x="69" y="18"/>
                </a:cubicBezTo>
                <a:cubicBezTo>
                  <a:pt x="68" y="15"/>
                  <a:pt x="67" y="13"/>
                  <a:pt x="65" y="11"/>
                </a:cubicBezTo>
                <a:cubicBezTo>
                  <a:pt x="63" y="9"/>
                  <a:pt x="60" y="8"/>
                  <a:pt x="58" y="7"/>
                </a:cubicBezTo>
                <a:cubicBezTo>
                  <a:pt x="55" y="6"/>
                  <a:pt x="52" y="6"/>
                  <a:pt x="49" y="7"/>
                </a:cubicBezTo>
                <a:cubicBezTo>
                  <a:pt x="46" y="7"/>
                  <a:pt x="44" y="9"/>
                  <a:pt x="42" y="11"/>
                </a:cubicBezTo>
                <a:close/>
              </a:path>
            </a:pathLst>
          </a:custGeom>
          <a:solidFill>
            <a:schemeClr val="bg1">
              <a:lumMod val="50000"/>
            </a:schemeClr>
          </a:solidFill>
          <a:ln>
            <a:noFill/>
          </a:ln>
        </p:spPr>
        <p:txBody>
          <a:bodyPr vert="horz" wrap="square" lIns="91423" tIns="45711" rIns="91423" bIns="45711" numCol="1" anchor="t" anchorCtr="0" compatLnSpc="1">
            <a:prstTxWarp prst="textNoShape">
              <a:avLst/>
            </a:prstTxWarp>
          </a:bodyPr>
          <a:lstStyle/>
          <a:p>
            <a:endParaRPr lang="zh-CN" altLang="en-US"/>
          </a:p>
        </p:txBody>
      </p:sp>
      <p:sp>
        <p:nvSpPr>
          <p:cNvPr id="6" name="淘宝店chenying0907 6"/>
          <p:cNvSpPr>
            <a:spLocks/>
          </p:cNvSpPr>
          <p:nvPr/>
        </p:nvSpPr>
        <p:spPr bwMode="auto">
          <a:xfrm>
            <a:off x="1391295" y="2710928"/>
            <a:ext cx="1610574" cy="402049"/>
          </a:xfrm>
          <a:custGeom>
            <a:avLst/>
            <a:gdLst>
              <a:gd name="T0" fmla="*/ 592 w 676"/>
              <a:gd name="T1" fmla="*/ 0 h 168"/>
              <a:gd name="T2" fmla="*/ 0 w 676"/>
              <a:gd name="T3" fmla="*/ 0 h 168"/>
              <a:gd name="T4" fmla="*/ 0 w 676"/>
              <a:gd name="T5" fmla="*/ 84 h 168"/>
              <a:gd name="T6" fmla="*/ 84 w 676"/>
              <a:gd name="T7" fmla="*/ 168 h 168"/>
              <a:gd name="T8" fmla="*/ 676 w 676"/>
              <a:gd name="T9" fmla="*/ 168 h 168"/>
              <a:gd name="T10" fmla="*/ 676 w 676"/>
              <a:gd name="T11" fmla="*/ 84 h 168"/>
              <a:gd name="T12" fmla="*/ 592 w 676"/>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676" h="168">
                <a:moveTo>
                  <a:pt x="592" y="0"/>
                </a:moveTo>
                <a:cubicBezTo>
                  <a:pt x="0" y="0"/>
                  <a:pt x="0" y="0"/>
                  <a:pt x="0" y="0"/>
                </a:cubicBezTo>
                <a:cubicBezTo>
                  <a:pt x="0" y="84"/>
                  <a:pt x="0" y="84"/>
                  <a:pt x="0" y="84"/>
                </a:cubicBezTo>
                <a:cubicBezTo>
                  <a:pt x="0" y="131"/>
                  <a:pt x="38" y="168"/>
                  <a:pt x="84" y="168"/>
                </a:cubicBezTo>
                <a:cubicBezTo>
                  <a:pt x="676" y="168"/>
                  <a:pt x="676" y="168"/>
                  <a:pt x="676" y="168"/>
                </a:cubicBezTo>
                <a:cubicBezTo>
                  <a:pt x="676" y="84"/>
                  <a:pt x="676" y="84"/>
                  <a:pt x="676" y="84"/>
                </a:cubicBezTo>
                <a:cubicBezTo>
                  <a:pt x="676" y="38"/>
                  <a:pt x="638" y="0"/>
                  <a:pt x="592" y="0"/>
                </a:cubicBezTo>
                <a:close/>
              </a:path>
            </a:pathLst>
          </a:custGeom>
          <a:solidFill>
            <a:schemeClr val="accent1">
              <a:alpha val="70000"/>
            </a:schemeClr>
          </a:solidFill>
          <a:ln>
            <a:noFill/>
          </a:ln>
        </p:spPr>
        <p:txBody>
          <a:bodyPr vert="horz" wrap="square" lIns="91423" tIns="45711" rIns="91423" bIns="45711" numCol="1" anchor="ctr" anchorCtr="0" compatLnSpc="1">
            <a:prstTxWarp prst="textNoShape">
              <a:avLst/>
            </a:prstTxWarp>
          </a:bodyPr>
          <a:lstStyle/>
          <a:p>
            <a:pPr algn="ctr"/>
            <a:r>
              <a:rPr lang="en-US" altLang="zh-CN" sz="1000" dirty="0" smtClean="0">
                <a:solidFill>
                  <a:schemeClr val="bg1"/>
                </a:solidFill>
              </a:rPr>
              <a:t>PROCESS 01</a:t>
            </a:r>
            <a:endParaRPr lang="zh-CN" altLang="en-US" sz="1000" dirty="0">
              <a:solidFill>
                <a:schemeClr val="bg1"/>
              </a:solidFill>
            </a:endParaRPr>
          </a:p>
        </p:txBody>
      </p:sp>
      <p:sp>
        <p:nvSpPr>
          <p:cNvPr id="10" name="淘宝店chenying0907 10"/>
          <p:cNvSpPr>
            <a:spLocks/>
          </p:cNvSpPr>
          <p:nvPr/>
        </p:nvSpPr>
        <p:spPr bwMode="auto">
          <a:xfrm>
            <a:off x="4734961" y="2710928"/>
            <a:ext cx="1610574" cy="402049"/>
          </a:xfrm>
          <a:custGeom>
            <a:avLst/>
            <a:gdLst>
              <a:gd name="T0" fmla="*/ 592 w 676"/>
              <a:gd name="T1" fmla="*/ 0 h 168"/>
              <a:gd name="T2" fmla="*/ 0 w 676"/>
              <a:gd name="T3" fmla="*/ 0 h 168"/>
              <a:gd name="T4" fmla="*/ 0 w 676"/>
              <a:gd name="T5" fmla="*/ 84 h 168"/>
              <a:gd name="T6" fmla="*/ 84 w 676"/>
              <a:gd name="T7" fmla="*/ 168 h 168"/>
              <a:gd name="T8" fmla="*/ 676 w 676"/>
              <a:gd name="T9" fmla="*/ 168 h 168"/>
              <a:gd name="T10" fmla="*/ 676 w 676"/>
              <a:gd name="T11" fmla="*/ 84 h 168"/>
              <a:gd name="T12" fmla="*/ 592 w 676"/>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676" h="168">
                <a:moveTo>
                  <a:pt x="592" y="0"/>
                </a:moveTo>
                <a:cubicBezTo>
                  <a:pt x="0" y="0"/>
                  <a:pt x="0" y="0"/>
                  <a:pt x="0" y="0"/>
                </a:cubicBezTo>
                <a:cubicBezTo>
                  <a:pt x="0" y="84"/>
                  <a:pt x="0" y="84"/>
                  <a:pt x="0" y="84"/>
                </a:cubicBezTo>
                <a:cubicBezTo>
                  <a:pt x="0" y="131"/>
                  <a:pt x="38" y="168"/>
                  <a:pt x="84" y="168"/>
                </a:cubicBezTo>
                <a:cubicBezTo>
                  <a:pt x="676" y="168"/>
                  <a:pt x="676" y="168"/>
                  <a:pt x="676" y="168"/>
                </a:cubicBezTo>
                <a:cubicBezTo>
                  <a:pt x="676" y="84"/>
                  <a:pt x="676" y="84"/>
                  <a:pt x="676" y="84"/>
                </a:cubicBezTo>
                <a:cubicBezTo>
                  <a:pt x="676" y="38"/>
                  <a:pt x="639" y="0"/>
                  <a:pt x="592" y="0"/>
                </a:cubicBezTo>
                <a:close/>
              </a:path>
            </a:pathLst>
          </a:custGeom>
          <a:solidFill>
            <a:schemeClr val="accent3">
              <a:alpha val="70000"/>
            </a:schemeClr>
          </a:solidFill>
          <a:ln>
            <a:noFill/>
          </a:ln>
        </p:spPr>
        <p:txBody>
          <a:bodyPr vert="horz" wrap="square" lIns="91423" tIns="45711" rIns="91423" bIns="45711" numCol="1" anchor="ctr" anchorCtr="0" compatLnSpc="1">
            <a:prstTxWarp prst="textNoShape">
              <a:avLst/>
            </a:prstTxWarp>
          </a:bodyPr>
          <a:lstStyle/>
          <a:p>
            <a:pPr algn="ctr"/>
            <a:r>
              <a:rPr lang="en-US" altLang="zh-CN" sz="1000" dirty="0">
                <a:solidFill>
                  <a:schemeClr val="bg1"/>
                </a:solidFill>
              </a:rPr>
              <a:t>PROCESS </a:t>
            </a:r>
            <a:r>
              <a:rPr lang="en-US" altLang="zh-CN" sz="1000" dirty="0" smtClean="0">
                <a:solidFill>
                  <a:schemeClr val="bg1"/>
                </a:solidFill>
              </a:rPr>
              <a:t>03</a:t>
            </a:r>
            <a:endParaRPr lang="zh-CN" altLang="en-US" sz="1000" dirty="0">
              <a:solidFill>
                <a:schemeClr val="bg1"/>
              </a:solidFill>
            </a:endParaRPr>
          </a:p>
        </p:txBody>
      </p:sp>
      <p:sp>
        <p:nvSpPr>
          <p:cNvPr id="20" name="Rectangle 24"/>
          <p:cNvSpPr>
            <a:spLocks noChangeArrowheads="1"/>
          </p:cNvSpPr>
          <p:nvPr/>
        </p:nvSpPr>
        <p:spPr bwMode="auto">
          <a:xfrm>
            <a:off x="1473114" y="1577340"/>
            <a:ext cx="1422297"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b="1" dirty="0">
                <a:solidFill>
                  <a:srgbClr val="FFFFFF">
                    <a:lumMod val="50000"/>
                  </a:srgbClr>
                </a:solidFill>
              </a:rPr>
              <a:t>TOPIC HEADER HERE</a:t>
            </a:r>
          </a:p>
        </p:txBody>
      </p:sp>
      <p:sp>
        <p:nvSpPr>
          <p:cNvPr id="21" name="淘宝店chenying0907 20"/>
          <p:cNvSpPr/>
          <p:nvPr/>
        </p:nvSpPr>
        <p:spPr>
          <a:xfrm>
            <a:off x="1473114" y="1784825"/>
            <a:ext cx="195251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2" name="Rectangle 24"/>
          <p:cNvSpPr>
            <a:spLocks noChangeArrowheads="1"/>
          </p:cNvSpPr>
          <p:nvPr/>
        </p:nvSpPr>
        <p:spPr bwMode="auto">
          <a:xfrm>
            <a:off x="4832264" y="1577340"/>
            <a:ext cx="1422297"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b="1" dirty="0">
                <a:solidFill>
                  <a:srgbClr val="FFFFFF">
                    <a:lumMod val="50000"/>
                  </a:srgbClr>
                </a:solidFill>
              </a:rPr>
              <a:t>TOPIC HEADER HERE</a:t>
            </a:r>
          </a:p>
        </p:txBody>
      </p:sp>
      <p:sp>
        <p:nvSpPr>
          <p:cNvPr id="23" name="淘宝店chenying0907 22"/>
          <p:cNvSpPr/>
          <p:nvPr/>
        </p:nvSpPr>
        <p:spPr>
          <a:xfrm>
            <a:off x="4832262" y="1784825"/>
            <a:ext cx="195251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4" name="Rectangle 24"/>
          <p:cNvSpPr>
            <a:spLocks noChangeArrowheads="1"/>
          </p:cNvSpPr>
          <p:nvPr/>
        </p:nvSpPr>
        <p:spPr bwMode="auto">
          <a:xfrm>
            <a:off x="3155864" y="3495040"/>
            <a:ext cx="1422297"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b="1" dirty="0">
                <a:solidFill>
                  <a:srgbClr val="FFFFFF">
                    <a:lumMod val="50000"/>
                  </a:srgbClr>
                </a:solidFill>
              </a:rPr>
              <a:t>TOPIC HEADER HERE</a:t>
            </a:r>
          </a:p>
        </p:txBody>
      </p:sp>
      <p:sp>
        <p:nvSpPr>
          <p:cNvPr id="25" name="淘宝店chenying0907 24"/>
          <p:cNvSpPr/>
          <p:nvPr/>
        </p:nvSpPr>
        <p:spPr>
          <a:xfrm>
            <a:off x="3155863" y="3702524"/>
            <a:ext cx="195251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26" name="Rectangle 24"/>
          <p:cNvSpPr>
            <a:spLocks noChangeArrowheads="1"/>
          </p:cNvSpPr>
          <p:nvPr/>
        </p:nvSpPr>
        <p:spPr bwMode="auto">
          <a:xfrm>
            <a:off x="6515014" y="3495040"/>
            <a:ext cx="1422297" cy="1538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r>
              <a:rPr lang="zh-CN" altLang="en-US" sz="1000" b="1" dirty="0">
                <a:solidFill>
                  <a:srgbClr val="FFFFFF">
                    <a:lumMod val="50000"/>
                  </a:srgbClr>
                </a:solidFill>
              </a:rPr>
              <a:t>TOPIC HEADER HERE</a:t>
            </a:r>
          </a:p>
        </p:txBody>
      </p:sp>
      <p:sp>
        <p:nvSpPr>
          <p:cNvPr id="27" name="淘宝店chenying0907 26"/>
          <p:cNvSpPr/>
          <p:nvPr/>
        </p:nvSpPr>
        <p:spPr>
          <a:xfrm>
            <a:off x="6515014" y="3702524"/>
            <a:ext cx="1952515" cy="5909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en-US" altLang="zh-CN" sz="800" dirty="0">
                <a:solidFill>
                  <a:schemeClr val="bg1">
                    <a:lumMod val="50000"/>
                  </a:schemeClr>
                </a:solidFill>
              </a:rPr>
              <a:t>We have many PowerPoint templates that has been specifically designed to help anyone that is stepping into the world of PowerPoint for the very first time. </a:t>
            </a:r>
            <a:endParaRPr lang="zh-CN" altLang="en-US" sz="800" dirty="0">
              <a:solidFill>
                <a:schemeClr val="bg1">
                  <a:lumMod val="50000"/>
                </a:schemeClr>
              </a:solidFill>
            </a:endParaRPr>
          </a:p>
        </p:txBody>
      </p:sp>
      <p:sp>
        <p:nvSpPr>
          <p:cNvPr id="8" name="淘宝店chenying0907 8"/>
          <p:cNvSpPr>
            <a:spLocks/>
          </p:cNvSpPr>
          <p:nvPr/>
        </p:nvSpPr>
        <p:spPr bwMode="auto">
          <a:xfrm>
            <a:off x="3063724" y="2710928"/>
            <a:ext cx="1609385" cy="402049"/>
          </a:xfrm>
          <a:custGeom>
            <a:avLst/>
            <a:gdLst>
              <a:gd name="T0" fmla="*/ 592 w 676"/>
              <a:gd name="T1" fmla="*/ 0 h 168"/>
              <a:gd name="T2" fmla="*/ 0 w 676"/>
              <a:gd name="T3" fmla="*/ 0 h 168"/>
              <a:gd name="T4" fmla="*/ 0 w 676"/>
              <a:gd name="T5" fmla="*/ 84 h 168"/>
              <a:gd name="T6" fmla="*/ 84 w 676"/>
              <a:gd name="T7" fmla="*/ 168 h 168"/>
              <a:gd name="T8" fmla="*/ 676 w 676"/>
              <a:gd name="T9" fmla="*/ 168 h 168"/>
              <a:gd name="T10" fmla="*/ 676 w 676"/>
              <a:gd name="T11" fmla="*/ 84 h 168"/>
              <a:gd name="T12" fmla="*/ 592 w 676"/>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676" h="168">
                <a:moveTo>
                  <a:pt x="592" y="0"/>
                </a:moveTo>
                <a:cubicBezTo>
                  <a:pt x="0" y="0"/>
                  <a:pt x="0" y="0"/>
                  <a:pt x="0" y="0"/>
                </a:cubicBezTo>
                <a:cubicBezTo>
                  <a:pt x="0" y="84"/>
                  <a:pt x="0" y="84"/>
                  <a:pt x="0" y="84"/>
                </a:cubicBezTo>
                <a:cubicBezTo>
                  <a:pt x="0" y="131"/>
                  <a:pt x="38" y="168"/>
                  <a:pt x="84" y="168"/>
                </a:cubicBezTo>
                <a:cubicBezTo>
                  <a:pt x="676" y="168"/>
                  <a:pt x="676" y="168"/>
                  <a:pt x="676" y="168"/>
                </a:cubicBezTo>
                <a:cubicBezTo>
                  <a:pt x="676" y="84"/>
                  <a:pt x="676" y="84"/>
                  <a:pt x="676" y="84"/>
                </a:cubicBezTo>
                <a:cubicBezTo>
                  <a:pt x="676" y="38"/>
                  <a:pt x="638" y="0"/>
                  <a:pt x="592" y="0"/>
                </a:cubicBezTo>
                <a:close/>
              </a:path>
            </a:pathLst>
          </a:custGeom>
          <a:solidFill>
            <a:schemeClr val="accent2">
              <a:alpha val="70000"/>
            </a:schemeClr>
          </a:solidFill>
          <a:ln>
            <a:noFill/>
          </a:ln>
        </p:spPr>
        <p:txBody>
          <a:bodyPr vert="horz" wrap="square" lIns="91423" tIns="45711" rIns="91423" bIns="45711" numCol="1" anchor="ctr" anchorCtr="0" compatLnSpc="1">
            <a:prstTxWarp prst="textNoShape">
              <a:avLst/>
            </a:prstTxWarp>
          </a:bodyPr>
          <a:lstStyle/>
          <a:p>
            <a:pPr algn="ctr"/>
            <a:r>
              <a:rPr lang="en-US" altLang="zh-CN" sz="1000" dirty="0">
                <a:solidFill>
                  <a:schemeClr val="bg1"/>
                </a:solidFill>
              </a:rPr>
              <a:t>PROCESS </a:t>
            </a:r>
            <a:r>
              <a:rPr lang="en-US" altLang="zh-CN" sz="1000" dirty="0" smtClean="0">
                <a:solidFill>
                  <a:schemeClr val="bg1"/>
                </a:solidFill>
              </a:rPr>
              <a:t>02</a:t>
            </a:r>
            <a:endParaRPr lang="zh-CN" altLang="en-US" sz="1000" dirty="0">
              <a:solidFill>
                <a:schemeClr val="bg1"/>
              </a:solidFill>
            </a:endParaRPr>
          </a:p>
        </p:txBody>
      </p:sp>
      <p:sp>
        <p:nvSpPr>
          <p:cNvPr id="12" name="淘宝店chenying0907 12"/>
          <p:cNvSpPr>
            <a:spLocks/>
          </p:cNvSpPr>
          <p:nvPr/>
        </p:nvSpPr>
        <p:spPr bwMode="auto">
          <a:xfrm>
            <a:off x="6407389" y="2710928"/>
            <a:ext cx="1609385" cy="402049"/>
          </a:xfrm>
          <a:custGeom>
            <a:avLst/>
            <a:gdLst>
              <a:gd name="T0" fmla="*/ 592 w 676"/>
              <a:gd name="T1" fmla="*/ 0 h 168"/>
              <a:gd name="T2" fmla="*/ 0 w 676"/>
              <a:gd name="T3" fmla="*/ 0 h 168"/>
              <a:gd name="T4" fmla="*/ 0 w 676"/>
              <a:gd name="T5" fmla="*/ 84 h 168"/>
              <a:gd name="T6" fmla="*/ 84 w 676"/>
              <a:gd name="T7" fmla="*/ 168 h 168"/>
              <a:gd name="T8" fmla="*/ 676 w 676"/>
              <a:gd name="T9" fmla="*/ 168 h 168"/>
              <a:gd name="T10" fmla="*/ 676 w 676"/>
              <a:gd name="T11" fmla="*/ 84 h 168"/>
              <a:gd name="T12" fmla="*/ 592 w 676"/>
              <a:gd name="T13" fmla="*/ 0 h 168"/>
            </a:gdLst>
            <a:ahLst/>
            <a:cxnLst>
              <a:cxn ang="0">
                <a:pos x="T0" y="T1"/>
              </a:cxn>
              <a:cxn ang="0">
                <a:pos x="T2" y="T3"/>
              </a:cxn>
              <a:cxn ang="0">
                <a:pos x="T4" y="T5"/>
              </a:cxn>
              <a:cxn ang="0">
                <a:pos x="T6" y="T7"/>
              </a:cxn>
              <a:cxn ang="0">
                <a:pos x="T8" y="T9"/>
              </a:cxn>
              <a:cxn ang="0">
                <a:pos x="T10" y="T11"/>
              </a:cxn>
              <a:cxn ang="0">
                <a:pos x="T12" y="T13"/>
              </a:cxn>
            </a:cxnLst>
            <a:rect l="0" t="0" r="r" b="b"/>
            <a:pathLst>
              <a:path w="676" h="168">
                <a:moveTo>
                  <a:pt x="592" y="0"/>
                </a:moveTo>
                <a:cubicBezTo>
                  <a:pt x="0" y="0"/>
                  <a:pt x="0" y="0"/>
                  <a:pt x="0" y="0"/>
                </a:cubicBezTo>
                <a:cubicBezTo>
                  <a:pt x="0" y="84"/>
                  <a:pt x="0" y="84"/>
                  <a:pt x="0" y="84"/>
                </a:cubicBezTo>
                <a:cubicBezTo>
                  <a:pt x="0" y="131"/>
                  <a:pt x="38" y="168"/>
                  <a:pt x="84" y="168"/>
                </a:cubicBezTo>
                <a:cubicBezTo>
                  <a:pt x="676" y="168"/>
                  <a:pt x="676" y="168"/>
                  <a:pt x="676" y="168"/>
                </a:cubicBezTo>
                <a:cubicBezTo>
                  <a:pt x="676" y="84"/>
                  <a:pt x="676" y="84"/>
                  <a:pt x="676" y="84"/>
                </a:cubicBezTo>
                <a:cubicBezTo>
                  <a:pt x="676" y="38"/>
                  <a:pt x="639" y="0"/>
                  <a:pt x="592" y="0"/>
                </a:cubicBezTo>
                <a:close/>
              </a:path>
            </a:pathLst>
          </a:custGeom>
          <a:solidFill>
            <a:schemeClr val="accent4">
              <a:alpha val="70000"/>
            </a:schemeClr>
          </a:solidFill>
          <a:ln>
            <a:noFill/>
          </a:ln>
        </p:spPr>
        <p:txBody>
          <a:bodyPr vert="horz" wrap="square" lIns="91423" tIns="45711" rIns="91423" bIns="45711" numCol="1" anchor="ctr" anchorCtr="0" compatLnSpc="1">
            <a:prstTxWarp prst="textNoShape">
              <a:avLst/>
            </a:prstTxWarp>
          </a:bodyPr>
          <a:lstStyle/>
          <a:p>
            <a:pPr algn="ctr"/>
            <a:r>
              <a:rPr lang="en-US" altLang="zh-CN" sz="1000" dirty="0">
                <a:solidFill>
                  <a:schemeClr val="bg1"/>
                </a:solidFill>
              </a:rPr>
              <a:t>PROCESS </a:t>
            </a:r>
            <a:r>
              <a:rPr lang="en-US" altLang="zh-CN" sz="1000" dirty="0" smtClean="0">
                <a:solidFill>
                  <a:schemeClr val="bg1"/>
                </a:solidFill>
              </a:rPr>
              <a:t>04</a:t>
            </a:r>
            <a:endParaRPr lang="zh-CN" altLang="en-US" sz="1000" dirty="0">
              <a:solidFill>
                <a:schemeClr val="bg1"/>
              </a:solidFill>
            </a:endParaRPr>
          </a:p>
        </p:txBody>
      </p:sp>
    </p:spTree>
    <p:extLst>
      <p:ext uri="{BB962C8B-B14F-4D97-AF65-F5344CB8AC3E}">
        <p14:creationId xmlns:p14="http://schemas.microsoft.com/office/powerpoint/2010/main" val="36364717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6"/>
                                        </p:tgtEl>
                                        <p:attrNameLst>
                                          <p:attrName>ppt_w</p:attrName>
                                        </p:attrNameLst>
                                      </p:cBhvr>
                                      <p:tavLst>
                                        <p:tav tm="0">
                                          <p:val>
                                            <p:strVal val="#ppt_w*.05"/>
                                          </p:val>
                                        </p:tav>
                                        <p:tav tm="100000">
                                          <p:val>
                                            <p:strVal val="#ppt_w"/>
                                          </p:val>
                                        </p:tav>
                                      </p:tavLst>
                                    </p:anim>
                                    <p:anim calcmode="lin" valueType="num">
                                      <p:cBhvr>
                                        <p:cTn id="10" dur="1000" fill="hold"/>
                                        <p:tgtEl>
                                          <p:spTgt spid="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6"/>
                                        </p:tgtEl>
                                      </p:cBhvr>
                                    </p:animEffect>
                                  </p:childTnLst>
                                </p:cTn>
                              </p:par>
                            </p:childTnLst>
                          </p:cTn>
                        </p:par>
                        <p:par>
                          <p:cTn id="15" fill="hold">
                            <p:stCondLst>
                              <p:cond delay="1000"/>
                            </p:stCondLst>
                            <p:childTnLst>
                              <p:par>
                                <p:cTn id="16" presetID="22" presetClass="entr" presetSubtype="4"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00"/>
                                        <p:tgtEl>
                                          <p:spTgt spid="7"/>
                                        </p:tgtEl>
                                      </p:cBhvr>
                                    </p:animEffect>
                                  </p:childTnLst>
                                </p:cTn>
                              </p:par>
                            </p:childTnLst>
                          </p:cTn>
                        </p:par>
                        <p:par>
                          <p:cTn id="19" fill="hold">
                            <p:stCondLst>
                              <p:cond delay="1500"/>
                            </p:stCondLst>
                            <p:childTnLst>
                              <p:par>
                                <p:cTn id="20" presetID="53" presetClass="entr" presetSubtype="16"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p:cTn id="22" dur="750" fill="hold"/>
                                        <p:tgtEl>
                                          <p:spTgt spid="17"/>
                                        </p:tgtEl>
                                        <p:attrNameLst>
                                          <p:attrName>ppt_w</p:attrName>
                                        </p:attrNameLst>
                                      </p:cBhvr>
                                      <p:tavLst>
                                        <p:tav tm="0">
                                          <p:val>
                                            <p:fltVal val="0"/>
                                          </p:val>
                                        </p:tav>
                                        <p:tav tm="100000">
                                          <p:val>
                                            <p:strVal val="#ppt_w"/>
                                          </p:val>
                                        </p:tav>
                                      </p:tavLst>
                                    </p:anim>
                                    <p:anim calcmode="lin" valueType="num">
                                      <p:cBhvr>
                                        <p:cTn id="23" dur="750" fill="hold"/>
                                        <p:tgtEl>
                                          <p:spTgt spid="17"/>
                                        </p:tgtEl>
                                        <p:attrNameLst>
                                          <p:attrName>ppt_h</p:attrName>
                                        </p:attrNameLst>
                                      </p:cBhvr>
                                      <p:tavLst>
                                        <p:tav tm="0">
                                          <p:val>
                                            <p:fltVal val="0"/>
                                          </p:val>
                                        </p:tav>
                                        <p:tav tm="100000">
                                          <p:val>
                                            <p:strVal val="#ppt_h"/>
                                          </p:val>
                                        </p:tav>
                                      </p:tavLst>
                                    </p:anim>
                                    <p:animEffect transition="in" filter="fade">
                                      <p:cBhvr>
                                        <p:cTn id="24" dur="750"/>
                                        <p:tgtEl>
                                          <p:spTgt spid="17"/>
                                        </p:tgtEl>
                                      </p:cBhvr>
                                    </p:animEffect>
                                  </p:childTnLst>
                                </p:cTn>
                              </p:par>
                              <p:par>
                                <p:cTn id="25" presetID="47" presetClass="entr" presetSubtype="0"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750"/>
                                        <p:tgtEl>
                                          <p:spTgt spid="20"/>
                                        </p:tgtEl>
                                      </p:cBhvr>
                                    </p:animEffect>
                                    <p:anim calcmode="lin" valueType="num">
                                      <p:cBhvr>
                                        <p:cTn id="28" dur="750" fill="hold"/>
                                        <p:tgtEl>
                                          <p:spTgt spid="20"/>
                                        </p:tgtEl>
                                        <p:attrNameLst>
                                          <p:attrName>ppt_x</p:attrName>
                                        </p:attrNameLst>
                                      </p:cBhvr>
                                      <p:tavLst>
                                        <p:tav tm="0">
                                          <p:val>
                                            <p:strVal val="#ppt_x"/>
                                          </p:val>
                                        </p:tav>
                                        <p:tav tm="100000">
                                          <p:val>
                                            <p:strVal val="#ppt_x"/>
                                          </p:val>
                                        </p:tav>
                                      </p:tavLst>
                                    </p:anim>
                                    <p:anim calcmode="lin" valueType="num">
                                      <p:cBhvr>
                                        <p:cTn id="29" dur="750" fill="hold"/>
                                        <p:tgtEl>
                                          <p:spTgt spid="2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1"/>
                                        </p:tgtEl>
                                        <p:attrNameLst>
                                          <p:attrName>style.visibility</p:attrName>
                                        </p:attrNameLst>
                                      </p:cBhvr>
                                      <p:to>
                                        <p:strVal val="visible"/>
                                      </p:to>
                                    </p:set>
                                    <p:animEffect transition="in" filter="fade">
                                      <p:cBhvr>
                                        <p:cTn id="32" dur="750"/>
                                        <p:tgtEl>
                                          <p:spTgt spid="21"/>
                                        </p:tgtEl>
                                      </p:cBhvr>
                                    </p:animEffect>
                                    <p:anim calcmode="lin" valueType="num">
                                      <p:cBhvr>
                                        <p:cTn id="33" dur="750" fill="hold"/>
                                        <p:tgtEl>
                                          <p:spTgt spid="21"/>
                                        </p:tgtEl>
                                        <p:attrNameLst>
                                          <p:attrName>ppt_x</p:attrName>
                                        </p:attrNameLst>
                                      </p:cBhvr>
                                      <p:tavLst>
                                        <p:tav tm="0">
                                          <p:val>
                                            <p:strVal val="#ppt_x"/>
                                          </p:val>
                                        </p:tav>
                                        <p:tav tm="100000">
                                          <p:val>
                                            <p:strVal val="#ppt_x"/>
                                          </p:val>
                                        </p:tav>
                                      </p:tavLst>
                                    </p:anim>
                                    <p:anim calcmode="lin" valueType="num">
                                      <p:cBhvr>
                                        <p:cTn id="34" dur="750" fill="hold"/>
                                        <p:tgtEl>
                                          <p:spTgt spid="21"/>
                                        </p:tgtEl>
                                        <p:attrNameLst>
                                          <p:attrName>ppt_y</p:attrName>
                                        </p:attrNameLst>
                                      </p:cBhvr>
                                      <p:tavLst>
                                        <p:tav tm="0">
                                          <p:val>
                                            <p:strVal val="#ppt_y+.1"/>
                                          </p:val>
                                        </p:tav>
                                        <p:tav tm="100000">
                                          <p:val>
                                            <p:strVal val="#ppt_y"/>
                                          </p:val>
                                        </p:tav>
                                      </p:tavLst>
                                    </p:anim>
                                  </p:childTnLst>
                                </p:cTn>
                              </p:par>
                            </p:childTnLst>
                          </p:cTn>
                        </p:par>
                        <p:par>
                          <p:cTn id="35" fill="hold">
                            <p:stCondLst>
                              <p:cond delay="2250"/>
                            </p:stCondLst>
                            <p:childTnLst>
                              <p:par>
                                <p:cTn id="36" presetID="25" presetClass="entr" presetSubtype="0" fill="hold" grpId="0" nodeType="after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p:cTn id="38"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39"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40"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41" dur="1000" fill="hold"/>
                                        <p:tgtEl>
                                          <p:spTgt spid="8"/>
                                        </p:tgtEl>
                                        <p:attrNameLst>
                                          <p:attrName>ppt_h</p:attrName>
                                        </p:attrNameLst>
                                      </p:cBhvr>
                                      <p:tavLst>
                                        <p:tav tm="0">
                                          <p:val>
                                            <p:strVal val="#ppt_h"/>
                                          </p:val>
                                        </p:tav>
                                        <p:tav tm="100000">
                                          <p:val>
                                            <p:strVal val="#ppt_h"/>
                                          </p:val>
                                        </p:tav>
                                      </p:tavLst>
                                    </p:anim>
                                    <p:anim calcmode="lin" valueType="num">
                                      <p:cBhvr>
                                        <p:cTn id="42"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43"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44"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45" dur="1000" decel="50000">
                                          <p:stCondLst>
                                            <p:cond delay="0"/>
                                          </p:stCondLst>
                                        </p:cTn>
                                        <p:tgtEl>
                                          <p:spTgt spid="8"/>
                                        </p:tgtEl>
                                      </p:cBhvr>
                                    </p:animEffect>
                                  </p:childTnLst>
                                </p:cTn>
                              </p:par>
                            </p:childTnLst>
                          </p:cTn>
                        </p:par>
                        <p:par>
                          <p:cTn id="46" fill="hold">
                            <p:stCondLst>
                              <p:cond delay="3250"/>
                            </p:stCondLst>
                            <p:childTnLst>
                              <p:par>
                                <p:cTn id="47" presetID="22" presetClass="entr" presetSubtype="1" fill="hold" grpId="0" nodeType="afterEffect">
                                  <p:stCondLst>
                                    <p:cond delay="0"/>
                                  </p:stCondLst>
                                  <p:childTnLst>
                                    <p:set>
                                      <p:cBhvr>
                                        <p:cTn id="48" dur="1" fill="hold">
                                          <p:stCondLst>
                                            <p:cond delay="0"/>
                                          </p:stCondLst>
                                        </p:cTn>
                                        <p:tgtEl>
                                          <p:spTgt spid="9"/>
                                        </p:tgtEl>
                                        <p:attrNameLst>
                                          <p:attrName>style.visibility</p:attrName>
                                        </p:attrNameLst>
                                      </p:cBhvr>
                                      <p:to>
                                        <p:strVal val="visible"/>
                                      </p:to>
                                    </p:set>
                                    <p:animEffect transition="in" filter="wipe(up)">
                                      <p:cBhvr>
                                        <p:cTn id="49" dur="500"/>
                                        <p:tgtEl>
                                          <p:spTgt spid="9"/>
                                        </p:tgtEl>
                                      </p:cBhvr>
                                    </p:animEffect>
                                  </p:childTnLst>
                                </p:cTn>
                              </p:par>
                            </p:childTnLst>
                          </p:cTn>
                        </p:par>
                        <p:par>
                          <p:cTn id="50" fill="hold">
                            <p:stCondLst>
                              <p:cond delay="3750"/>
                            </p:stCondLst>
                            <p:childTnLst>
                              <p:par>
                                <p:cTn id="51" presetID="53" presetClass="entr" presetSubtype="16"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p:cTn id="53" dur="750" fill="hold"/>
                                        <p:tgtEl>
                                          <p:spTgt spid="14"/>
                                        </p:tgtEl>
                                        <p:attrNameLst>
                                          <p:attrName>ppt_w</p:attrName>
                                        </p:attrNameLst>
                                      </p:cBhvr>
                                      <p:tavLst>
                                        <p:tav tm="0">
                                          <p:val>
                                            <p:fltVal val="0"/>
                                          </p:val>
                                        </p:tav>
                                        <p:tav tm="100000">
                                          <p:val>
                                            <p:strVal val="#ppt_w"/>
                                          </p:val>
                                        </p:tav>
                                      </p:tavLst>
                                    </p:anim>
                                    <p:anim calcmode="lin" valueType="num">
                                      <p:cBhvr>
                                        <p:cTn id="54" dur="750" fill="hold"/>
                                        <p:tgtEl>
                                          <p:spTgt spid="14"/>
                                        </p:tgtEl>
                                        <p:attrNameLst>
                                          <p:attrName>ppt_h</p:attrName>
                                        </p:attrNameLst>
                                      </p:cBhvr>
                                      <p:tavLst>
                                        <p:tav tm="0">
                                          <p:val>
                                            <p:fltVal val="0"/>
                                          </p:val>
                                        </p:tav>
                                        <p:tav tm="100000">
                                          <p:val>
                                            <p:strVal val="#ppt_h"/>
                                          </p:val>
                                        </p:tav>
                                      </p:tavLst>
                                    </p:anim>
                                    <p:animEffect transition="in" filter="fade">
                                      <p:cBhvr>
                                        <p:cTn id="55" dur="750"/>
                                        <p:tgtEl>
                                          <p:spTgt spid="14"/>
                                        </p:tgtEl>
                                      </p:cBhvr>
                                    </p:animEffect>
                                  </p:childTnLst>
                                </p:cTn>
                              </p:par>
                              <p:par>
                                <p:cTn id="56" presetID="47" presetClass="entr" presetSubtype="0" fill="hold" grpId="0" nodeType="withEffect">
                                  <p:stCondLst>
                                    <p:cond delay="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ppt_x</p:attrName>
                                        </p:attrNameLst>
                                      </p:cBhvr>
                                      <p:tavLst>
                                        <p:tav tm="0">
                                          <p:val>
                                            <p:strVal val="#ppt_x"/>
                                          </p:val>
                                        </p:tav>
                                        <p:tav tm="100000">
                                          <p:val>
                                            <p:strVal val="#ppt_x"/>
                                          </p:val>
                                        </p:tav>
                                      </p:tavLst>
                                    </p:anim>
                                    <p:anim calcmode="lin" valueType="num">
                                      <p:cBhvr>
                                        <p:cTn id="60" dur="750" fill="hold"/>
                                        <p:tgtEl>
                                          <p:spTgt spid="24"/>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750"/>
                                        <p:tgtEl>
                                          <p:spTgt spid="25"/>
                                        </p:tgtEl>
                                      </p:cBhvr>
                                    </p:animEffect>
                                    <p:anim calcmode="lin" valueType="num">
                                      <p:cBhvr>
                                        <p:cTn id="64" dur="750" fill="hold"/>
                                        <p:tgtEl>
                                          <p:spTgt spid="25"/>
                                        </p:tgtEl>
                                        <p:attrNameLst>
                                          <p:attrName>ppt_x</p:attrName>
                                        </p:attrNameLst>
                                      </p:cBhvr>
                                      <p:tavLst>
                                        <p:tav tm="0">
                                          <p:val>
                                            <p:strVal val="#ppt_x"/>
                                          </p:val>
                                        </p:tav>
                                        <p:tav tm="100000">
                                          <p:val>
                                            <p:strVal val="#ppt_x"/>
                                          </p:val>
                                        </p:tav>
                                      </p:tavLst>
                                    </p:anim>
                                    <p:anim calcmode="lin" valueType="num">
                                      <p:cBhvr>
                                        <p:cTn id="65" dur="750" fill="hold"/>
                                        <p:tgtEl>
                                          <p:spTgt spid="25"/>
                                        </p:tgtEl>
                                        <p:attrNameLst>
                                          <p:attrName>ppt_y</p:attrName>
                                        </p:attrNameLst>
                                      </p:cBhvr>
                                      <p:tavLst>
                                        <p:tav tm="0">
                                          <p:val>
                                            <p:strVal val="#ppt_y+.1"/>
                                          </p:val>
                                        </p:tav>
                                        <p:tav tm="100000">
                                          <p:val>
                                            <p:strVal val="#ppt_y"/>
                                          </p:val>
                                        </p:tav>
                                      </p:tavLst>
                                    </p:anim>
                                  </p:childTnLst>
                                </p:cTn>
                              </p:par>
                            </p:childTnLst>
                          </p:cTn>
                        </p:par>
                        <p:par>
                          <p:cTn id="66" fill="hold">
                            <p:stCondLst>
                              <p:cond delay="4500"/>
                            </p:stCondLst>
                            <p:childTnLst>
                              <p:par>
                                <p:cTn id="67" presetID="25" presetClass="entr" presetSubtype="0" fill="hold" grpId="0" nodeType="after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p:cTn id="69" dur="500" decel="50000" fill="hold">
                                          <p:stCondLst>
                                            <p:cond delay="0"/>
                                          </p:stCondLst>
                                        </p:cTn>
                                        <p:tgtEl>
                                          <p:spTgt spid="10"/>
                                        </p:tgtEl>
                                        <p:attrNameLst>
                                          <p:attrName>style.rotation</p:attrName>
                                        </p:attrNameLst>
                                      </p:cBhvr>
                                      <p:tavLst>
                                        <p:tav tm="0">
                                          <p:val>
                                            <p:fltVal val="-90"/>
                                          </p:val>
                                        </p:tav>
                                        <p:tav tm="100000">
                                          <p:val>
                                            <p:fltVal val="0"/>
                                          </p:val>
                                        </p:tav>
                                      </p:tavLst>
                                    </p:anim>
                                    <p:anim calcmode="lin" valueType="num">
                                      <p:cBhvr>
                                        <p:cTn id="70" dur="500" decel="50000" fill="hold">
                                          <p:stCondLst>
                                            <p:cond delay="0"/>
                                          </p:stCondLst>
                                        </p:cTn>
                                        <p:tgtEl>
                                          <p:spTgt spid="10"/>
                                        </p:tgtEl>
                                        <p:attrNameLst>
                                          <p:attrName>ppt_w</p:attrName>
                                        </p:attrNameLst>
                                      </p:cBhvr>
                                      <p:tavLst>
                                        <p:tav tm="0">
                                          <p:val>
                                            <p:strVal val="#ppt_w"/>
                                          </p:val>
                                        </p:tav>
                                        <p:tav tm="100000">
                                          <p:val>
                                            <p:strVal val="#ppt_w*.05"/>
                                          </p:val>
                                        </p:tav>
                                      </p:tavLst>
                                    </p:anim>
                                    <p:anim calcmode="lin" valueType="num">
                                      <p:cBhvr>
                                        <p:cTn id="71" dur="500" accel="50000" fill="hold">
                                          <p:stCondLst>
                                            <p:cond delay="500"/>
                                          </p:stCondLst>
                                        </p:cTn>
                                        <p:tgtEl>
                                          <p:spTgt spid="10"/>
                                        </p:tgtEl>
                                        <p:attrNameLst>
                                          <p:attrName>ppt_w</p:attrName>
                                        </p:attrNameLst>
                                      </p:cBhvr>
                                      <p:tavLst>
                                        <p:tav tm="0">
                                          <p:val>
                                            <p:strVal val="#ppt_w*.05"/>
                                          </p:val>
                                        </p:tav>
                                        <p:tav tm="100000">
                                          <p:val>
                                            <p:strVal val="#ppt_w"/>
                                          </p:val>
                                        </p:tav>
                                      </p:tavLst>
                                    </p:anim>
                                    <p:anim calcmode="lin" valueType="num">
                                      <p:cBhvr>
                                        <p:cTn id="72" dur="1000" fill="hold"/>
                                        <p:tgtEl>
                                          <p:spTgt spid="10"/>
                                        </p:tgtEl>
                                        <p:attrNameLst>
                                          <p:attrName>ppt_h</p:attrName>
                                        </p:attrNameLst>
                                      </p:cBhvr>
                                      <p:tavLst>
                                        <p:tav tm="0">
                                          <p:val>
                                            <p:strVal val="#ppt_h"/>
                                          </p:val>
                                        </p:tav>
                                        <p:tav tm="100000">
                                          <p:val>
                                            <p:strVal val="#ppt_h"/>
                                          </p:val>
                                        </p:tav>
                                      </p:tavLst>
                                    </p:anim>
                                    <p:anim calcmode="lin" valueType="num">
                                      <p:cBhvr>
                                        <p:cTn id="73" dur="500" decel="50000" fill="hold">
                                          <p:stCondLst>
                                            <p:cond delay="0"/>
                                          </p:stCondLst>
                                        </p:cTn>
                                        <p:tgtEl>
                                          <p:spTgt spid="10"/>
                                        </p:tgtEl>
                                        <p:attrNameLst>
                                          <p:attrName>ppt_x</p:attrName>
                                        </p:attrNameLst>
                                      </p:cBhvr>
                                      <p:tavLst>
                                        <p:tav tm="0">
                                          <p:val>
                                            <p:strVal val="#ppt_x+.4"/>
                                          </p:val>
                                        </p:tav>
                                        <p:tav tm="100000">
                                          <p:val>
                                            <p:strVal val="#ppt_x"/>
                                          </p:val>
                                        </p:tav>
                                      </p:tavLst>
                                    </p:anim>
                                    <p:anim calcmode="lin" valueType="num">
                                      <p:cBhvr>
                                        <p:cTn id="74" dur="500" decel="50000" fill="hold">
                                          <p:stCondLst>
                                            <p:cond delay="0"/>
                                          </p:stCondLst>
                                        </p:cTn>
                                        <p:tgtEl>
                                          <p:spTgt spid="10"/>
                                        </p:tgtEl>
                                        <p:attrNameLst>
                                          <p:attrName>ppt_y</p:attrName>
                                        </p:attrNameLst>
                                      </p:cBhvr>
                                      <p:tavLst>
                                        <p:tav tm="0">
                                          <p:val>
                                            <p:strVal val="#ppt_y-.2"/>
                                          </p:val>
                                        </p:tav>
                                        <p:tav tm="100000">
                                          <p:val>
                                            <p:strVal val="#ppt_y+.1"/>
                                          </p:val>
                                        </p:tav>
                                      </p:tavLst>
                                    </p:anim>
                                    <p:anim calcmode="lin" valueType="num">
                                      <p:cBhvr>
                                        <p:cTn id="75" dur="500" accel="50000" fill="hold">
                                          <p:stCondLst>
                                            <p:cond delay="500"/>
                                          </p:stCondLst>
                                        </p:cTn>
                                        <p:tgtEl>
                                          <p:spTgt spid="10"/>
                                        </p:tgtEl>
                                        <p:attrNameLst>
                                          <p:attrName>ppt_y</p:attrName>
                                        </p:attrNameLst>
                                      </p:cBhvr>
                                      <p:tavLst>
                                        <p:tav tm="0">
                                          <p:val>
                                            <p:strVal val="#ppt_y+.1"/>
                                          </p:val>
                                        </p:tav>
                                        <p:tav tm="100000">
                                          <p:val>
                                            <p:strVal val="#ppt_y"/>
                                          </p:val>
                                        </p:tav>
                                      </p:tavLst>
                                    </p:anim>
                                    <p:animEffect transition="in" filter="fade">
                                      <p:cBhvr>
                                        <p:cTn id="76" dur="1000" decel="50000">
                                          <p:stCondLst>
                                            <p:cond delay="0"/>
                                          </p:stCondLst>
                                        </p:cTn>
                                        <p:tgtEl>
                                          <p:spTgt spid="10"/>
                                        </p:tgtEl>
                                      </p:cBhvr>
                                    </p:animEffect>
                                  </p:childTnLst>
                                </p:cTn>
                              </p:par>
                            </p:childTnLst>
                          </p:cTn>
                        </p:par>
                        <p:par>
                          <p:cTn id="77" fill="hold">
                            <p:stCondLst>
                              <p:cond delay="5500"/>
                            </p:stCondLst>
                            <p:childTnLst>
                              <p:par>
                                <p:cTn id="78" presetID="22" presetClass="entr" presetSubtype="4"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down)">
                                      <p:cBhvr>
                                        <p:cTn id="80" dur="500"/>
                                        <p:tgtEl>
                                          <p:spTgt spid="11"/>
                                        </p:tgtEl>
                                      </p:cBhvr>
                                    </p:animEffect>
                                  </p:childTnLst>
                                </p:cTn>
                              </p:par>
                            </p:childTnLst>
                          </p:cTn>
                        </p:par>
                        <p:par>
                          <p:cTn id="81" fill="hold">
                            <p:stCondLst>
                              <p:cond delay="6000"/>
                            </p:stCondLst>
                            <p:childTnLst>
                              <p:par>
                                <p:cTn id="82" presetID="53" presetClass="entr" presetSubtype="16" fill="hold" grpId="0" nodeType="afterEffect">
                                  <p:stCondLst>
                                    <p:cond delay="0"/>
                                  </p:stCondLst>
                                  <p:childTnLst>
                                    <p:set>
                                      <p:cBhvr>
                                        <p:cTn id="83" dur="1" fill="hold">
                                          <p:stCondLst>
                                            <p:cond delay="0"/>
                                          </p:stCondLst>
                                        </p:cTn>
                                        <p:tgtEl>
                                          <p:spTgt spid="16"/>
                                        </p:tgtEl>
                                        <p:attrNameLst>
                                          <p:attrName>style.visibility</p:attrName>
                                        </p:attrNameLst>
                                      </p:cBhvr>
                                      <p:to>
                                        <p:strVal val="visible"/>
                                      </p:to>
                                    </p:set>
                                    <p:anim calcmode="lin" valueType="num">
                                      <p:cBhvr>
                                        <p:cTn id="84" dur="750" fill="hold"/>
                                        <p:tgtEl>
                                          <p:spTgt spid="16"/>
                                        </p:tgtEl>
                                        <p:attrNameLst>
                                          <p:attrName>ppt_w</p:attrName>
                                        </p:attrNameLst>
                                      </p:cBhvr>
                                      <p:tavLst>
                                        <p:tav tm="0">
                                          <p:val>
                                            <p:fltVal val="0"/>
                                          </p:val>
                                        </p:tav>
                                        <p:tav tm="100000">
                                          <p:val>
                                            <p:strVal val="#ppt_w"/>
                                          </p:val>
                                        </p:tav>
                                      </p:tavLst>
                                    </p:anim>
                                    <p:anim calcmode="lin" valueType="num">
                                      <p:cBhvr>
                                        <p:cTn id="85" dur="750" fill="hold"/>
                                        <p:tgtEl>
                                          <p:spTgt spid="16"/>
                                        </p:tgtEl>
                                        <p:attrNameLst>
                                          <p:attrName>ppt_h</p:attrName>
                                        </p:attrNameLst>
                                      </p:cBhvr>
                                      <p:tavLst>
                                        <p:tav tm="0">
                                          <p:val>
                                            <p:fltVal val="0"/>
                                          </p:val>
                                        </p:tav>
                                        <p:tav tm="100000">
                                          <p:val>
                                            <p:strVal val="#ppt_h"/>
                                          </p:val>
                                        </p:tav>
                                      </p:tavLst>
                                    </p:anim>
                                    <p:animEffect transition="in" filter="fade">
                                      <p:cBhvr>
                                        <p:cTn id="86" dur="750"/>
                                        <p:tgtEl>
                                          <p:spTgt spid="16"/>
                                        </p:tgtEl>
                                      </p:cBhvr>
                                    </p:animEffect>
                                  </p:childTnLst>
                                </p:cTn>
                              </p:par>
                              <p:par>
                                <p:cTn id="87" presetID="47" presetClass="entr" presetSubtype="0" fill="hold" grpId="0" nodeType="withEffect">
                                  <p:stCondLst>
                                    <p:cond delay="0"/>
                                  </p:stCondLst>
                                  <p:childTnLst>
                                    <p:set>
                                      <p:cBhvr>
                                        <p:cTn id="88" dur="1" fill="hold">
                                          <p:stCondLst>
                                            <p:cond delay="0"/>
                                          </p:stCondLst>
                                        </p:cTn>
                                        <p:tgtEl>
                                          <p:spTgt spid="22"/>
                                        </p:tgtEl>
                                        <p:attrNameLst>
                                          <p:attrName>style.visibility</p:attrName>
                                        </p:attrNameLst>
                                      </p:cBhvr>
                                      <p:to>
                                        <p:strVal val="visible"/>
                                      </p:to>
                                    </p:set>
                                    <p:animEffect transition="in" filter="fade">
                                      <p:cBhvr>
                                        <p:cTn id="89" dur="750"/>
                                        <p:tgtEl>
                                          <p:spTgt spid="22"/>
                                        </p:tgtEl>
                                      </p:cBhvr>
                                    </p:animEffect>
                                    <p:anim calcmode="lin" valueType="num">
                                      <p:cBhvr>
                                        <p:cTn id="90" dur="750" fill="hold"/>
                                        <p:tgtEl>
                                          <p:spTgt spid="22"/>
                                        </p:tgtEl>
                                        <p:attrNameLst>
                                          <p:attrName>ppt_x</p:attrName>
                                        </p:attrNameLst>
                                      </p:cBhvr>
                                      <p:tavLst>
                                        <p:tav tm="0">
                                          <p:val>
                                            <p:strVal val="#ppt_x"/>
                                          </p:val>
                                        </p:tav>
                                        <p:tav tm="100000">
                                          <p:val>
                                            <p:strVal val="#ppt_x"/>
                                          </p:val>
                                        </p:tav>
                                      </p:tavLst>
                                    </p:anim>
                                    <p:anim calcmode="lin" valueType="num">
                                      <p:cBhvr>
                                        <p:cTn id="91" dur="750" fill="hold"/>
                                        <p:tgtEl>
                                          <p:spTgt spid="22"/>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23"/>
                                        </p:tgtEl>
                                        <p:attrNameLst>
                                          <p:attrName>style.visibility</p:attrName>
                                        </p:attrNameLst>
                                      </p:cBhvr>
                                      <p:to>
                                        <p:strVal val="visible"/>
                                      </p:to>
                                    </p:set>
                                    <p:animEffect transition="in" filter="fade">
                                      <p:cBhvr>
                                        <p:cTn id="94" dur="750"/>
                                        <p:tgtEl>
                                          <p:spTgt spid="23"/>
                                        </p:tgtEl>
                                      </p:cBhvr>
                                    </p:animEffect>
                                    <p:anim calcmode="lin" valueType="num">
                                      <p:cBhvr>
                                        <p:cTn id="95" dur="750" fill="hold"/>
                                        <p:tgtEl>
                                          <p:spTgt spid="23"/>
                                        </p:tgtEl>
                                        <p:attrNameLst>
                                          <p:attrName>ppt_x</p:attrName>
                                        </p:attrNameLst>
                                      </p:cBhvr>
                                      <p:tavLst>
                                        <p:tav tm="0">
                                          <p:val>
                                            <p:strVal val="#ppt_x"/>
                                          </p:val>
                                        </p:tav>
                                        <p:tav tm="100000">
                                          <p:val>
                                            <p:strVal val="#ppt_x"/>
                                          </p:val>
                                        </p:tav>
                                      </p:tavLst>
                                    </p:anim>
                                    <p:anim calcmode="lin" valueType="num">
                                      <p:cBhvr>
                                        <p:cTn id="96" dur="750" fill="hold"/>
                                        <p:tgtEl>
                                          <p:spTgt spid="23"/>
                                        </p:tgtEl>
                                        <p:attrNameLst>
                                          <p:attrName>ppt_y</p:attrName>
                                        </p:attrNameLst>
                                      </p:cBhvr>
                                      <p:tavLst>
                                        <p:tav tm="0">
                                          <p:val>
                                            <p:strVal val="#ppt_y+.1"/>
                                          </p:val>
                                        </p:tav>
                                        <p:tav tm="100000">
                                          <p:val>
                                            <p:strVal val="#ppt_y"/>
                                          </p:val>
                                        </p:tav>
                                      </p:tavLst>
                                    </p:anim>
                                  </p:childTnLst>
                                </p:cTn>
                              </p:par>
                            </p:childTnLst>
                          </p:cTn>
                        </p:par>
                        <p:par>
                          <p:cTn id="97" fill="hold">
                            <p:stCondLst>
                              <p:cond delay="6750"/>
                            </p:stCondLst>
                            <p:childTnLst>
                              <p:par>
                                <p:cTn id="98" presetID="25" presetClass="entr" presetSubtype="0" fill="hold" grpId="0" nodeType="afterEffect">
                                  <p:stCondLst>
                                    <p:cond delay="0"/>
                                  </p:stCondLst>
                                  <p:childTnLst>
                                    <p:set>
                                      <p:cBhvr>
                                        <p:cTn id="99" dur="1" fill="hold">
                                          <p:stCondLst>
                                            <p:cond delay="0"/>
                                          </p:stCondLst>
                                        </p:cTn>
                                        <p:tgtEl>
                                          <p:spTgt spid="12"/>
                                        </p:tgtEl>
                                        <p:attrNameLst>
                                          <p:attrName>style.visibility</p:attrName>
                                        </p:attrNameLst>
                                      </p:cBhvr>
                                      <p:to>
                                        <p:strVal val="visible"/>
                                      </p:to>
                                    </p:set>
                                    <p:anim calcmode="lin" valueType="num">
                                      <p:cBhvr>
                                        <p:cTn id="100" dur="500" decel="50000" fill="hold">
                                          <p:stCondLst>
                                            <p:cond delay="0"/>
                                          </p:stCondLst>
                                        </p:cTn>
                                        <p:tgtEl>
                                          <p:spTgt spid="12"/>
                                        </p:tgtEl>
                                        <p:attrNameLst>
                                          <p:attrName>style.rotation</p:attrName>
                                        </p:attrNameLst>
                                      </p:cBhvr>
                                      <p:tavLst>
                                        <p:tav tm="0">
                                          <p:val>
                                            <p:fltVal val="-90"/>
                                          </p:val>
                                        </p:tav>
                                        <p:tav tm="100000">
                                          <p:val>
                                            <p:fltVal val="0"/>
                                          </p:val>
                                        </p:tav>
                                      </p:tavLst>
                                    </p:anim>
                                    <p:anim calcmode="lin" valueType="num">
                                      <p:cBhvr>
                                        <p:cTn id="101" dur="500" decel="50000" fill="hold">
                                          <p:stCondLst>
                                            <p:cond delay="0"/>
                                          </p:stCondLst>
                                        </p:cTn>
                                        <p:tgtEl>
                                          <p:spTgt spid="12"/>
                                        </p:tgtEl>
                                        <p:attrNameLst>
                                          <p:attrName>ppt_w</p:attrName>
                                        </p:attrNameLst>
                                      </p:cBhvr>
                                      <p:tavLst>
                                        <p:tav tm="0">
                                          <p:val>
                                            <p:strVal val="#ppt_w"/>
                                          </p:val>
                                        </p:tav>
                                        <p:tav tm="100000">
                                          <p:val>
                                            <p:strVal val="#ppt_w*.05"/>
                                          </p:val>
                                        </p:tav>
                                      </p:tavLst>
                                    </p:anim>
                                    <p:anim calcmode="lin" valueType="num">
                                      <p:cBhvr>
                                        <p:cTn id="102" dur="500" accel="50000" fill="hold">
                                          <p:stCondLst>
                                            <p:cond delay="500"/>
                                          </p:stCondLst>
                                        </p:cTn>
                                        <p:tgtEl>
                                          <p:spTgt spid="12"/>
                                        </p:tgtEl>
                                        <p:attrNameLst>
                                          <p:attrName>ppt_w</p:attrName>
                                        </p:attrNameLst>
                                      </p:cBhvr>
                                      <p:tavLst>
                                        <p:tav tm="0">
                                          <p:val>
                                            <p:strVal val="#ppt_w*.05"/>
                                          </p:val>
                                        </p:tav>
                                        <p:tav tm="100000">
                                          <p:val>
                                            <p:strVal val="#ppt_w"/>
                                          </p:val>
                                        </p:tav>
                                      </p:tavLst>
                                    </p:anim>
                                    <p:anim calcmode="lin" valueType="num">
                                      <p:cBhvr>
                                        <p:cTn id="103" dur="1000" fill="hold"/>
                                        <p:tgtEl>
                                          <p:spTgt spid="12"/>
                                        </p:tgtEl>
                                        <p:attrNameLst>
                                          <p:attrName>ppt_h</p:attrName>
                                        </p:attrNameLst>
                                      </p:cBhvr>
                                      <p:tavLst>
                                        <p:tav tm="0">
                                          <p:val>
                                            <p:strVal val="#ppt_h"/>
                                          </p:val>
                                        </p:tav>
                                        <p:tav tm="100000">
                                          <p:val>
                                            <p:strVal val="#ppt_h"/>
                                          </p:val>
                                        </p:tav>
                                      </p:tavLst>
                                    </p:anim>
                                    <p:anim calcmode="lin" valueType="num">
                                      <p:cBhvr>
                                        <p:cTn id="104" dur="500" decel="50000" fill="hold">
                                          <p:stCondLst>
                                            <p:cond delay="0"/>
                                          </p:stCondLst>
                                        </p:cTn>
                                        <p:tgtEl>
                                          <p:spTgt spid="12"/>
                                        </p:tgtEl>
                                        <p:attrNameLst>
                                          <p:attrName>ppt_x</p:attrName>
                                        </p:attrNameLst>
                                      </p:cBhvr>
                                      <p:tavLst>
                                        <p:tav tm="0">
                                          <p:val>
                                            <p:strVal val="#ppt_x+.4"/>
                                          </p:val>
                                        </p:tav>
                                        <p:tav tm="100000">
                                          <p:val>
                                            <p:strVal val="#ppt_x"/>
                                          </p:val>
                                        </p:tav>
                                      </p:tavLst>
                                    </p:anim>
                                    <p:anim calcmode="lin" valueType="num">
                                      <p:cBhvr>
                                        <p:cTn id="105" dur="500" decel="50000" fill="hold">
                                          <p:stCondLst>
                                            <p:cond delay="0"/>
                                          </p:stCondLst>
                                        </p:cTn>
                                        <p:tgtEl>
                                          <p:spTgt spid="12"/>
                                        </p:tgtEl>
                                        <p:attrNameLst>
                                          <p:attrName>ppt_y</p:attrName>
                                        </p:attrNameLst>
                                      </p:cBhvr>
                                      <p:tavLst>
                                        <p:tav tm="0">
                                          <p:val>
                                            <p:strVal val="#ppt_y-.2"/>
                                          </p:val>
                                        </p:tav>
                                        <p:tav tm="100000">
                                          <p:val>
                                            <p:strVal val="#ppt_y+.1"/>
                                          </p:val>
                                        </p:tav>
                                      </p:tavLst>
                                    </p:anim>
                                    <p:anim calcmode="lin" valueType="num">
                                      <p:cBhvr>
                                        <p:cTn id="106" dur="500" accel="50000" fill="hold">
                                          <p:stCondLst>
                                            <p:cond delay="500"/>
                                          </p:stCondLst>
                                        </p:cTn>
                                        <p:tgtEl>
                                          <p:spTgt spid="12"/>
                                        </p:tgtEl>
                                        <p:attrNameLst>
                                          <p:attrName>ppt_y</p:attrName>
                                        </p:attrNameLst>
                                      </p:cBhvr>
                                      <p:tavLst>
                                        <p:tav tm="0">
                                          <p:val>
                                            <p:strVal val="#ppt_y+.1"/>
                                          </p:val>
                                        </p:tav>
                                        <p:tav tm="100000">
                                          <p:val>
                                            <p:strVal val="#ppt_y"/>
                                          </p:val>
                                        </p:tav>
                                      </p:tavLst>
                                    </p:anim>
                                    <p:animEffect transition="in" filter="fade">
                                      <p:cBhvr>
                                        <p:cTn id="107" dur="1000" decel="50000">
                                          <p:stCondLst>
                                            <p:cond delay="0"/>
                                          </p:stCondLst>
                                        </p:cTn>
                                        <p:tgtEl>
                                          <p:spTgt spid="12"/>
                                        </p:tgtEl>
                                      </p:cBhvr>
                                    </p:animEffect>
                                  </p:childTnLst>
                                </p:cTn>
                              </p:par>
                            </p:childTnLst>
                          </p:cTn>
                        </p:par>
                        <p:par>
                          <p:cTn id="108" fill="hold">
                            <p:stCondLst>
                              <p:cond delay="7750"/>
                            </p:stCondLst>
                            <p:childTnLst>
                              <p:par>
                                <p:cTn id="109" presetID="22" presetClass="entr" presetSubtype="1" fill="hold" grpId="0" nodeType="after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wipe(up)">
                                      <p:cBhvr>
                                        <p:cTn id="111" dur="500"/>
                                        <p:tgtEl>
                                          <p:spTgt spid="13"/>
                                        </p:tgtEl>
                                      </p:cBhvr>
                                    </p:animEffect>
                                  </p:childTnLst>
                                </p:cTn>
                              </p:par>
                            </p:childTnLst>
                          </p:cTn>
                        </p:par>
                        <p:par>
                          <p:cTn id="112" fill="hold">
                            <p:stCondLst>
                              <p:cond delay="8250"/>
                            </p:stCondLst>
                            <p:childTnLst>
                              <p:par>
                                <p:cTn id="113" presetID="53" presetClass="entr" presetSubtype="16" fill="hold" grpId="0" nodeType="afterEffect">
                                  <p:stCondLst>
                                    <p:cond delay="0"/>
                                  </p:stCondLst>
                                  <p:childTnLst>
                                    <p:set>
                                      <p:cBhvr>
                                        <p:cTn id="114" dur="1" fill="hold">
                                          <p:stCondLst>
                                            <p:cond delay="0"/>
                                          </p:stCondLst>
                                        </p:cTn>
                                        <p:tgtEl>
                                          <p:spTgt spid="15"/>
                                        </p:tgtEl>
                                        <p:attrNameLst>
                                          <p:attrName>style.visibility</p:attrName>
                                        </p:attrNameLst>
                                      </p:cBhvr>
                                      <p:to>
                                        <p:strVal val="visible"/>
                                      </p:to>
                                    </p:set>
                                    <p:anim calcmode="lin" valueType="num">
                                      <p:cBhvr>
                                        <p:cTn id="115" dur="750" fill="hold"/>
                                        <p:tgtEl>
                                          <p:spTgt spid="15"/>
                                        </p:tgtEl>
                                        <p:attrNameLst>
                                          <p:attrName>ppt_w</p:attrName>
                                        </p:attrNameLst>
                                      </p:cBhvr>
                                      <p:tavLst>
                                        <p:tav tm="0">
                                          <p:val>
                                            <p:fltVal val="0"/>
                                          </p:val>
                                        </p:tav>
                                        <p:tav tm="100000">
                                          <p:val>
                                            <p:strVal val="#ppt_w"/>
                                          </p:val>
                                        </p:tav>
                                      </p:tavLst>
                                    </p:anim>
                                    <p:anim calcmode="lin" valueType="num">
                                      <p:cBhvr>
                                        <p:cTn id="116" dur="750" fill="hold"/>
                                        <p:tgtEl>
                                          <p:spTgt spid="15"/>
                                        </p:tgtEl>
                                        <p:attrNameLst>
                                          <p:attrName>ppt_h</p:attrName>
                                        </p:attrNameLst>
                                      </p:cBhvr>
                                      <p:tavLst>
                                        <p:tav tm="0">
                                          <p:val>
                                            <p:fltVal val="0"/>
                                          </p:val>
                                        </p:tav>
                                        <p:tav tm="100000">
                                          <p:val>
                                            <p:strVal val="#ppt_h"/>
                                          </p:val>
                                        </p:tav>
                                      </p:tavLst>
                                    </p:anim>
                                    <p:animEffect transition="in" filter="fade">
                                      <p:cBhvr>
                                        <p:cTn id="117" dur="750"/>
                                        <p:tgtEl>
                                          <p:spTgt spid="15"/>
                                        </p:tgtEl>
                                      </p:cBhvr>
                                    </p:animEffect>
                                  </p:childTnLst>
                                </p:cTn>
                              </p:par>
                              <p:par>
                                <p:cTn id="118" presetID="47" presetClass="entr" presetSubtype="0"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Effect transition="in" filter="fade">
                                      <p:cBhvr>
                                        <p:cTn id="120" dur="750"/>
                                        <p:tgtEl>
                                          <p:spTgt spid="26"/>
                                        </p:tgtEl>
                                      </p:cBhvr>
                                    </p:animEffect>
                                    <p:anim calcmode="lin" valueType="num">
                                      <p:cBhvr>
                                        <p:cTn id="121" dur="750" fill="hold"/>
                                        <p:tgtEl>
                                          <p:spTgt spid="26"/>
                                        </p:tgtEl>
                                        <p:attrNameLst>
                                          <p:attrName>ppt_x</p:attrName>
                                        </p:attrNameLst>
                                      </p:cBhvr>
                                      <p:tavLst>
                                        <p:tav tm="0">
                                          <p:val>
                                            <p:strVal val="#ppt_x"/>
                                          </p:val>
                                        </p:tav>
                                        <p:tav tm="100000">
                                          <p:val>
                                            <p:strVal val="#ppt_x"/>
                                          </p:val>
                                        </p:tav>
                                      </p:tavLst>
                                    </p:anim>
                                    <p:anim calcmode="lin" valueType="num">
                                      <p:cBhvr>
                                        <p:cTn id="122" dur="750" fill="hold"/>
                                        <p:tgtEl>
                                          <p:spTgt spid="26"/>
                                        </p:tgtEl>
                                        <p:attrNameLst>
                                          <p:attrName>ppt_y</p:attrName>
                                        </p:attrNameLst>
                                      </p:cBhvr>
                                      <p:tavLst>
                                        <p:tav tm="0">
                                          <p:val>
                                            <p:strVal val="#ppt_y-.1"/>
                                          </p:val>
                                        </p:tav>
                                        <p:tav tm="100000">
                                          <p:val>
                                            <p:strVal val="#ppt_y"/>
                                          </p:val>
                                        </p:tav>
                                      </p:tavLst>
                                    </p:anim>
                                  </p:childTnLst>
                                </p:cTn>
                              </p:par>
                              <p:par>
                                <p:cTn id="123" presetID="42" presetClass="entr" presetSubtype="0" fill="hold" grpId="0" nodeType="withEffect">
                                  <p:stCondLst>
                                    <p:cond delay="0"/>
                                  </p:stCondLst>
                                  <p:childTnLst>
                                    <p:set>
                                      <p:cBhvr>
                                        <p:cTn id="124" dur="1" fill="hold">
                                          <p:stCondLst>
                                            <p:cond delay="0"/>
                                          </p:stCondLst>
                                        </p:cTn>
                                        <p:tgtEl>
                                          <p:spTgt spid="27"/>
                                        </p:tgtEl>
                                        <p:attrNameLst>
                                          <p:attrName>style.visibility</p:attrName>
                                        </p:attrNameLst>
                                      </p:cBhvr>
                                      <p:to>
                                        <p:strVal val="visible"/>
                                      </p:to>
                                    </p:set>
                                    <p:animEffect transition="in" filter="fade">
                                      <p:cBhvr>
                                        <p:cTn id="125" dur="750"/>
                                        <p:tgtEl>
                                          <p:spTgt spid="27"/>
                                        </p:tgtEl>
                                      </p:cBhvr>
                                    </p:animEffect>
                                    <p:anim calcmode="lin" valueType="num">
                                      <p:cBhvr>
                                        <p:cTn id="126" dur="750" fill="hold"/>
                                        <p:tgtEl>
                                          <p:spTgt spid="27"/>
                                        </p:tgtEl>
                                        <p:attrNameLst>
                                          <p:attrName>ppt_x</p:attrName>
                                        </p:attrNameLst>
                                      </p:cBhvr>
                                      <p:tavLst>
                                        <p:tav tm="0">
                                          <p:val>
                                            <p:strVal val="#ppt_x"/>
                                          </p:val>
                                        </p:tav>
                                        <p:tav tm="100000">
                                          <p:val>
                                            <p:strVal val="#ppt_x"/>
                                          </p:val>
                                        </p:tav>
                                      </p:tavLst>
                                    </p:anim>
                                    <p:anim calcmode="lin" valueType="num">
                                      <p:cBhvr>
                                        <p:cTn id="127" dur="75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1" grpId="0" animBg="1"/>
      <p:bldP spid="13" grpId="0" animBg="1"/>
      <p:bldP spid="14" grpId="0" animBg="1"/>
      <p:bldP spid="15" grpId="0" animBg="1"/>
      <p:bldP spid="16" grpId="0" animBg="1"/>
      <p:bldP spid="17" grpId="0" animBg="1"/>
      <p:bldP spid="6" grpId="0" animBg="1"/>
      <p:bldP spid="10" grpId="0" animBg="1"/>
      <p:bldP spid="20" grpId="0"/>
      <p:bldP spid="21" grpId="0"/>
      <p:bldP spid="22" grpId="0"/>
      <p:bldP spid="23" grpId="0"/>
      <p:bldP spid="24" grpId="0"/>
      <p:bldP spid="25" grpId="0"/>
      <p:bldP spid="26" grpId="0"/>
      <p:bldP spid="27" grpId="0"/>
      <p:bldP spid="8"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Users\Administrator\Desktop\015618fa4e34276.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6" name="TextBox 48"/>
          <p:cNvSpPr txBox="1"/>
          <p:nvPr/>
        </p:nvSpPr>
        <p:spPr>
          <a:xfrm>
            <a:off x="5500104" y="3003798"/>
            <a:ext cx="2816312" cy="492443"/>
          </a:xfrm>
          <a:prstGeom prst="rect">
            <a:avLst/>
          </a:prstGeom>
          <a:noFill/>
        </p:spPr>
        <p:txBody>
          <a:bodyPr wrap="square" lIns="0" tIns="0" rIns="0" bIns="0" rtlCol="0">
            <a:spAutoFit/>
          </a:bodyPr>
          <a:lstStyle/>
          <a:p>
            <a:r>
              <a:rPr lang="zh-CN" altLang="en-US" sz="3200" b="1"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单击输入标题</a:t>
            </a:r>
            <a:endPar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49"/>
          <p:cNvSpPr txBox="1"/>
          <p:nvPr/>
        </p:nvSpPr>
        <p:spPr>
          <a:xfrm>
            <a:off x="5500104" y="3583398"/>
            <a:ext cx="2389911" cy="276999"/>
          </a:xfrm>
          <a:prstGeom prst="rect">
            <a:avLst/>
          </a:prstGeom>
          <a:noFill/>
        </p:spPr>
        <p:txBody>
          <a:bodyPr wrap="square" lIns="0" tIns="0" rIns="0" bIns="0" rtlCol="0">
            <a:spAutoFit/>
          </a:bodyPr>
          <a:lstStyle/>
          <a:p>
            <a:pPr eaLnBrk="0" hangingPunct="0"/>
            <a:r>
              <a:rPr lang="zh-CN" altLang="en-US" sz="9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请替换文字内容，点击添加相关标题文字，修改文字内容，也可以直接复制你的内容到此。</a:t>
            </a:r>
          </a:p>
        </p:txBody>
      </p:sp>
      <p:sp>
        <p:nvSpPr>
          <p:cNvPr id="28" name="矩形 259"/>
          <p:cNvSpPr>
            <a:spLocks noChangeArrowheads="1"/>
          </p:cNvSpPr>
          <p:nvPr/>
        </p:nvSpPr>
        <p:spPr bwMode="auto">
          <a:xfrm>
            <a:off x="3871123" y="2652032"/>
            <a:ext cx="1561914" cy="1575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9800" cap="all" spc="213" dirty="0" smtClean="0">
                <a:solidFill>
                  <a:schemeClr val="accent1"/>
                </a:solidFill>
                <a:latin typeface="Impact" panose="020B0806030902050204" pitchFamily="34" charset="0"/>
                <a:cs typeface="Arial" panose="020B0604020202020204" pitchFamily="34" charset="0"/>
              </a:rPr>
              <a:t>04</a:t>
            </a:r>
            <a:endParaRPr lang="zh-CN" altLang="en-US" sz="9800" cap="all" spc="213" dirty="0">
              <a:solidFill>
                <a:schemeClr val="accent1"/>
              </a:solidFill>
              <a:latin typeface="Impact" panose="020B0806030902050204" pitchFamily="34" charset="0"/>
              <a:cs typeface="Arial" panose="020B0604020202020204" pitchFamily="34" charset="0"/>
            </a:endParaRPr>
          </a:p>
        </p:txBody>
      </p:sp>
    </p:spTree>
    <p:extLst>
      <p:ext uri="{BB962C8B-B14F-4D97-AF65-F5344CB8AC3E}">
        <p14:creationId xmlns:p14="http://schemas.microsoft.com/office/powerpoint/2010/main" val="17650517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8"/>
                                        </p:tgtEl>
                                        <p:attrNameLst>
                                          <p:attrName>style.visibility</p:attrName>
                                        </p:attrNameLst>
                                      </p:cBhvr>
                                      <p:to>
                                        <p:strVal val="visible"/>
                                      </p:to>
                                    </p:set>
                                    <p:anim calcmode="lin" valueType="num">
                                      <p:cBhvr>
                                        <p:cTn id="7"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8"/>
                                        </p:tgtEl>
                                        <p:attrNameLst>
                                          <p:attrName>ppt_y</p:attrName>
                                        </p:attrNameLst>
                                      </p:cBhvr>
                                      <p:tavLst>
                                        <p:tav tm="0">
                                          <p:val>
                                            <p:strVal val="#ppt_y"/>
                                          </p:val>
                                        </p:tav>
                                        <p:tav tm="100000">
                                          <p:val>
                                            <p:strVal val="#ppt_y"/>
                                          </p:val>
                                        </p:tav>
                                      </p:tavLst>
                                    </p:anim>
                                    <p:anim calcmode="lin" valueType="num">
                                      <p:cBhvr>
                                        <p:cTn id="9"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8"/>
                                        </p:tgtEl>
                                      </p:cBhvr>
                                    </p:animEffect>
                                  </p:childTnLst>
                                </p:cTn>
                              </p:par>
                            </p:childTnLst>
                          </p:cTn>
                        </p:par>
                        <p:par>
                          <p:cTn id="12" fill="hold">
                            <p:stCondLst>
                              <p:cond delay="550"/>
                            </p:stCondLst>
                            <p:childTnLst>
                              <p:par>
                                <p:cTn id="13" presetID="26" presetClass="emph" presetSubtype="0" fill="hold" grpId="1" nodeType="afterEffect">
                                  <p:stCondLst>
                                    <p:cond delay="0"/>
                                  </p:stCondLst>
                                  <p:iterate type="lt">
                                    <p:tmPct val="0"/>
                                  </p:iterate>
                                  <p:childTnLst>
                                    <p:animEffect transition="out" filter="fade">
                                      <p:cBhvr>
                                        <p:cTn id="14" dur="500" tmFilter="0, 0; .2, .5; .8, .5; 1, 0"/>
                                        <p:tgtEl>
                                          <p:spTgt spid="28"/>
                                        </p:tgtEl>
                                      </p:cBhvr>
                                    </p:animEffect>
                                    <p:animScale>
                                      <p:cBhvr>
                                        <p:cTn id="15" dur="250" autoRev="1" fill="hold"/>
                                        <p:tgtEl>
                                          <p:spTgt spid="28"/>
                                        </p:tgtEl>
                                      </p:cBhvr>
                                      <p:by x="105000" y="105000"/>
                                    </p:animScale>
                                  </p:childTnLst>
                                </p:cTn>
                              </p:par>
                            </p:childTnLst>
                          </p:cTn>
                        </p:par>
                        <p:par>
                          <p:cTn id="16" fill="hold">
                            <p:stCondLst>
                              <p:cond delay="1050"/>
                            </p:stCondLst>
                            <p:childTnLst>
                              <p:par>
                                <p:cTn id="17" presetID="22" presetClass="entr" presetSubtype="8" fill="hold" grpId="0" nodeType="afterEffect">
                                  <p:stCondLst>
                                    <p:cond delay="0"/>
                                  </p:stCondLst>
                                  <p:iterate type="lt">
                                    <p:tmPct val="30000"/>
                                  </p:iterate>
                                  <p:childTnLst>
                                    <p:set>
                                      <p:cBhvr>
                                        <p:cTn id="18" dur="1" fill="hold">
                                          <p:stCondLst>
                                            <p:cond delay="0"/>
                                          </p:stCondLst>
                                        </p:cTn>
                                        <p:tgtEl>
                                          <p:spTgt spid="26"/>
                                        </p:tgtEl>
                                        <p:attrNameLst>
                                          <p:attrName>style.visibility</p:attrName>
                                        </p:attrNameLst>
                                      </p:cBhvr>
                                      <p:to>
                                        <p:strVal val="visible"/>
                                      </p:to>
                                    </p:set>
                                    <p:animEffect transition="in" filter="wipe(left)">
                                      <p:cBhvr>
                                        <p:cTn id="19" dur="200"/>
                                        <p:tgtEl>
                                          <p:spTgt spid="26"/>
                                        </p:tgtEl>
                                      </p:cBhvr>
                                    </p:animEffect>
                                  </p:childTnLst>
                                </p:cTn>
                              </p:par>
                              <p:par>
                                <p:cTn id="20" presetID="36" presetClass="emph" presetSubtype="0" fill="hold" grpId="1" nodeType="withEffect">
                                  <p:stCondLst>
                                    <p:cond delay="0"/>
                                  </p:stCondLst>
                                  <p:iterate type="lt">
                                    <p:tmPct val="30000"/>
                                  </p:iterate>
                                  <p:childTnLst>
                                    <p:animScale>
                                      <p:cBhvr>
                                        <p:cTn id="21" dur="50" autoRev="1" fill="hold">
                                          <p:stCondLst>
                                            <p:cond delay="0"/>
                                          </p:stCondLst>
                                        </p:cTn>
                                        <p:tgtEl>
                                          <p:spTgt spid="26"/>
                                        </p:tgtEl>
                                      </p:cBhvr>
                                      <p:to x="80000" y="100000"/>
                                    </p:animScale>
                                    <p:anim by="(#ppt_w*0.10)" calcmode="lin" valueType="num">
                                      <p:cBhvr>
                                        <p:cTn id="22" dur="50" autoRev="1" fill="hold">
                                          <p:stCondLst>
                                            <p:cond delay="0"/>
                                          </p:stCondLst>
                                        </p:cTn>
                                        <p:tgtEl>
                                          <p:spTgt spid="26"/>
                                        </p:tgtEl>
                                        <p:attrNameLst>
                                          <p:attrName>ppt_x</p:attrName>
                                        </p:attrNameLst>
                                      </p:cBhvr>
                                    </p:anim>
                                    <p:anim by="(-#ppt_w*0.10)" calcmode="lin" valueType="num">
                                      <p:cBhvr>
                                        <p:cTn id="23" dur="50" autoRev="1" fill="hold">
                                          <p:stCondLst>
                                            <p:cond delay="0"/>
                                          </p:stCondLst>
                                        </p:cTn>
                                        <p:tgtEl>
                                          <p:spTgt spid="26"/>
                                        </p:tgtEl>
                                        <p:attrNameLst>
                                          <p:attrName>ppt_y</p:attrName>
                                        </p:attrNameLst>
                                      </p:cBhvr>
                                    </p:anim>
                                    <p:animRot by="-480000">
                                      <p:cBhvr>
                                        <p:cTn id="24" dur="50" autoRev="1" fill="hold">
                                          <p:stCondLst>
                                            <p:cond delay="0"/>
                                          </p:stCondLst>
                                        </p:cTn>
                                        <p:tgtEl>
                                          <p:spTgt spid="26"/>
                                        </p:tgtEl>
                                        <p:attrNameLst>
                                          <p:attrName>r</p:attrName>
                                        </p:attrNameLst>
                                      </p:cBhvr>
                                    </p:animRot>
                                  </p:childTnLst>
                                </p:cTn>
                              </p:par>
                            </p:childTnLst>
                          </p:cTn>
                        </p:par>
                        <p:par>
                          <p:cTn id="25" fill="hold">
                            <p:stCondLst>
                              <p:cond delay="1550"/>
                            </p:stCondLst>
                            <p:childTnLst>
                              <p:par>
                                <p:cTn id="26" presetID="22" presetClass="entr" presetSubtype="8" fill="hold" grpId="0" nodeType="afterEffect">
                                  <p:stCondLst>
                                    <p:cond delay="0"/>
                                  </p:stCondLst>
                                  <p:iterate type="lt">
                                    <p:tmPct val="30000"/>
                                  </p:iterate>
                                  <p:childTnLst>
                                    <p:set>
                                      <p:cBhvr>
                                        <p:cTn id="27" dur="1" fill="hold">
                                          <p:stCondLst>
                                            <p:cond delay="0"/>
                                          </p:stCondLst>
                                        </p:cTn>
                                        <p:tgtEl>
                                          <p:spTgt spid="27"/>
                                        </p:tgtEl>
                                        <p:attrNameLst>
                                          <p:attrName>style.visibility</p:attrName>
                                        </p:attrNameLst>
                                      </p:cBhvr>
                                      <p:to>
                                        <p:strVal val="visible"/>
                                      </p:to>
                                    </p:set>
                                    <p:animEffect transition="in" filter="wipe(left)">
                                      <p:cBhvr>
                                        <p:cTn id="28" dur="200"/>
                                        <p:tgtEl>
                                          <p:spTgt spid="27"/>
                                        </p:tgtEl>
                                      </p:cBhvr>
                                    </p:animEffect>
                                  </p:childTnLst>
                                </p:cTn>
                              </p:par>
                              <p:par>
                                <p:cTn id="29" presetID="36" presetClass="emph" presetSubtype="0" fill="hold" grpId="1" nodeType="withEffect">
                                  <p:stCondLst>
                                    <p:cond delay="0"/>
                                  </p:stCondLst>
                                  <p:iterate type="lt">
                                    <p:tmPct val="30000"/>
                                  </p:iterate>
                                  <p:childTnLst>
                                    <p:animScale>
                                      <p:cBhvr>
                                        <p:cTn id="30" dur="50" autoRev="1" fill="hold">
                                          <p:stCondLst>
                                            <p:cond delay="0"/>
                                          </p:stCondLst>
                                        </p:cTn>
                                        <p:tgtEl>
                                          <p:spTgt spid="27"/>
                                        </p:tgtEl>
                                      </p:cBhvr>
                                      <p:to x="80000" y="100000"/>
                                    </p:animScale>
                                    <p:anim by="(#ppt_w*0.10)" calcmode="lin" valueType="num">
                                      <p:cBhvr>
                                        <p:cTn id="31" dur="50" autoRev="1" fill="hold">
                                          <p:stCondLst>
                                            <p:cond delay="0"/>
                                          </p:stCondLst>
                                        </p:cTn>
                                        <p:tgtEl>
                                          <p:spTgt spid="27"/>
                                        </p:tgtEl>
                                        <p:attrNameLst>
                                          <p:attrName>ppt_x</p:attrName>
                                        </p:attrNameLst>
                                      </p:cBhvr>
                                    </p:anim>
                                    <p:anim by="(-#ppt_w*0.10)" calcmode="lin" valueType="num">
                                      <p:cBhvr>
                                        <p:cTn id="32" dur="50" autoRev="1" fill="hold">
                                          <p:stCondLst>
                                            <p:cond delay="0"/>
                                          </p:stCondLst>
                                        </p:cTn>
                                        <p:tgtEl>
                                          <p:spTgt spid="27"/>
                                        </p:tgtEl>
                                        <p:attrNameLst>
                                          <p:attrName>ppt_y</p:attrName>
                                        </p:attrNameLst>
                                      </p:cBhvr>
                                    </p:anim>
                                    <p:animRot by="-480000">
                                      <p:cBhvr>
                                        <p:cTn id="33" dur="50" autoRev="1" fill="hold">
                                          <p:stCondLst>
                                            <p:cond delay="0"/>
                                          </p:stCondLst>
                                        </p:cTn>
                                        <p:tgtEl>
                                          <p:spTgt spid="27"/>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0" presetClass="entr" presetSubtype="0" decel="10000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1000" fill="hold"/>
                                        <p:tgtEl>
                                          <p:spTgt spid="6"/>
                                        </p:tgtEl>
                                        <p:attrNameLst>
                                          <p:attrName>ppt_w</p:attrName>
                                        </p:attrNameLst>
                                      </p:cBhvr>
                                      <p:tavLst>
                                        <p:tav tm="0">
                                          <p:val>
                                            <p:strVal val="#ppt_w+.3"/>
                                          </p:val>
                                        </p:tav>
                                        <p:tav tm="100000">
                                          <p:val>
                                            <p:strVal val="#ppt_w"/>
                                          </p:val>
                                        </p:tav>
                                      </p:tavLst>
                                    </p:anim>
                                    <p:anim calcmode="lin" valueType="num">
                                      <p:cBhvr>
                                        <p:cTn id="39" dur="1000" fill="hold"/>
                                        <p:tgtEl>
                                          <p:spTgt spid="6"/>
                                        </p:tgtEl>
                                        <p:attrNameLst>
                                          <p:attrName>ppt_h</p:attrName>
                                        </p:attrNameLst>
                                      </p:cBhvr>
                                      <p:tavLst>
                                        <p:tav tm="0">
                                          <p:val>
                                            <p:strVal val="#ppt_h"/>
                                          </p:val>
                                        </p:tav>
                                        <p:tav tm="100000">
                                          <p:val>
                                            <p:strVal val="#ppt_h"/>
                                          </p:val>
                                        </p:tav>
                                      </p:tavLst>
                                    </p:anim>
                                    <p:animEffect transition="in" filter="fade">
                                      <p:cBhvr>
                                        <p:cTn id="4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6" grpId="1"/>
      <p:bldP spid="27" grpId="0"/>
      <p:bldP spid="27" grpId="1"/>
      <p:bldP spid="28" grpId="0"/>
      <p:bldP spid="28"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PA_淘宝店chenying0907 4"/>
          <p:cNvGrpSpPr/>
          <p:nvPr>
            <p:custDataLst>
              <p:tags r:id="rId1"/>
            </p:custDataLst>
          </p:nvPr>
        </p:nvGrpSpPr>
        <p:grpSpPr>
          <a:xfrm>
            <a:off x="2885406" y="1663503"/>
            <a:ext cx="3373190" cy="2351798"/>
            <a:chOff x="3847207" y="2218004"/>
            <a:chExt cx="4497587" cy="3135731"/>
          </a:xfrm>
        </p:grpSpPr>
        <p:pic>
          <p:nvPicPr>
            <p:cNvPr id="13" name="淘宝店chenying0907 12"/>
            <p:cNvPicPr>
              <a:picLocks noChangeAspect="1"/>
            </p:cNvPicPr>
            <p:nvPr/>
          </p:nvPicPr>
          <p:blipFill rotWithShape="1">
            <a:blip r:embed="rId12" cstate="print">
              <a:extLst>
                <a:ext uri="{28A0092B-C50C-407E-A947-70E740481C1C}">
                  <a14:useLocalDpi xmlns:a14="http://schemas.microsoft.com/office/drawing/2010/main" val="0"/>
                </a:ext>
              </a:extLst>
            </a:blip>
            <a:srcRect t="13878" b="16402"/>
            <a:stretch/>
          </p:blipFill>
          <p:spPr>
            <a:xfrm>
              <a:off x="3847207" y="2218004"/>
              <a:ext cx="4497587" cy="3135731"/>
            </a:xfrm>
            <a:prstGeom prst="rect">
              <a:avLst/>
            </a:prstGeom>
          </p:spPr>
        </p:pic>
        <p:pic>
          <p:nvPicPr>
            <p:cNvPr id="2" name="淘宝店chenying0907 1"/>
            <p:cNvPicPr>
              <a:picLocks noChangeAspect="1"/>
            </p:cNvPicPr>
            <p:nvPr/>
          </p:nvPicPr>
          <p:blipFill rotWithShape="1">
            <a:blip r:embed="rId13" cstate="print">
              <a:extLst>
                <a:ext uri="{28A0092B-C50C-407E-A947-70E740481C1C}">
                  <a14:useLocalDpi xmlns:a14="http://schemas.microsoft.com/office/drawing/2010/main" val="0"/>
                </a:ext>
              </a:extLst>
            </a:blip>
            <a:srcRect b="7353"/>
            <a:stretch/>
          </p:blipFill>
          <p:spPr>
            <a:xfrm>
              <a:off x="4441371" y="2603958"/>
              <a:ext cx="3256329" cy="2011585"/>
            </a:xfrm>
            <a:prstGeom prst="rect">
              <a:avLst/>
            </a:prstGeom>
          </p:spPr>
        </p:pic>
      </p:grpSp>
      <p:sp>
        <p:nvSpPr>
          <p:cNvPr id="6" name="PA_淘宝店chenying0907: 圆角 5"/>
          <p:cNvSpPr/>
          <p:nvPr>
            <p:custDataLst>
              <p:tags r:id="rId2"/>
            </p:custDataLst>
          </p:nvPr>
        </p:nvSpPr>
        <p:spPr>
          <a:xfrm>
            <a:off x="832789" y="1860231"/>
            <a:ext cx="1338944" cy="359229"/>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r>
              <a:rPr lang="en-US" altLang="zh-CN" sz="2100" dirty="0">
                <a:latin typeface="Impact" panose="020B0806030902050204" pitchFamily="34" charset="0"/>
              </a:rPr>
              <a:t>2016</a:t>
            </a:r>
            <a:endParaRPr lang="zh-CN" altLang="en-US" sz="2100" dirty="0">
              <a:latin typeface="Impact" panose="020B0806030902050204" pitchFamily="34" charset="0"/>
            </a:endParaRPr>
          </a:p>
        </p:txBody>
      </p:sp>
      <p:sp>
        <p:nvSpPr>
          <p:cNvPr id="18" name="PA_淘宝店chenying0907: 圆角 17"/>
          <p:cNvSpPr/>
          <p:nvPr>
            <p:custDataLst>
              <p:tags r:id="rId3"/>
            </p:custDataLst>
          </p:nvPr>
        </p:nvSpPr>
        <p:spPr>
          <a:xfrm>
            <a:off x="6387016" y="1825534"/>
            <a:ext cx="1338944" cy="359229"/>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4" rIns="68566" bIns="34284" rtlCol="0" anchor="ctr"/>
          <a:lstStyle/>
          <a:p>
            <a:pPr algn="ctr"/>
            <a:r>
              <a:rPr lang="en-US" altLang="zh-CN" sz="2100" dirty="0">
                <a:latin typeface="Impact" panose="020B0806030902050204" pitchFamily="34" charset="0"/>
              </a:rPr>
              <a:t>2017</a:t>
            </a:r>
            <a:endParaRPr lang="zh-CN" altLang="en-US" sz="2100" dirty="0">
              <a:latin typeface="Impact" panose="020B0806030902050204" pitchFamily="34" charset="0"/>
            </a:endParaRPr>
          </a:p>
        </p:txBody>
      </p:sp>
      <p:sp>
        <p:nvSpPr>
          <p:cNvPr id="20" name="PA_淘宝店chenying0907 19"/>
          <p:cNvSpPr/>
          <p:nvPr>
            <p:custDataLst>
              <p:tags r:id="rId4"/>
            </p:custDataLst>
          </p:nvPr>
        </p:nvSpPr>
        <p:spPr>
          <a:xfrm>
            <a:off x="632544" y="2774328"/>
            <a:ext cx="2426343" cy="429336"/>
          </a:xfrm>
          <a:prstGeom prst="rect">
            <a:avLst/>
          </a:prstGeom>
        </p:spPr>
        <p:txBody>
          <a:bodyPr wrap="square" lIns="68566" tIns="34284" rIns="68566" bIns="34284">
            <a:spAutoFit/>
          </a:bodyPr>
          <a:lstStyle/>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PA_淘宝店chenying0907 20"/>
          <p:cNvSpPr/>
          <p:nvPr>
            <p:custDataLst>
              <p:tags r:id="rId5"/>
            </p:custDataLst>
          </p:nvPr>
        </p:nvSpPr>
        <p:spPr>
          <a:xfrm>
            <a:off x="632543" y="2428080"/>
            <a:ext cx="1862765" cy="290837"/>
          </a:xfrm>
          <a:prstGeom prst="rect">
            <a:avLst/>
          </a:prstGeom>
        </p:spPr>
        <p:txBody>
          <a:bodyPr wrap="square" lIns="68566" tIns="34284" rIns="68566" bIns="34284">
            <a:spAutoFit/>
          </a:bodyPr>
          <a:lstStyle/>
          <a:p>
            <a:pPr algn="ctr" defTabSz="685759">
              <a:lnSpc>
                <a:spcPct val="80000"/>
              </a:lnSpc>
              <a:defRPr/>
            </a:pPr>
            <a:r>
              <a:rPr lang="zh-CN" altLang="en-US" dirty="0">
                <a:solidFill>
                  <a:schemeClr val="tx1">
                    <a:lumMod val="65000"/>
                    <a:lumOff val="35000"/>
                  </a:schemeClr>
                </a:solidFill>
                <a:latin typeface="微软雅黑" pitchFamily="34" charset="-122"/>
                <a:ea typeface="微软雅黑" pitchFamily="34" charset="-122"/>
                <a:cs typeface="+mn-ea"/>
                <a:sym typeface="+mn-lt"/>
              </a:rPr>
              <a:t>单击添加标题</a:t>
            </a:r>
            <a:endParaRPr lang="en-US" altLang="zh-CN" dirty="0">
              <a:solidFill>
                <a:schemeClr val="tx1">
                  <a:lumMod val="65000"/>
                  <a:lumOff val="35000"/>
                </a:schemeClr>
              </a:solidFill>
              <a:latin typeface="微软雅黑" pitchFamily="34" charset="-122"/>
              <a:ea typeface="微软雅黑" pitchFamily="34" charset="-122"/>
              <a:cs typeface="+mn-ea"/>
              <a:sym typeface="+mn-lt"/>
            </a:endParaRPr>
          </a:p>
        </p:txBody>
      </p:sp>
      <p:sp>
        <p:nvSpPr>
          <p:cNvPr id="22" name="PA_淘宝店chenying0907 21"/>
          <p:cNvSpPr/>
          <p:nvPr>
            <p:custDataLst>
              <p:tags r:id="rId6"/>
            </p:custDataLst>
          </p:nvPr>
        </p:nvSpPr>
        <p:spPr>
          <a:xfrm>
            <a:off x="620230" y="3317306"/>
            <a:ext cx="2426343" cy="429336"/>
          </a:xfrm>
          <a:prstGeom prst="rect">
            <a:avLst/>
          </a:prstGeom>
        </p:spPr>
        <p:txBody>
          <a:bodyPr wrap="square" lIns="68566" tIns="34284" rIns="68566" bIns="34284">
            <a:spAutoFit/>
          </a:bodyPr>
          <a:lstStyle/>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3" name="PA_淘宝店chenying0907 22"/>
          <p:cNvSpPr/>
          <p:nvPr>
            <p:custDataLst>
              <p:tags r:id="rId7"/>
            </p:custDataLst>
          </p:nvPr>
        </p:nvSpPr>
        <p:spPr>
          <a:xfrm>
            <a:off x="6387017" y="2761915"/>
            <a:ext cx="2284115" cy="609385"/>
          </a:xfrm>
          <a:prstGeom prst="rect">
            <a:avLst/>
          </a:prstGeom>
        </p:spPr>
        <p:txBody>
          <a:bodyPr wrap="square" lIns="68566" tIns="34284" rIns="68566" bIns="34284">
            <a:spAutoFit/>
          </a:bodyPr>
          <a:lstStyle/>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4" name="PA_淘宝店chenying0907 23"/>
          <p:cNvSpPr/>
          <p:nvPr>
            <p:custDataLst>
              <p:tags r:id="rId8"/>
            </p:custDataLst>
          </p:nvPr>
        </p:nvSpPr>
        <p:spPr>
          <a:xfrm>
            <a:off x="6387017" y="2415667"/>
            <a:ext cx="1862765" cy="290837"/>
          </a:xfrm>
          <a:prstGeom prst="rect">
            <a:avLst/>
          </a:prstGeom>
        </p:spPr>
        <p:txBody>
          <a:bodyPr wrap="square" lIns="68566" tIns="34284" rIns="68566" bIns="34284">
            <a:spAutoFit/>
          </a:bodyPr>
          <a:lstStyle/>
          <a:p>
            <a:pPr algn="ctr" defTabSz="685759">
              <a:lnSpc>
                <a:spcPct val="80000"/>
              </a:lnSpc>
              <a:defRPr/>
            </a:pPr>
            <a:r>
              <a:rPr lang="zh-CN" altLang="en-US" dirty="0">
                <a:solidFill>
                  <a:schemeClr val="tx1">
                    <a:lumMod val="65000"/>
                    <a:lumOff val="35000"/>
                  </a:schemeClr>
                </a:solidFill>
                <a:latin typeface="微软雅黑" pitchFamily="34" charset="-122"/>
                <a:ea typeface="微软雅黑" pitchFamily="34" charset="-122"/>
                <a:cs typeface="+mn-ea"/>
                <a:sym typeface="+mn-lt"/>
              </a:rPr>
              <a:t>单击添加标题</a:t>
            </a:r>
            <a:endParaRPr lang="en-US" altLang="zh-CN" dirty="0">
              <a:solidFill>
                <a:schemeClr val="tx1">
                  <a:lumMod val="65000"/>
                  <a:lumOff val="35000"/>
                </a:schemeClr>
              </a:solidFill>
              <a:latin typeface="微软雅黑" pitchFamily="34" charset="-122"/>
              <a:ea typeface="微软雅黑" pitchFamily="34" charset="-122"/>
              <a:cs typeface="+mn-ea"/>
              <a:sym typeface="+mn-lt"/>
            </a:endParaRPr>
          </a:p>
        </p:txBody>
      </p:sp>
      <p:sp>
        <p:nvSpPr>
          <p:cNvPr id="25" name="PA_淘宝店chenying0907 24"/>
          <p:cNvSpPr/>
          <p:nvPr>
            <p:custDataLst>
              <p:tags r:id="rId9"/>
            </p:custDataLst>
          </p:nvPr>
        </p:nvSpPr>
        <p:spPr>
          <a:xfrm>
            <a:off x="6374702" y="3304893"/>
            <a:ext cx="2296428" cy="609385"/>
          </a:xfrm>
          <a:prstGeom prst="rect">
            <a:avLst/>
          </a:prstGeom>
        </p:spPr>
        <p:txBody>
          <a:bodyPr wrap="square" lIns="68566" tIns="34284" rIns="68566" bIns="34284">
            <a:spAutoFit/>
          </a:bodyPr>
          <a:lstStyle/>
          <a:p>
            <a:pPr>
              <a:lnSpc>
                <a:spcPct val="130000"/>
              </a:lnSpc>
            </a:pPr>
            <a:r>
              <a:rPr lang="zh-CN" altLang="en-US" sz="900" dirty="0" smtClean="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6293467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18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210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grpId="0" nodeType="withEffect">
                                  <p:stCondLst>
                                    <p:cond delay="24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500"/>
                                        <p:tgtEl>
                                          <p:spTgt spid="18"/>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30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60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90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120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150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8" grpId="0" animBg="1"/>
      <p:bldP spid="20" grpId="0" animBg="1" autoUpdateAnimBg="0"/>
      <p:bldP spid="21" grpId="0"/>
      <p:bldP spid="22" grpId="0" animBg="1" autoUpdateAnimBg="0"/>
      <p:bldP spid="23" grpId="0" animBg="1" autoUpdateAnimBg="0"/>
      <p:bldP spid="24" grpId="0"/>
      <p:bldP spid="2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12030bb2-35dc-49b5-b248-f821276e72d5"/>
          <p:cNvGrpSpPr>
            <a:grpSpLocks noChangeAspect="1"/>
          </p:cNvGrpSpPr>
          <p:nvPr/>
        </p:nvGrpSpPr>
        <p:grpSpPr>
          <a:xfrm>
            <a:off x="2121369" y="731192"/>
            <a:ext cx="4918891" cy="3813405"/>
            <a:chOff x="2828492" y="974921"/>
            <a:chExt cx="6558521" cy="5084540"/>
          </a:xfrm>
        </p:grpSpPr>
        <p:sp>
          <p:nvSpPr>
            <p:cNvPr id="4" name="Oval 3"/>
            <p:cNvSpPr/>
            <p:nvPr/>
          </p:nvSpPr>
          <p:spPr>
            <a:xfrm>
              <a:off x="4804783" y="2935409"/>
              <a:ext cx="2582437" cy="2582435"/>
            </a:xfrm>
            <a:prstGeom prst="ellipse">
              <a:avLst/>
            </a:prstGeom>
            <a:solidFill>
              <a:schemeClr val="bg1">
                <a:lumMod val="8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Teardrop 4"/>
            <p:cNvSpPr>
              <a:spLocks noChangeAspect="1"/>
            </p:cNvSpPr>
            <p:nvPr/>
          </p:nvSpPr>
          <p:spPr>
            <a:xfrm rot="13976589">
              <a:off x="6926983" y="3429613"/>
              <a:ext cx="2361144" cy="2361144"/>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Teardrop 5"/>
            <p:cNvSpPr>
              <a:spLocks noChangeAspect="1"/>
            </p:cNvSpPr>
            <p:nvPr/>
          </p:nvSpPr>
          <p:spPr>
            <a:xfrm rot="7461556" flipH="1">
              <a:off x="2903873" y="3506881"/>
              <a:ext cx="2361144" cy="2361144"/>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Teardrop 6"/>
            <p:cNvSpPr>
              <a:spLocks noChangeAspect="1"/>
            </p:cNvSpPr>
            <p:nvPr/>
          </p:nvSpPr>
          <p:spPr>
            <a:xfrm rot="8068996">
              <a:off x="4915428" y="1056391"/>
              <a:ext cx="2361144" cy="2361144"/>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 name="Group 25"/>
            <p:cNvGrpSpPr/>
            <p:nvPr/>
          </p:nvGrpSpPr>
          <p:grpSpPr>
            <a:xfrm>
              <a:off x="5009071" y="2126322"/>
              <a:ext cx="2160672" cy="754052"/>
              <a:chOff x="5009071" y="2126322"/>
              <a:chExt cx="2160672" cy="754052"/>
            </a:xfrm>
          </p:grpSpPr>
          <p:sp>
            <p:nvSpPr>
              <p:cNvPr id="23" name="TextBox 8"/>
              <p:cNvSpPr txBox="1"/>
              <p:nvPr/>
            </p:nvSpPr>
            <p:spPr>
              <a:xfrm>
                <a:off x="5009071" y="2372543"/>
                <a:ext cx="2160672" cy="507831"/>
              </a:xfrm>
              <a:prstGeom prst="rect">
                <a:avLst/>
              </a:prstGeom>
              <a:noFill/>
            </p:spPr>
            <p:txBody>
              <a:bodyPr wrap="square" lIns="0" tIns="0" rIns="0" bIns="0">
                <a:normAutofit fontScale="70000" lnSpcReduction="20000"/>
              </a:bodyPr>
              <a:lstStyle/>
              <a:p>
                <a:pPr algn="ctr" defTabSz="1219108">
                  <a:lnSpc>
                    <a:spcPct val="120000"/>
                  </a:lnSpc>
                  <a:defRPr/>
                </a:pPr>
                <a:r>
                  <a:rPr lang="zh-CN" altLang="en-US" sz="1100" dirty="0">
                    <a:solidFill>
                      <a:schemeClr val="bg1"/>
                    </a:solidFill>
                    <a:cs typeface="+mn-ea"/>
                    <a:sym typeface="+mn-lt"/>
                  </a:rPr>
                  <a:t>此部分内容作为文字排版占位显示</a:t>
                </a:r>
                <a:br>
                  <a:rPr lang="zh-CN" altLang="en-US" sz="1100" dirty="0">
                    <a:solidFill>
                      <a:schemeClr val="bg1"/>
                    </a:solidFill>
                    <a:cs typeface="+mn-ea"/>
                    <a:sym typeface="+mn-lt"/>
                  </a:rPr>
                </a:br>
                <a:r>
                  <a:rPr lang="zh-CN" altLang="en-US" sz="1100" dirty="0">
                    <a:solidFill>
                      <a:schemeClr val="bg1"/>
                    </a:solidFill>
                    <a:cs typeface="+mn-ea"/>
                    <a:sym typeface="+mn-lt"/>
                  </a:rPr>
                  <a:t>（建议使用主题字体）</a:t>
                </a:r>
              </a:p>
            </p:txBody>
          </p:sp>
          <p:sp>
            <p:nvSpPr>
              <p:cNvPr id="24" name="Rectangle 9"/>
              <p:cNvSpPr/>
              <p:nvPr/>
            </p:nvSpPr>
            <p:spPr>
              <a:xfrm>
                <a:off x="5473854" y="2126322"/>
                <a:ext cx="1231106" cy="246221"/>
              </a:xfrm>
              <a:prstGeom prst="rect">
                <a:avLst/>
              </a:prstGeom>
            </p:spPr>
            <p:txBody>
              <a:bodyPr wrap="none" lIns="0" tIns="0" rIns="0" bIns="0" anchor="ctr">
                <a:normAutofit fontScale="92500" lnSpcReduction="20000"/>
              </a:bodyPr>
              <a:lstStyle/>
              <a:p>
                <a:pPr algn="ctr"/>
                <a:r>
                  <a:rPr lang="zh-CN" altLang="en-US" sz="1600" b="1" dirty="0">
                    <a:solidFill>
                      <a:schemeClr val="bg1"/>
                    </a:solidFill>
                    <a:cs typeface="+mn-ea"/>
                    <a:sym typeface="+mn-lt"/>
                  </a:rPr>
                  <a:t>标题文本预设</a:t>
                </a:r>
              </a:p>
            </p:txBody>
          </p:sp>
        </p:grpSp>
        <p:grpSp>
          <p:nvGrpSpPr>
            <p:cNvPr id="8" name="Group 1"/>
            <p:cNvGrpSpPr/>
            <p:nvPr/>
          </p:nvGrpSpPr>
          <p:grpSpPr>
            <a:xfrm>
              <a:off x="7031672" y="4409436"/>
              <a:ext cx="2160672" cy="754052"/>
              <a:chOff x="7031672" y="4409436"/>
              <a:chExt cx="2160672" cy="754052"/>
            </a:xfrm>
          </p:grpSpPr>
          <p:sp>
            <p:nvSpPr>
              <p:cNvPr id="21" name="TextBox 11"/>
              <p:cNvSpPr txBox="1"/>
              <p:nvPr/>
            </p:nvSpPr>
            <p:spPr>
              <a:xfrm>
                <a:off x="7031672" y="4655657"/>
                <a:ext cx="2160672" cy="507831"/>
              </a:xfrm>
              <a:prstGeom prst="rect">
                <a:avLst/>
              </a:prstGeom>
              <a:noFill/>
            </p:spPr>
            <p:txBody>
              <a:bodyPr wrap="square" lIns="0" tIns="0" rIns="0" bIns="0">
                <a:normAutofit fontScale="70000" lnSpcReduction="20000"/>
              </a:bodyPr>
              <a:lstStyle/>
              <a:p>
                <a:pPr algn="ctr" defTabSz="1219108">
                  <a:lnSpc>
                    <a:spcPct val="120000"/>
                  </a:lnSpc>
                  <a:defRPr/>
                </a:pPr>
                <a:r>
                  <a:rPr lang="zh-CN" altLang="en-US" sz="1100" dirty="0">
                    <a:solidFill>
                      <a:schemeClr val="bg1"/>
                    </a:solidFill>
                    <a:cs typeface="+mn-ea"/>
                    <a:sym typeface="+mn-lt"/>
                  </a:rPr>
                  <a:t>此部分内容作为文字排版占位显示</a:t>
                </a:r>
                <a:br>
                  <a:rPr lang="zh-CN" altLang="en-US" sz="1100" dirty="0">
                    <a:solidFill>
                      <a:schemeClr val="bg1"/>
                    </a:solidFill>
                    <a:cs typeface="+mn-ea"/>
                    <a:sym typeface="+mn-lt"/>
                  </a:rPr>
                </a:br>
                <a:r>
                  <a:rPr lang="zh-CN" altLang="en-US" sz="1100" dirty="0">
                    <a:solidFill>
                      <a:schemeClr val="bg1"/>
                    </a:solidFill>
                    <a:cs typeface="+mn-ea"/>
                    <a:sym typeface="+mn-lt"/>
                  </a:rPr>
                  <a:t>（建议使用主题字体）</a:t>
                </a:r>
              </a:p>
            </p:txBody>
          </p:sp>
          <p:sp>
            <p:nvSpPr>
              <p:cNvPr id="22" name="Rectangle 12"/>
              <p:cNvSpPr/>
              <p:nvPr/>
            </p:nvSpPr>
            <p:spPr>
              <a:xfrm>
                <a:off x="7496455" y="4409436"/>
                <a:ext cx="1231106" cy="246221"/>
              </a:xfrm>
              <a:prstGeom prst="rect">
                <a:avLst/>
              </a:prstGeom>
            </p:spPr>
            <p:txBody>
              <a:bodyPr wrap="none" lIns="0" tIns="0" rIns="0" bIns="0" anchor="ctr">
                <a:normAutofit fontScale="92500" lnSpcReduction="20000"/>
              </a:bodyPr>
              <a:lstStyle/>
              <a:p>
                <a:pPr algn="ctr"/>
                <a:r>
                  <a:rPr lang="zh-CN" altLang="en-US" sz="1600" b="1" dirty="0">
                    <a:solidFill>
                      <a:schemeClr val="bg1"/>
                    </a:solidFill>
                    <a:cs typeface="+mn-ea"/>
                    <a:sym typeface="+mn-lt"/>
                  </a:rPr>
                  <a:t>标题文本预设</a:t>
                </a:r>
              </a:p>
            </p:txBody>
          </p:sp>
        </p:grpSp>
        <p:grpSp>
          <p:nvGrpSpPr>
            <p:cNvPr id="9" name="Group 24"/>
            <p:cNvGrpSpPr/>
            <p:nvPr/>
          </p:nvGrpSpPr>
          <p:grpSpPr>
            <a:xfrm>
              <a:off x="3012356" y="4525515"/>
              <a:ext cx="2160672" cy="754052"/>
              <a:chOff x="3012356" y="4525515"/>
              <a:chExt cx="2160672" cy="754052"/>
            </a:xfrm>
          </p:grpSpPr>
          <p:sp>
            <p:nvSpPr>
              <p:cNvPr id="19" name="TextBox 14"/>
              <p:cNvSpPr txBox="1"/>
              <p:nvPr/>
            </p:nvSpPr>
            <p:spPr>
              <a:xfrm>
                <a:off x="3012356" y="4771736"/>
                <a:ext cx="2160672" cy="507831"/>
              </a:xfrm>
              <a:prstGeom prst="rect">
                <a:avLst/>
              </a:prstGeom>
              <a:noFill/>
            </p:spPr>
            <p:txBody>
              <a:bodyPr wrap="square" lIns="0" tIns="0" rIns="0" bIns="0">
                <a:normAutofit fontScale="70000" lnSpcReduction="20000"/>
              </a:bodyPr>
              <a:lstStyle/>
              <a:p>
                <a:pPr algn="ctr" defTabSz="1219108">
                  <a:lnSpc>
                    <a:spcPct val="120000"/>
                  </a:lnSpc>
                  <a:defRPr/>
                </a:pPr>
                <a:r>
                  <a:rPr lang="zh-CN" altLang="en-US" sz="1100" dirty="0">
                    <a:solidFill>
                      <a:schemeClr val="bg1"/>
                    </a:solidFill>
                    <a:cs typeface="+mn-ea"/>
                    <a:sym typeface="+mn-lt"/>
                  </a:rPr>
                  <a:t>此部分内容作为文字排版占位显示</a:t>
                </a:r>
                <a:br>
                  <a:rPr lang="zh-CN" altLang="en-US" sz="1100" dirty="0">
                    <a:solidFill>
                      <a:schemeClr val="bg1"/>
                    </a:solidFill>
                    <a:cs typeface="+mn-ea"/>
                    <a:sym typeface="+mn-lt"/>
                  </a:rPr>
                </a:br>
                <a:r>
                  <a:rPr lang="zh-CN" altLang="en-US" sz="1100" dirty="0">
                    <a:solidFill>
                      <a:schemeClr val="bg1"/>
                    </a:solidFill>
                    <a:cs typeface="+mn-ea"/>
                    <a:sym typeface="+mn-lt"/>
                  </a:rPr>
                  <a:t>（建议使用主题字体）</a:t>
                </a:r>
              </a:p>
            </p:txBody>
          </p:sp>
          <p:sp>
            <p:nvSpPr>
              <p:cNvPr id="20" name="Rectangle 15"/>
              <p:cNvSpPr/>
              <p:nvPr/>
            </p:nvSpPr>
            <p:spPr>
              <a:xfrm>
                <a:off x="3477139" y="4525515"/>
                <a:ext cx="1231106" cy="246221"/>
              </a:xfrm>
              <a:prstGeom prst="rect">
                <a:avLst/>
              </a:prstGeom>
            </p:spPr>
            <p:txBody>
              <a:bodyPr wrap="none" lIns="0" tIns="0" rIns="0" bIns="0" anchor="ctr">
                <a:normAutofit fontScale="92500" lnSpcReduction="20000"/>
              </a:bodyPr>
              <a:lstStyle/>
              <a:p>
                <a:pPr algn="ctr"/>
                <a:r>
                  <a:rPr lang="zh-CN" altLang="en-US" sz="1600" b="1" dirty="0">
                    <a:solidFill>
                      <a:schemeClr val="bg1"/>
                    </a:solidFill>
                    <a:cs typeface="+mn-ea"/>
                    <a:sym typeface="+mn-lt"/>
                  </a:rPr>
                  <a:t>标题文本预设</a:t>
                </a:r>
              </a:p>
            </p:txBody>
          </p:sp>
        </p:grpSp>
        <p:sp>
          <p:nvSpPr>
            <p:cNvPr id="11" name="Rectangle 16"/>
            <p:cNvSpPr/>
            <p:nvPr/>
          </p:nvSpPr>
          <p:spPr>
            <a:xfrm>
              <a:off x="5480450" y="4805523"/>
              <a:ext cx="1231106" cy="246221"/>
            </a:xfrm>
            <a:prstGeom prst="rect">
              <a:avLst/>
            </a:prstGeom>
          </p:spPr>
          <p:txBody>
            <a:bodyPr wrap="none" lIns="0" tIns="0" rIns="0" bIns="0" anchor="ctr">
              <a:normAutofit fontScale="92500" lnSpcReduction="20000"/>
            </a:bodyPr>
            <a:lstStyle/>
            <a:p>
              <a:pPr algn="ctr"/>
              <a:r>
                <a:rPr lang="zh-CN" altLang="en-US" sz="1600" b="1" dirty="0">
                  <a:solidFill>
                    <a:schemeClr val="tx1">
                      <a:lumMod val="75000"/>
                      <a:lumOff val="25000"/>
                    </a:schemeClr>
                  </a:solidFill>
                  <a:cs typeface="+mn-ea"/>
                  <a:sym typeface="+mn-lt"/>
                </a:rPr>
                <a:t>标题文本预设</a:t>
              </a:r>
            </a:p>
          </p:txBody>
        </p:sp>
        <p:sp>
          <p:nvSpPr>
            <p:cNvPr id="12" name="Arc 17"/>
            <p:cNvSpPr/>
            <p:nvPr/>
          </p:nvSpPr>
          <p:spPr>
            <a:xfrm rot="19552821">
              <a:off x="6960453" y="3250409"/>
              <a:ext cx="2426560" cy="242655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3" name="Arc 18"/>
            <p:cNvSpPr/>
            <p:nvPr/>
          </p:nvSpPr>
          <p:spPr>
            <a:xfrm rot="14322164">
              <a:off x="4689644" y="974921"/>
              <a:ext cx="2426558" cy="242655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4" name="Arc 19"/>
            <p:cNvSpPr/>
            <p:nvPr/>
          </p:nvSpPr>
          <p:spPr>
            <a:xfrm rot="9363247">
              <a:off x="2828492" y="3632903"/>
              <a:ext cx="2426556" cy="2426558"/>
            </a:xfrm>
            <a:prstGeom prst="arc">
              <a:avLst/>
            </a:prstGeom>
            <a:ln w="28575">
              <a:solidFill>
                <a:schemeClr val="bg1">
                  <a:lumMod val="65000"/>
                </a:schemeClr>
              </a:solidFill>
              <a:prstDash val="sysDot"/>
              <a:tailEnd type="stealth"/>
            </a:ln>
          </p:spPr>
          <p:style>
            <a:lnRef idx="1">
              <a:schemeClr val="accent1"/>
            </a:lnRef>
            <a:fillRef idx="0">
              <a:schemeClr val="accent1"/>
            </a:fillRef>
            <a:effectRef idx="0">
              <a:schemeClr val="accent1"/>
            </a:effectRef>
            <a:fontRef idx="minor">
              <a:schemeClr val="tx1"/>
            </a:fontRef>
          </p:style>
          <p:txBody>
            <a:bodyPr anchor="ctr"/>
            <a:lstStyle/>
            <a:p>
              <a:pPr algn="ctr"/>
              <a:endParaRPr>
                <a:cs typeface="+mn-ea"/>
                <a:sym typeface="+mn-lt"/>
              </a:endParaRPr>
            </a:p>
          </p:txBody>
        </p:sp>
        <p:sp>
          <p:nvSpPr>
            <p:cNvPr id="15" name="Freeform: Shape 20"/>
            <p:cNvSpPr>
              <a:spLocks/>
            </p:cNvSpPr>
            <p:nvPr/>
          </p:nvSpPr>
          <p:spPr bwMode="auto">
            <a:xfrm>
              <a:off x="5835622" y="1573517"/>
              <a:ext cx="520759" cy="513212"/>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16" name="Freeform: Shape 21"/>
            <p:cNvSpPr>
              <a:spLocks/>
            </p:cNvSpPr>
            <p:nvPr/>
          </p:nvSpPr>
          <p:spPr bwMode="auto">
            <a:xfrm>
              <a:off x="3791721" y="3930248"/>
              <a:ext cx="567455" cy="581073"/>
            </a:xfrm>
            <a:custGeom>
              <a:avLst/>
              <a:gdLst/>
              <a:ahLst/>
              <a:cxnLst>
                <a:cxn ang="0">
                  <a:pos x="46" y="30"/>
                </a:cxn>
                <a:cxn ang="0">
                  <a:pos x="39" y="36"/>
                </a:cxn>
                <a:cxn ang="0">
                  <a:pos x="39" y="50"/>
                </a:cxn>
                <a:cxn ang="0">
                  <a:pos x="38" y="50"/>
                </a:cxn>
                <a:cxn ang="0">
                  <a:pos x="24" y="58"/>
                </a:cxn>
                <a:cxn ang="0">
                  <a:pos x="24" y="59"/>
                </a:cxn>
                <a:cxn ang="0">
                  <a:pos x="23" y="58"/>
                </a:cxn>
                <a:cxn ang="0">
                  <a:pos x="21" y="56"/>
                </a:cxn>
                <a:cxn ang="0">
                  <a:pos x="21" y="55"/>
                </a:cxn>
                <a:cxn ang="0">
                  <a:pos x="24" y="45"/>
                </a:cxn>
                <a:cxn ang="0">
                  <a:pos x="14" y="35"/>
                </a:cxn>
                <a:cxn ang="0">
                  <a:pos x="4" y="38"/>
                </a:cxn>
                <a:cxn ang="0">
                  <a:pos x="3" y="38"/>
                </a:cxn>
                <a:cxn ang="0">
                  <a:pos x="3" y="38"/>
                </a:cxn>
                <a:cxn ang="0">
                  <a:pos x="0" y="35"/>
                </a:cxn>
                <a:cxn ang="0">
                  <a:pos x="0" y="34"/>
                </a:cxn>
                <a:cxn ang="0">
                  <a:pos x="8" y="20"/>
                </a:cxn>
                <a:cxn ang="0">
                  <a:pos x="9" y="20"/>
                </a:cxn>
                <a:cxn ang="0">
                  <a:pos x="23" y="19"/>
                </a:cxn>
                <a:cxn ang="0">
                  <a:pos x="29" y="12"/>
                </a:cxn>
                <a:cxn ang="0">
                  <a:pos x="57" y="0"/>
                </a:cxn>
                <a:cxn ang="0">
                  <a:pos x="58" y="1"/>
                </a:cxn>
                <a:cxn ang="0">
                  <a:pos x="46" y="30"/>
                </a:cxn>
                <a:cxn ang="0">
                  <a:pos x="47" y="8"/>
                </a:cxn>
                <a:cxn ang="0">
                  <a:pos x="43" y="12"/>
                </a:cxn>
                <a:cxn ang="0">
                  <a:pos x="47" y="15"/>
                </a:cxn>
                <a:cxn ang="0">
                  <a:pos x="50" y="12"/>
                </a:cxn>
                <a:cxn ang="0">
                  <a:pos x="47" y="8"/>
                </a:cxn>
              </a:cxnLst>
              <a:rect l="0" t="0" r="r" b="b"/>
              <a:pathLst>
                <a:path w="58" h="59">
                  <a:moveTo>
                    <a:pt x="46" y="30"/>
                  </a:moveTo>
                  <a:cubicBezTo>
                    <a:pt x="44" y="32"/>
                    <a:pt x="42" y="34"/>
                    <a:pt x="39" y="36"/>
                  </a:cubicBezTo>
                  <a:cubicBezTo>
                    <a:pt x="39" y="50"/>
                    <a:pt x="39" y="50"/>
                    <a:pt x="39" y="50"/>
                  </a:cubicBezTo>
                  <a:cubicBezTo>
                    <a:pt x="39" y="50"/>
                    <a:pt x="39" y="50"/>
                    <a:pt x="38" y="50"/>
                  </a:cubicBezTo>
                  <a:cubicBezTo>
                    <a:pt x="24" y="58"/>
                    <a:pt x="24" y="58"/>
                    <a:pt x="24" y="58"/>
                  </a:cubicBezTo>
                  <a:cubicBezTo>
                    <a:pt x="24" y="59"/>
                    <a:pt x="24" y="59"/>
                    <a:pt x="24" y="59"/>
                  </a:cubicBezTo>
                  <a:cubicBezTo>
                    <a:pt x="24" y="59"/>
                    <a:pt x="23" y="58"/>
                    <a:pt x="23" y="58"/>
                  </a:cubicBezTo>
                  <a:cubicBezTo>
                    <a:pt x="21" y="56"/>
                    <a:pt x="21" y="56"/>
                    <a:pt x="21" y="56"/>
                  </a:cubicBezTo>
                  <a:cubicBezTo>
                    <a:pt x="21" y="56"/>
                    <a:pt x="20" y="55"/>
                    <a:pt x="21" y="55"/>
                  </a:cubicBezTo>
                  <a:cubicBezTo>
                    <a:pt x="24" y="45"/>
                    <a:pt x="24" y="45"/>
                    <a:pt x="24" y="45"/>
                  </a:cubicBezTo>
                  <a:cubicBezTo>
                    <a:pt x="14" y="35"/>
                    <a:pt x="14" y="35"/>
                    <a:pt x="14" y="35"/>
                  </a:cubicBezTo>
                  <a:cubicBezTo>
                    <a:pt x="4" y="38"/>
                    <a:pt x="4" y="38"/>
                    <a:pt x="4" y="38"/>
                  </a:cubicBezTo>
                  <a:cubicBezTo>
                    <a:pt x="4" y="38"/>
                    <a:pt x="3" y="38"/>
                    <a:pt x="3" y="38"/>
                  </a:cubicBezTo>
                  <a:cubicBezTo>
                    <a:pt x="3" y="38"/>
                    <a:pt x="3" y="38"/>
                    <a:pt x="3" y="38"/>
                  </a:cubicBezTo>
                  <a:cubicBezTo>
                    <a:pt x="0" y="35"/>
                    <a:pt x="0" y="35"/>
                    <a:pt x="0" y="35"/>
                  </a:cubicBezTo>
                  <a:cubicBezTo>
                    <a:pt x="0" y="35"/>
                    <a:pt x="0" y="34"/>
                    <a:pt x="0" y="34"/>
                  </a:cubicBezTo>
                  <a:cubicBezTo>
                    <a:pt x="8" y="20"/>
                    <a:pt x="8" y="20"/>
                    <a:pt x="8" y="20"/>
                  </a:cubicBezTo>
                  <a:cubicBezTo>
                    <a:pt x="8" y="20"/>
                    <a:pt x="9" y="20"/>
                    <a:pt x="9" y="20"/>
                  </a:cubicBezTo>
                  <a:cubicBezTo>
                    <a:pt x="23" y="19"/>
                    <a:pt x="23" y="19"/>
                    <a:pt x="23" y="19"/>
                  </a:cubicBezTo>
                  <a:cubicBezTo>
                    <a:pt x="25" y="17"/>
                    <a:pt x="27" y="14"/>
                    <a:pt x="29" y="12"/>
                  </a:cubicBezTo>
                  <a:cubicBezTo>
                    <a:pt x="38" y="3"/>
                    <a:pt x="45" y="0"/>
                    <a:pt x="57" y="0"/>
                  </a:cubicBezTo>
                  <a:cubicBezTo>
                    <a:pt x="58" y="0"/>
                    <a:pt x="58" y="1"/>
                    <a:pt x="58" y="1"/>
                  </a:cubicBezTo>
                  <a:cubicBezTo>
                    <a:pt x="58" y="13"/>
                    <a:pt x="55" y="21"/>
                    <a:pt x="46" y="30"/>
                  </a:cubicBezTo>
                  <a:close/>
                  <a:moveTo>
                    <a:pt x="47" y="8"/>
                  </a:moveTo>
                  <a:cubicBezTo>
                    <a:pt x="45" y="8"/>
                    <a:pt x="43" y="10"/>
                    <a:pt x="43" y="12"/>
                  </a:cubicBezTo>
                  <a:cubicBezTo>
                    <a:pt x="43" y="14"/>
                    <a:pt x="45" y="15"/>
                    <a:pt x="47" y="15"/>
                  </a:cubicBezTo>
                  <a:cubicBezTo>
                    <a:pt x="49" y="15"/>
                    <a:pt x="50" y="14"/>
                    <a:pt x="50" y="12"/>
                  </a:cubicBezTo>
                  <a:cubicBezTo>
                    <a:pt x="50" y="10"/>
                    <a:pt x="49" y="8"/>
                    <a:pt x="47" y="8"/>
                  </a:cubicBezTo>
                  <a:close/>
                </a:path>
              </a:pathLst>
            </a:custGeom>
            <a:solidFill>
              <a:schemeClr val="bg1"/>
            </a:solidFill>
            <a:ln w="9525">
              <a:noFill/>
              <a:round/>
              <a:headEnd/>
              <a:tailEnd/>
            </a:ln>
          </p:spPr>
          <p:txBody>
            <a:bodyPr anchor="ctr"/>
            <a:lstStyle/>
            <a:p>
              <a:pPr algn="ctr"/>
              <a:endParaRPr>
                <a:cs typeface="+mn-ea"/>
                <a:sym typeface="+mn-lt"/>
              </a:endParaRPr>
            </a:p>
          </p:txBody>
        </p:sp>
        <p:sp>
          <p:nvSpPr>
            <p:cNvPr id="17" name="Freeform: Shape 22"/>
            <p:cNvSpPr>
              <a:spLocks/>
            </p:cNvSpPr>
            <p:nvPr/>
          </p:nvSpPr>
          <p:spPr bwMode="auto">
            <a:xfrm>
              <a:off x="7862615" y="3938715"/>
              <a:ext cx="562347" cy="419780"/>
            </a:xfrm>
            <a:custGeom>
              <a:avLst/>
              <a:gdLst/>
              <a:ahLst/>
              <a:cxnLst>
                <a:cxn ang="0">
                  <a:pos x="19" y="42"/>
                </a:cxn>
                <a:cxn ang="0">
                  <a:pos x="17" y="42"/>
                </a:cxn>
                <a:cxn ang="0">
                  <a:pos x="1" y="25"/>
                </a:cxn>
                <a:cxn ang="0">
                  <a:pos x="1" y="24"/>
                </a:cxn>
                <a:cxn ang="0">
                  <a:pos x="17" y="7"/>
                </a:cxn>
                <a:cxn ang="0">
                  <a:pos x="19" y="7"/>
                </a:cxn>
                <a:cxn ang="0">
                  <a:pos x="21" y="9"/>
                </a:cxn>
                <a:cxn ang="0">
                  <a:pos x="21" y="11"/>
                </a:cxn>
                <a:cxn ang="0">
                  <a:pos x="7" y="25"/>
                </a:cxn>
                <a:cxn ang="0">
                  <a:pos x="21" y="39"/>
                </a:cxn>
                <a:cxn ang="0">
                  <a:pos x="21" y="40"/>
                </a:cxn>
                <a:cxn ang="0">
                  <a:pos x="19" y="42"/>
                </a:cxn>
                <a:cxn ang="0">
                  <a:pos x="29" y="48"/>
                </a:cxn>
                <a:cxn ang="0">
                  <a:pos x="27" y="49"/>
                </a:cxn>
                <a:cxn ang="0">
                  <a:pos x="25" y="48"/>
                </a:cxn>
                <a:cxn ang="0">
                  <a:pos x="24" y="47"/>
                </a:cxn>
                <a:cxn ang="0">
                  <a:pos x="38" y="1"/>
                </a:cxn>
                <a:cxn ang="0">
                  <a:pos x="39" y="0"/>
                </a:cxn>
                <a:cxn ang="0">
                  <a:pos x="41" y="1"/>
                </a:cxn>
                <a:cxn ang="0">
                  <a:pos x="42" y="2"/>
                </a:cxn>
                <a:cxn ang="0">
                  <a:pos x="29" y="48"/>
                </a:cxn>
                <a:cxn ang="0">
                  <a:pos x="49" y="42"/>
                </a:cxn>
                <a:cxn ang="0">
                  <a:pos x="47" y="42"/>
                </a:cxn>
                <a:cxn ang="0">
                  <a:pos x="45" y="40"/>
                </a:cxn>
                <a:cxn ang="0">
                  <a:pos x="45" y="39"/>
                </a:cxn>
                <a:cxn ang="0">
                  <a:pos x="59" y="25"/>
                </a:cxn>
                <a:cxn ang="0">
                  <a:pos x="45" y="11"/>
                </a:cxn>
                <a:cxn ang="0">
                  <a:pos x="45" y="9"/>
                </a:cxn>
                <a:cxn ang="0">
                  <a:pos x="47" y="7"/>
                </a:cxn>
                <a:cxn ang="0">
                  <a:pos x="49" y="7"/>
                </a:cxn>
                <a:cxn ang="0">
                  <a:pos x="65" y="24"/>
                </a:cxn>
                <a:cxn ang="0">
                  <a:pos x="65" y="25"/>
                </a:cxn>
                <a:cxn ang="0">
                  <a:pos x="49" y="42"/>
                </a:cxn>
              </a:cxnLst>
              <a:rect l="0" t="0" r="r" b="b"/>
              <a:pathLst>
                <a:path w="66" h="49">
                  <a:moveTo>
                    <a:pt x="19" y="42"/>
                  </a:moveTo>
                  <a:cubicBezTo>
                    <a:pt x="19" y="43"/>
                    <a:pt x="18" y="43"/>
                    <a:pt x="17" y="42"/>
                  </a:cubicBezTo>
                  <a:cubicBezTo>
                    <a:pt x="1" y="25"/>
                    <a:pt x="1" y="25"/>
                    <a:pt x="1" y="25"/>
                  </a:cubicBezTo>
                  <a:cubicBezTo>
                    <a:pt x="0" y="25"/>
                    <a:pt x="0" y="24"/>
                    <a:pt x="1" y="24"/>
                  </a:cubicBezTo>
                  <a:cubicBezTo>
                    <a:pt x="17" y="7"/>
                    <a:pt x="17" y="7"/>
                    <a:pt x="17" y="7"/>
                  </a:cubicBezTo>
                  <a:cubicBezTo>
                    <a:pt x="18" y="7"/>
                    <a:pt x="19" y="7"/>
                    <a:pt x="19" y="7"/>
                  </a:cubicBezTo>
                  <a:cubicBezTo>
                    <a:pt x="21" y="9"/>
                    <a:pt x="21" y="9"/>
                    <a:pt x="21" y="9"/>
                  </a:cubicBezTo>
                  <a:cubicBezTo>
                    <a:pt x="21" y="9"/>
                    <a:pt x="21" y="10"/>
                    <a:pt x="21" y="11"/>
                  </a:cubicBezTo>
                  <a:cubicBezTo>
                    <a:pt x="7" y="25"/>
                    <a:pt x="7" y="25"/>
                    <a:pt x="7" y="25"/>
                  </a:cubicBezTo>
                  <a:cubicBezTo>
                    <a:pt x="21" y="39"/>
                    <a:pt x="21" y="39"/>
                    <a:pt x="21" y="39"/>
                  </a:cubicBezTo>
                  <a:cubicBezTo>
                    <a:pt x="21" y="39"/>
                    <a:pt x="21" y="40"/>
                    <a:pt x="21" y="40"/>
                  </a:cubicBezTo>
                  <a:lnTo>
                    <a:pt x="19" y="42"/>
                  </a:lnTo>
                  <a:close/>
                  <a:moveTo>
                    <a:pt x="29" y="48"/>
                  </a:moveTo>
                  <a:cubicBezTo>
                    <a:pt x="28" y="49"/>
                    <a:pt x="28" y="49"/>
                    <a:pt x="27" y="49"/>
                  </a:cubicBezTo>
                  <a:cubicBezTo>
                    <a:pt x="25" y="48"/>
                    <a:pt x="25" y="48"/>
                    <a:pt x="25" y="48"/>
                  </a:cubicBezTo>
                  <a:cubicBezTo>
                    <a:pt x="24" y="48"/>
                    <a:pt x="24" y="48"/>
                    <a:pt x="24" y="47"/>
                  </a:cubicBezTo>
                  <a:cubicBezTo>
                    <a:pt x="38" y="1"/>
                    <a:pt x="38" y="1"/>
                    <a:pt x="38" y="1"/>
                  </a:cubicBezTo>
                  <a:cubicBezTo>
                    <a:pt x="38" y="0"/>
                    <a:pt x="38" y="0"/>
                    <a:pt x="39" y="0"/>
                  </a:cubicBezTo>
                  <a:cubicBezTo>
                    <a:pt x="41" y="1"/>
                    <a:pt x="41" y="1"/>
                    <a:pt x="41" y="1"/>
                  </a:cubicBezTo>
                  <a:cubicBezTo>
                    <a:pt x="42" y="1"/>
                    <a:pt x="42" y="2"/>
                    <a:pt x="42" y="2"/>
                  </a:cubicBezTo>
                  <a:lnTo>
                    <a:pt x="29" y="48"/>
                  </a:lnTo>
                  <a:close/>
                  <a:moveTo>
                    <a:pt x="49" y="42"/>
                  </a:moveTo>
                  <a:cubicBezTo>
                    <a:pt x="48" y="43"/>
                    <a:pt x="48" y="43"/>
                    <a:pt x="47" y="42"/>
                  </a:cubicBezTo>
                  <a:cubicBezTo>
                    <a:pt x="45" y="40"/>
                    <a:pt x="45" y="40"/>
                    <a:pt x="45" y="40"/>
                  </a:cubicBezTo>
                  <a:cubicBezTo>
                    <a:pt x="45" y="40"/>
                    <a:pt x="45" y="39"/>
                    <a:pt x="45" y="39"/>
                  </a:cubicBezTo>
                  <a:cubicBezTo>
                    <a:pt x="59" y="25"/>
                    <a:pt x="59" y="25"/>
                    <a:pt x="59" y="25"/>
                  </a:cubicBezTo>
                  <a:cubicBezTo>
                    <a:pt x="45" y="11"/>
                    <a:pt x="45" y="11"/>
                    <a:pt x="45" y="11"/>
                  </a:cubicBezTo>
                  <a:cubicBezTo>
                    <a:pt x="45" y="10"/>
                    <a:pt x="45" y="9"/>
                    <a:pt x="45" y="9"/>
                  </a:cubicBezTo>
                  <a:cubicBezTo>
                    <a:pt x="47" y="7"/>
                    <a:pt x="47" y="7"/>
                    <a:pt x="47" y="7"/>
                  </a:cubicBezTo>
                  <a:cubicBezTo>
                    <a:pt x="48" y="7"/>
                    <a:pt x="48" y="7"/>
                    <a:pt x="49" y="7"/>
                  </a:cubicBezTo>
                  <a:cubicBezTo>
                    <a:pt x="65" y="24"/>
                    <a:pt x="65" y="24"/>
                    <a:pt x="65" y="24"/>
                  </a:cubicBezTo>
                  <a:cubicBezTo>
                    <a:pt x="66" y="24"/>
                    <a:pt x="66" y="25"/>
                    <a:pt x="65" y="25"/>
                  </a:cubicBezTo>
                  <a:lnTo>
                    <a:pt x="49" y="42"/>
                  </a:lnTo>
                  <a:close/>
                </a:path>
              </a:pathLst>
            </a:custGeom>
            <a:solidFill>
              <a:schemeClr val="bg1"/>
            </a:solidFill>
            <a:ln w="9525">
              <a:noFill/>
              <a:round/>
              <a:headEnd/>
              <a:tailEnd/>
            </a:ln>
          </p:spPr>
          <p:txBody>
            <a:bodyPr anchor="ctr"/>
            <a:lstStyle/>
            <a:p>
              <a:pPr algn="ctr"/>
              <a:endParaRPr>
                <a:cs typeface="+mn-ea"/>
                <a:sym typeface="+mn-lt"/>
              </a:endParaRPr>
            </a:p>
          </p:txBody>
        </p:sp>
        <p:sp>
          <p:nvSpPr>
            <p:cNvPr id="18" name="Freeform: Shape 23"/>
            <p:cNvSpPr>
              <a:spLocks/>
            </p:cNvSpPr>
            <p:nvPr/>
          </p:nvSpPr>
          <p:spPr bwMode="auto">
            <a:xfrm>
              <a:off x="5808911" y="3939536"/>
              <a:ext cx="574181" cy="574181"/>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bg1">
                <a:lumMod val="50000"/>
              </a:schemeClr>
            </a:solidFill>
            <a:ln w="9525">
              <a:noFill/>
              <a:round/>
              <a:headEnd/>
              <a:tailEnd/>
            </a:ln>
          </p:spPr>
          <p:txBody>
            <a:bodyPr anchor="ctr"/>
            <a:lstStyle/>
            <a:p>
              <a:pPr algn="ctr"/>
              <a:endParaRPr>
                <a:cs typeface="+mn-ea"/>
                <a:sym typeface="+mn-lt"/>
              </a:endParaRPr>
            </a:p>
          </p:txBody>
        </p:sp>
      </p:grpSp>
    </p:spTree>
    <p:extLst>
      <p:ext uri="{BB962C8B-B14F-4D97-AF65-F5344CB8AC3E}">
        <p14:creationId xmlns:p14="http://schemas.microsoft.com/office/powerpoint/2010/main" val="903398294"/>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7"/>
          <p:cNvGrpSpPr/>
          <p:nvPr/>
        </p:nvGrpSpPr>
        <p:grpSpPr>
          <a:xfrm>
            <a:off x="6672863" y="1977683"/>
            <a:ext cx="1741423" cy="2253287"/>
            <a:chOff x="6672862" y="1977684"/>
            <a:chExt cx="1741423" cy="2253286"/>
          </a:xfrm>
        </p:grpSpPr>
        <p:sp>
          <p:nvSpPr>
            <p:cNvPr id="8" name="Right Arrow Callout 122">
              <a:extLst>
                <a:ext uri="{FF2B5EF4-FFF2-40B4-BE49-F238E27FC236}">
                  <a16:creationId xmlns:a16="http://schemas.microsoft.com/office/drawing/2014/main" xmlns="" id="{7D36135C-0C89-4320-B9B3-FB129356E748}"/>
                </a:ext>
              </a:extLst>
            </p:cNvPr>
            <p:cNvSpPr>
              <a:spLocks/>
            </p:cNvSpPr>
            <p:nvPr/>
          </p:nvSpPr>
          <p:spPr>
            <a:xfrm>
              <a:off x="6672862" y="1977684"/>
              <a:ext cx="1741423" cy="1115795"/>
            </a:xfrm>
            <a:prstGeom prst="rightArrowCallout">
              <a:avLst>
                <a:gd name="adj1" fmla="val 25000"/>
                <a:gd name="adj2" fmla="val 25000"/>
                <a:gd name="adj3" fmla="val 25000"/>
                <a:gd name="adj4" fmla="val 76655"/>
              </a:avLst>
            </a:prstGeom>
            <a:solidFill>
              <a:schemeClr val="accent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20000"/>
                </a:lnSpc>
              </a:pPr>
              <a:endParaRPr lang="en-US">
                <a:cs typeface="+mn-ea"/>
                <a:sym typeface="+mn-lt"/>
              </a:endParaRPr>
            </a:p>
          </p:txBody>
        </p:sp>
        <p:sp>
          <p:nvSpPr>
            <p:cNvPr id="17" name="Text Placeholder 3">
              <a:extLst>
                <a:ext uri="{FF2B5EF4-FFF2-40B4-BE49-F238E27FC236}">
                  <a16:creationId xmlns:a16="http://schemas.microsoft.com/office/drawing/2014/main" xmlns="" id="{89B9B107-D7AA-4F80-869D-8BDE2E7A42C8}"/>
                </a:ext>
              </a:extLst>
            </p:cNvPr>
            <p:cNvSpPr txBox="1">
              <a:spLocks/>
            </p:cNvSpPr>
            <p:nvPr/>
          </p:nvSpPr>
          <p:spPr>
            <a:xfrm>
              <a:off x="8037466" y="2400724"/>
              <a:ext cx="268906" cy="266263"/>
            </a:xfrm>
            <a:prstGeom prst="rect">
              <a:avLst/>
            </a:prstGeom>
          </p:spPr>
          <p:txBody>
            <a:bodyPr wrap="square" lIns="0" tIns="0" rIns="0" bIns="0" anchor="ctr" anchorCtr="0">
              <a:normAutofit fontScale="92500" lnSpcReduction="20000"/>
            </a:bodyPr>
            <a:lstStyle>
              <a:defPPr>
                <a:defRPr lang="zh-CN"/>
              </a:defPPr>
              <a:lvl1pPr lvl="0" algn="ctr" defTabSz="914400">
                <a:lnSpc>
                  <a:spcPct val="120000"/>
                </a:lnSpc>
                <a:spcBef>
                  <a:spcPct val="0"/>
                </a:spcBef>
                <a:defRPr>
                  <a:solidFill>
                    <a:schemeClr val="bg1"/>
                  </a:solidFill>
                  <a:latin typeface="Impact" panose="020B0806030902050204" pitchFamily="34" charset="0"/>
                  <a:cs typeface="+mn-ea"/>
                </a:defRPr>
              </a:lvl1pPr>
            </a:lstStyle>
            <a:p>
              <a:r>
                <a:rPr lang="en-US" dirty="0">
                  <a:latin typeface="+mn-lt"/>
                  <a:sym typeface="+mn-lt"/>
                </a:rPr>
                <a:t>05</a:t>
              </a:r>
            </a:p>
          </p:txBody>
        </p:sp>
        <p:sp>
          <p:nvSpPr>
            <p:cNvPr id="22" name="任意多边形: 形状 21">
              <a:extLst>
                <a:ext uri="{FF2B5EF4-FFF2-40B4-BE49-F238E27FC236}">
                  <a16:creationId xmlns:a16="http://schemas.microsoft.com/office/drawing/2014/main" xmlns="" id="{EB87B4D8-C902-4E18-824D-816326C647E8}"/>
                </a:ext>
              </a:extLst>
            </p:cNvPr>
            <p:cNvSpPr>
              <a:spLocks/>
            </p:cNvSpPr>
            <p:nvPr/>
          </p:nvSpPr>
          <p:spPr bwMode="auto">
            <a:xfrm>
              <a:off x="7167108" y="2268415"/>
              <a:ext cx="383602" cy="454720"/>
            </a:xfrm>
            <a:custGeom>
              <a:avLst/>
              <a:gdLst>
                <a:gd name="connsiteX0" fmla="*/ 227262 w 282575"/>
                <a:gd name="connsiteY0" fmla="*/ 325438 h 334963"/>
                <a:gd name="connsiteX1" fmla="*/ 228600 w 282575"/>
                <a:gd name="connsiteY1" fmla="*/ 334963 h 334963"/>
                <a:gd name="connsiteX2" fmla="*/ 160337 w 282575"/>
                <a:gd name="connsiteY2" fmla="*/ 334963 h 334963"/>
                <a:gd name="connsiteX3" fmla="*/ 160337 w 282575"/>
                <a:gd name="connsiteY3" fmla="*/ 332242 h 334963"/>
                <a:gd name="connsiteX4" fmla="*/ 227262 w 282575"/>
                <a:gd name="connsiteY4" fmla="*/ 325438 h 334963"/>
                <a:gd name="connsiteX5" fmla="*/ 58187 w 282575"/>
                <a:gd name="connsiteY5" fmla="*/ 323850 h 334963"/>
                <a:gd name="connsiteX6" fmla="*/ 123825 w 282575"/>
                <a:gd name="connsiteY6" fmla="*/ 330654 h 334963"/>
                <a:gd name="connsiteX7" fmla="*/ 123825 w 282575"/>
                <a:gd name="connsiteY7" fmla="*/ 333375 h 334963"/>
                <a:gd name="connsiteX8" fmla="*/ 55562 w 282575"/>
                <a:gd name="connsiteY8" fmla="*/ 333375 h 334963"/>
                <a:gd name="connsiteX9" fmla="*/ 58187 w 282575"/>
                <a:gd name="connsiteY9" fmla="*/ 323850 h 334963"/>
                <a:gd name="connsiteX10" fmla="*/ 206936 w 282575"/>
                <a:gd name="connsiteY10" fmla="*/ 300038 h 334963"/>
                <a:gd name="connsiteX11" fmla="*/ 205597 w 282575"/>
                <a:gd name="connsiteY11" fmla="*/ 306893 h 334963"/>
                <a:gd name="connsiteX12" fmla="*/ 227013 w 282575"/>
                <a:gd name="connsiteY12" fmla="*/ 324717 h 334963"/>
                <a:gd name="connsiteX13" fmla="*/ 160089 w 282575"/>
                <a:gd name="connsiteY13" fmla="*/ 330201 h 334963"/>
                <a:gd name="connsiteX14" fmla="*/ 165443 w 282575"/>
                <a:gd name="connsiteY14" fmla="*/ 317862 h 334963"/>
                <a:gd name="connsiteX15" fmla="*/ 165443 w 282575"/>
                <a:gd name="connsiteY15" fmla="*/ 309635 h 334963"/>
                <a:gd name="connsiteX16" fmla="*/ 206936 w 282575"/>
                <a:gd name="connsiteY16" fmla="*/ 300038 h 334963"/>
                <a:gd name="connsiteX17" fmla="*/ 75819 w 282575"/>
                <a:gd name="connsiteY17" fmla="*/ 300038 h 334963"/>
                <a:gd name="connsiteX18" fmla="*/ 117157 w 282575"/>
                <a:gd name="connsiteY18" fmla="*/ 309130 h 334963"/>
                <a:gd name="connsiteX19" fmla="*/ 117157 w 282575"/>
                <a:gd name="connsiteY19" fmla="*/ 316923 h 334963"/>
                <a:gd name="connsiteX20" fmla="*/ 122491 w 282575"/>
                <a:gd name="connsiteY20" fmla="*/ 328613 h 334963"/>
                <a:gd name="connsiteX21" fmla="*/ 57150 w 282575"/>
                <a:gd name="connsiteY21" fmla="*/ 323418 h 334963"/>
                <a:gd name="connsiteX22" fmla="*/ 77152 w 282575"/>
                <a:gd name="connsiteY22" fmla="*/ 306532 h 334963"/>
                <a:gd name="connsiteX23" fmla="*/ 75819 w 282575"/>
                <a:gd name="connsiteY23" fmla="*/ 300038 h 334963"/>
                <a:gd name="connsiteX24" fmla="*/ 155575 w 282575"/>
                <a:gd name="connsiteY24" fmla="*/ 246063 h 334963"/>
                <a:gd name="connsiteX25" fmla="*/ 155575 w 282575"/>
                <a:gd name="connsiteY25" fmla="*/ 258763 h 334963"/>
                <a:gd name="connsiteX26" fmla="*/ 165100 w 282575"/>
                <a:gd name="connsiteY26" fmla="*/ 258763 h 334963"/>
                <a:gd name="connsiteX27" fmla="*/ 163513 w 282575"/>
                <a:gd name="connsiteY27" fmla="*/ 246063 h 334963"/>
                <a:gd name="connsiteX28" fmla="*/ 150532 w 282575"/>
                <a:gd name="connsiteY28" fmla="*/ 239407 h 334963"/>
                <a:gd name="connsiteX29" fmla="*/ 157069 w 282575"/>
                <a:gd name="connsiteY29" fmla="*/ 239407 h 334963"/>
                <a:gd name="connsiteX30" fmla="*/ 170143 w 282575"/>
                <a:gd name="connsiteY30" fmla="*/ 252230 h 334963"/>
                <a:gd name="connsiteX31" fmla="*/ 157069 w 282575"/>
                <a:gd name="connsiteY31" fmla="*/ 265052 h 334963"/>
                <a:gd name="connsiteX32" fmla="*/ 157069 w 282575"/>
                <a:gd name="connsiteY32" fmla="*/ 271463 h 334963"/>
                <a:gd name="connsiteX33" fmla="*/ 149225 w 282575"/>
                <a:gd name="connsiteY33" fmla="*/ 271463 h 334963"/>
                <a:gd name="connsiteX34" fmla="*/ 150532 w 282575"/>
                <a:gd name="connsiteY34" fmla="*/ 239407 h 334963"/>
                <a:gd name="connsiteX35" fmla="*/ 141287 w 282575"/>
                <a:gd name="connsiteY35" fmla="*/ 238125 h 334963"/>
                <a:gd name="connsiteX36" fmla="*/ 142875 w 282575"/>
                <a:gd name="connsiteY36" fmla="*/ 244475 h 334963"/>
                <a:gd name="connsiteX37" fmla="*/ 130175 w 282575"/>
                <a:gd name="connsiteY37" fmla="*/ 246063 h 334963"/>
                <a:gd name="connsiteX38" fmla="*/ 131762 w 282575"/>
                <a:gd name="connsiteY38" fmla="*/ 254000 h 334963"/>
                <a:gd name="connsiteX39" fmla="*/ 142875 w 282575"/>
                <a:gd name="connsiteY39" fmla="*/ 252413 h 334963"/>
                <a:gd name="connsiteX40" fmla="*/ 142875 w 282575"/>
                <a:gd name="connsiteY40" fmla="*/ 257175 h 334963"/>
                <a:gd name="connsiteX41" fmla="*/ 134937 w 282575"/>
                <a:gd name="connsiteY41" fmla="*/ 260350 h 334963"/>
                <a:gd name="connsiteX42" fmla="*/ 136525 w 282575"/>
                <a:gd name="connsiteY42" fmla="*/ 271463 h 334963"/>
                <a:gd name="connsiteX43" fmla="*/ 128587 w 282575"/>
                <a:gd name="connsiteY43" fmla="*/ 274638 h 334963"/>
                <a:gd name="connsiteX44" fmla="*/ 123825 w 282575"/>
                <a:gd name="connsiteY44" fmla="*/ 242888 h 334963"/>
                <a:gd name="connsiteX45" fmla="*/ 160338 w 282575"/>
                <a:gd name="connsiteY45" fmla="*/ 223838 h 334963"/>
                <a:gd name="connsiteX46" fmla="*/ 123825 w 282575"/>
                <a:gd name="connsiteY46" fmla="*/ 228600 h 334963"/>
                <a:gd name="connsiteX47" fmla="*/ 114300 w 282575"/>
                <a:gd name="connsiteY47" fmla="*/ 258763 h 334963"/>
                <a:gd name="connsiteX48" fmla="*/ 130175 w 282575"/>
                <a:gd name="connsiteY48" fmla="*/ 284163 h 334963"/>
                <a:gd name="connsiteX49" fmla="*/ 169863 w 282575"/>
                <a:gd name="connsiteY49" fmla="*/ 279401 h 334963"/>
                <a:gd name="connsiteX50" fmla="*/ 177800 w 282575"/>
                <a:gd name="connsiteY50" fmla="*/ 246063 h 334963"/>
                <a:gd name="connsiteX51" fmla="*/ 219075 w 282575"/>
                <a:gd name="connsiteY51" fmla="*/ 211138 h 334963"/>
                <a:gd name="connsiteX52" fmla="*/ 223837 w 282575"/>
                <a:gd name="connsiteY52" fmla="*/ 238125 h 334963"/>
                <a:gd name="connsiteX53" fmla="*/ 211137 w 282575"/>
                <a:gd name="connsiteY53" fmla="*/ 239713 h 334963"/>
                <a:gd name="connsiteX54" fmla="*/ 204787 w 282575"/>
                <a:gd name="connsiteY54" fmla="*/ 215900 h 334963"/>
                <a:gd name="connsiteX55" fmla="*/ 63500 w 282575"/>
                <a:gd name="connsiteY55" fmla="*/ 207963 h 334963"/>
                <a:gd name="connsiteX56" fmla="*/ 76200 w 282575"/>
                <a:gd name="connsiteY56" fmla="*/ 212726 h 334963"/>
                <a:gd name="connsiteX57" fmla="*/ 71437 w 282575"/>
                <a:gd name="connsiteY57" fmla="*/ 238126 h 334963"/>
                <a:gd name="connsiteX58" fmla="*/ 57150 w 282575"/>
                <a:gd name="connsiteY58" fmla="*/ 238126 h 334963"/>
                <a:gd name="connsiteX59" fmla="*/ 254311 w 282575"/>
                <a:gd name="connsiteY59" fmla="*/ 176213 h 334963"/>
                <a:gd name="connsiteX60" fmla="*/ 262386 w 282575"/>
                <a:gd name="connsiteY60" fmla="*/ 195823 h 334963"/>
                <a:gd name="connsiteX61" fmla="*/ 255657 w 282575"/>
                <a:gd name="connsiteY61" fmla="*/ 199745 h 334963"/>
                <a:gd name="connsiteX62" fmla="*/ 254311 w 282575"/>
                <a:gd name="connsiteY62" fmla="*/ 201053 h 334963"/>
                <a:gd name="connsiteX63" fmla="*/ 250273 w 282575"/>
                <a:gd name="connsiteY63" fmla="*/ 214126 h 334963"/>
                <a:gd name="connsiteX64" fmla="*/ 263732 w 282575"/>
                <a:gd name="connsiteY64" fmla="*/ 219356 h 334963"/>
                <a:gd name="connsiteX65" fmla="*/ 274500 w 282575"/>
                <a:gd name="connsiteY65" fmla="*/ 215434 h 334963"/>
                <a:gd name="connsiteX66" fmla="*/ 282575 w 282575"/>
                <a:gd name="connsiteY66" fmla="*/ 231122 h 334963"/>
                <a:gd name="connsiteX67" fmla="*/ 281229 w 282575"/>
                <a:gd name="connsiteY67" fmla="*/ 233736 h 334963"/>
                <a:gd name="connsiteX68" fmla="*/ 254311 w 282575"/>
                <a:gd name="connsiteY68" fmla="*/ 242888 h 334963"/>
                <a:gd name="connsiteX69" fmla="*/ 240851 w 282575"/>
                <a:gd name="connsiteY69" fmla="*/ 238966 h 334963"/>
                <a:gd name="connsiteX70" fmla="*/ 238159 w 282575"/>
                <a:gd name="connsiteY70" fmla="*/ 237659 h 334963"/>
                <a:gd name="connsiteX71" fmla="*/ 226046 w 282575"/>
                <a:gd name="connsiteY71" fmla="*/ 238966 h 334963"/>
                <a:gd name="connsiteX72" fmla="*/ 220662 w 282575"/>
                <a:gd name="connsiteY72" fmla="*/ 211511 h 334963"/>
                <a:gd name="connsiteX73" fmla="*/ 228738 w 282575"/>
                <a:gd name="connsiteY73" fmla="*/ 208897 h 334963"/>
                <a:gd name="connsiteX74" fmla="*/ 228738 w 282575"/>
                <a:gd name="connsiteY74" fmla="*/ 204975 h 334963"/>
                <a:gd name="connsiteX75" fmla="*/ 250273 w 282575"/>
                <a:gd name="connsiteY75" fmla="*/ 177520 h 334963"/>
                <a:gd name="connsiteX76" fmla="*/ 254311 w 282575"/>
                <a:gd name="connsiteY76" fmla="*/ 176213 h 334963"/>
                <a:gd name="connsiteX77" fmla="*/ 28851 w 282575"/>
                <a:gd name="connsiteY77" fmla="*/ 173038 h 334963"/>
                <a:gd name="connsiteX78" fmla="*/ 39342 w 282575"/>
                <a:gd name="connsiteY78" fmla="*/ 179602 h 334963"/>
                <a:gd name="connsiteX79" fmla="*/ 55079 w 282575"/>
                <a:gd name="connsiteY79" fmla="*/ 203231 h 334963"/>
                <a:gd name="connsiteX80" fmla="*/ 53768 w 282575"/>
                <a:gd name="connsiteY80" fmla="*/ 205857 h 334963"/>
                <a:gd name="connsiteX81" fmla="*/ 60325 w 282575"/>
                <a:gd name="connsiteY81" fmla="*/ 208482 h 334963"/>
                <a:gd name="connsiteX82" fmla="*/ 55079 w 282575"/>
                <a:gd name="connsiteY82" fmla="*/ 236050 h 334963"/>
                <a:gd name="connsiteX83" fmla="*/ 45899 w 282575"/>
                <a:gd name="connsiteY83" fmla="*/ 236050 h 334963"/>
                <a:gd name="connsiteX84" fmla="*/ 43276 w 282575"/>
                <a:gd name="connsiteY84" fmla="*/ 237363 h 334963"/>
                <a:gd name="connsiteX85" fmla="*/ 19671 w 282575"/>
                <a:gd name="connsiteY85" fmla="*/ 239988 h 334963"/>
                <a:gd name="connsiteX86" fmla="*/ 0 w 282575"/>
                <a:gd name="connsiteY86" fmla="*/ 228173 h 334963"/>
                <a:gd name="connsiteX87" fmla="*/ 10491 w 282575"/>
                <a:gd name="connsiteY87" fmla="*/ 211108 h 334963"/>
                <a:gd name="connsiteX88" fmla="*/ 31474 w 282575"/>
                <a:gd name="connsiteY88" fmla="*/ 211108 h 334963"/>
                <a:gd name="connsiteX89" fmla="*/ 19671 w 282575"/>
                <a:gd name="connsiteY89" fmla="*/ 192729 h 334963"/>
                <a:gd name="connsiteX90" fmla="*/ 28851 w 282575"/>
                <a:gd name="connsiteY90" fmla="*/ 173038 h 334963"/>
                <a:gd name="connsiteX91" fmla="*/ 247650 w 282575"/>
                <a:gd name="connsiteY91" fmla="*/ 139700 h 334963"/>
                <a:gd name="connsiteX92" fmla="*/ 239744 w 282575"/>
                <a:gd name="connsiteY92" fmla="*/ 172773 h 334963"/>
                <a:gd name="connsiteX93" fmla="*/ 197576 w 282575"/>
                <a:gd name="connsiteY93" fmla="*/ 213783 h 334963"/>
                <a:gd name="connsiteX94" fmla="*/ 194941 w 282575"/>
                <a:gd name="connsiteY94" fmla="*/ 217752 h 334963"/>
                <a:gd name="connsiteX95" fmla="*/ 202847 w 282575"/>
                <a:gd name="connsiteY95" fmla="*/ 215106 h 334963"/>
                <a:gd name="connsiteX96" fmla="*/ 208118 w 282575"/>
                <a:gd name="connsiteY96" fmla="*/ 241565 h 334963"/>
                <a:gd name="connsiteX97" fmla="*/ 202847 w 282575"/>
                <a:gd name="connsiteY97" fmla="*/ 241565 h 334963"/>
                <a:gd name="connsiteX98" fmla="*/ 205483 w 282575"/>
                <a:gd name="connsiteY98" fmla="*/ 252148 h 334963"/>
                <a:gd name="connsiteX99" fmla="*/ 213389 w 282575"/>
                <a:gd name="connsiteY99" fmla="*/ 283898 h 334963"/>
                <a:gd name="connsiteX100" fmla="*/ 210754 w 282575"/>
                <a:gd name="connsiteY100" fmla="*/ 289190 h 334963"/>
                <a:gd name="connsiteX101" fmla="*/ 206801 w 282575"/>
                <a:gd name="connsiteY101" fmla="*/ 290513 h 334963"/>
                <a:gd name="connsiteX102" fmla="*/ 206801 w 282575"/>
                <a:gd name="connsiteY102" fmla="*/ 298451 h 334963"/>
                <a:gd name="connsiteX103" fmla="*/ 165951 w 282575"/>
                <a:gd name="connsiteY103" fmla="*/ 306388 h 334963"/>
                <a:gd name="connsiteX104" fmla="*/ 163315 w 282575"/>
                <a:gd name="connsiteY104" fmla="*/ 299773 h 334963"/>
                <a:gd name="connsiteX105" fmla="*/ 154091 w 282575"/>
                <a:gd name="connsiteY105" fmla="*/ 301096 h 334963"/>
                <a:gd name="connsiteX106" fmla="*/ 119830 w 282575"/>
                <a:gd name="connsiteY106" fmla="*/ 298451 h 334963"/>
                <a:gd name="connsiteX107" fmla="*/ 118512 w 282575"/>
                <a:gd name="connsiteY107" fmla="*/ 305065 h 334963"/>
                <a:gd name="connsiteX108" fmla="*/ 76345 w 282575"/>
                <a:gd name="connsiteY108" fmla="*/ 295805 h 334963"/>
                <a:gd name="connsiteX109" fmla="*/ 76345 w 282575"/>
                <a:gd name="connsiteY109" fmla="*/ 285221 h 334963"/>
                <a:gd name="connsiteX110" fmla="*/ 75027 w 282575"/>
                <a:gd name="connsiteY110" fmla="*/ 285221 h 334963"/>
                <a:gd name="connsiteX111" fmla="*/ 71074 w 282575"/>
                <a:gd name="connsiteY111" fmla="*/ 275961 h 334963"/>
                <a:gd name="connsiteX112" fmla="*/ 82933 w 282575"/>
                <a:gd name="connsiteY112" fmla="*/ 238919 h 334963"/>
                <a:gd name="connsiteX113" fmla="*/ 75027 w 282575"/>
                <a:gd name="connsiteY113" fmla="*/ 238919 h 334963"/>
                <a:gd name="connsiteX114" fmla="*/ 78980 w 282575"/>
                <a:gd name="connsiteY114" fmla="*/ 212461 h 334963"/>
                <a:gd name="connsiteX115" fmla="*/ 93475 w 282575"/>
                <a:gd name="connsiteY115" fmla="*/ 216429 h 334963"/>
                <a:gd name="connsiteX116" fmla="*/ 46037 w 282575"/>
                <a:gd name="connsiteY116" fmla="*/ 155575 h 334963"/>
                <a:gd name="connsiteX117" fmla="*/ 247650 w 282575"/>
                <a:gd name="connsiteY117" fmla="*/ 139700 h 334963"/>
                <a:gd name="connsiteX118" fmla="*/ 189569 w 282575"/>
                <a:gd name="connsiteY118" fmla="*/ 74613 h 334963"/>
                <a:gd name="connsiteX119" fmla="*/ 169862 w 282575"/>
                <a:gd name="connsiteY119" fmla="*/ 95250 h 334963"/>
                <a:gd name="connsiteX120" fmla="*/ 189569 w 282575"/>
                <a:gd name="connsiteY120" fmla="*/ 115888 h 334963"/>
                <a:gd name="connsiteX121" fmla="*/ 207962 w 282575"/>
                <a:gd name="connsiteY121" fmla="*/ 95250 h 334963"/>
                <a:gd name="connsiteX122" fmla="*/ 189569 w 282575"/>
                <a:gd name="connsiteY122" fmla="*/ 74613 h 334963"/>
                <a:gd name="connsiteX123" fmla="*/ 106363 w 282575"/>
                <a:gd name="connsiteY123" fmla="*/ 74613 h 334963"/>
                <a:gd name="connsiteX124" fmla="*/ 73025 w 282575"/>
                <a:gd name="connsiteY124" fmla="*/ 107157 h 334963"/>
                <a:gd name="connsiteX125" fmla="*/ 106363 w 282575"/>
                <a:gd name="connsiteY125" fmla="*/ 139701 h 334963"/>
                <a:gd name="connsiteX126" fmla="*/ 139701 w 282575"/>
                <a:gd name="connsiteY126" fmla="*/ 107157 h 334963"/>
                <a:gd name="connsiteX127" fmla="*/ 106363 w 282575"/>
                <a:gd name="connsiteY127" fmla="*/ 74613 h 334963"/>
                <a:gd name="connsiteX128" fmla="*/ 11344 w 282575"/>
                <a:gd name="connsiteY128" fmla="*/ 63500 h 334963"/>
                <a:gd name="connsiteX129" fmla="*/ 19243 w 282575"/>
                <a:gd name="connsiteY129" fmla="*/ 71368 h 334963"/>
                <a:gd name="connsiteX130" fmla="*/ 17926 w 282575"/>
                <a:gd name="connsiteY130" fmla="*/ 75303 h 334963"/>
                <a:gd name="connsiteX131" fmla="*/ 19243 w 282575"/>
                <a:gd name="connsiteY131" fmla="*/ 75303 h 334963"/>
                <a:gd name="connsiteX132" fmla="*/ 27142 w 282575"/>
                <a:gd name="connsiteY132" fmla="*/ 76614 h 334963"/>
                <a:gd name="connsiteX133" fmla="*/ 31091 w 282575"/>
                <a:gd name="connsiteY133" fmla="*/ 84483 h 334963"/>
                <a:gd name="connsiteX134" fmla="*/ 50838 w 282575"/>
                <a:gd name="connsiteY134" fmla="*/ 66123 h 334963"/>
                <a:gd name="connsiteX135" fmla="*/ 58737 w 282575"/>
                <a:gd name="connsiteY135" fmla="*/ 72680 h 334963"/>
                <a:gd name="connsiteX136" fmla="*/ 41623 w 282575"/>
                <a:gd name="connsiteY136" fmla="*/ 97597 h 334963"/>
                <a:gd name="connsiteX137" fmla="*/ 40306 w 282575"/>
                <a:gd name="connsiteY137" fmla="*/ 105465 h 334963"/>
                <a:gd name="connsiteX138" fmla="*/ 38990 w 282575"/>
                <a:gd name="connsiteY138" fmla="*/ 123825 h 334963"/>
                <a:gd name="connsiteX139" fmla="*/ 20559 w 282575"/>
                <a:gd name="connsiteY139" fmla="*/ 117268 h 334963"/>
                <a:gd name="connsiteX140" fmla="*/ 28458 w 282575"/>
                <a:gd name="connsiteY140" fmla="*/ 89728 h 334963"/>
                <a:gd name="connsiteX141" fmla="*/ 24509 w 282575"/>
                <a:gd name="connsiteY141" fmla="*/ 83171 h 334963"/>
                <a:gd name="connsiteX142" fmla="*/ 16610 w 282575"/>
                <a:gd name="connsiteY142" fmla="*/ 79237 h 334963"/>
                <a:gd name="connsiteX143" fmla="*/ 13977 w 282575"/>
                <a:gd name="connsiteY143" fmla="*/ 79237 h 334963"/>
                <a:gd name="connsiteX144" fmla="*/ 11344 w 282575"/>
                <a:gd name="connsiteY144" fmla="*/ 79237 h 334963"/>
                <a:gd name="connsiteX145" fmla="*/ 4762 w 282575"/>
                <a:gd name="connsiteY145" fmla="*/ 71368 h 334963"/>
                <a:gd name="connsiteX146" fmla="*/ 11344 w 282575"/>
                <a:gd name="connsiteY146" fmla="*/ 63500 h 334963"/>
                <a:gd name="connsiteX147" fmla="*/ 261938 w 282575"/>
                <a:gd name="connsiteY147" fmla="*/ 53975 h 334963"/>
                <a:gd name="connsiteX148" fmla="*/ 269875 w 282575"/>
                <a:gd name="connsiteY148" fmla="*/ 60469 h 334963"/>
                <a:gd name="connsiteX149" fmla="*/ 261938 w 282575"/>
                <a:gd name="connsiteY149" fmla="*/ 68262 h 334963"/>
                <a:gd name="connsiteX150" fmla="*/ 257969 w 282575"/>
                <a:gd name="connsiteY150" fmla="*/ 66964 h 334963"/>
                <a:gd name="connsiteX151" fmla="*/ 257969 w 282575"/>
                <a:gd name="connsiteY151" fmla="*/ 74757 h 334963"/>
                <a:gd name="connsiteX152" fmla="*/ 250031 w 282575"/>
                <a:gd name="connsiteY152" fmla="*/ 81251 h 334963"/>
                <a:gd name="connsiteX153" fmla="*/ 260615 w 282575"/>
                <a:gd name="connsiteY153" fmla="*/ 102033 h 334963"/>
                <a:gd name="connsiteX154" fmla="*/ 243417 w 282575"/>
                <a:gd name="connsiteY154" fmla="*/ 111125 h 334963"/>
                <a:gd name="connsiteX155" fmla="*/ 231510 w 282575"/>
                <a:gd name="connsiteY155" fmla="*/ 87745 h 334963"/>
                <a:gd name="connsiteX156" fmla="*/ 214312 w 282575"/>
                <a:gd name="connsiteY156" fmla="*/ 66964 h 334963"/>
                <a:gd name="connsiteX157" fmla="*/ 226219 w 282575"/>
                <a:gd name="connsiteY157" fmla="*/ 55274 h 334963"/>
                <a:gd name="connsiteX158" fmla="*/ 247385 w 282575"/>
                <a:gd name="connsiteY158" fmla="*/ 76056 h 334963"/>
                <a:gd name="connsiteX159" fmla="*/ 254000 w 282575"/>
                <a:gd name="connsiteY159" fmla="*/ 72159 h 334963"/>
                <a:gd name="connsiteX160" fmla="*/ 255323 w 282575"/>
                <a:gd name="connsiteY160" fmla="*/ 61768 h 334963"/>
                <a:gd name="connsiteX161" fmla="*/ 255323 w 282575"/>
                <a:gd name="connsiteY161" fmla="*/ 60469 h 334963"/>
                <a:gd name="connsiteX162" fmla="*/ 261938 w 282575"/>
                <a:gd name="connsiteY162" fmla="*/ 53975 h 334963"/>
                <a:gd name="connsiteX163" fmla="*/ 163412 w 282575"/>
                <a:gd name="connsiteY163" fmla="*/ 42589 h 334963"/>
                <a:gd name="connsiteX164" fmla="*/ 205531 w 282575"/>
                <a:gd name="connsiteY164" fmla="*/ 60991 h 334963"/>
                <a:gd name="connsiteX165" fmla="*/ 247650 w 282575"/>
                <a:gd name="connsiteY165" fmla="*/ 134596 h 334963"/>
                <a:gd name="connsiteX166" fmla="*/ 208164 w 282575"/>
                <a:gd name="connsiteY166" fmla="*/ 151683 h 334963"/>
                <a:gd name="connsiteX167" fmla="*/ 154198 w 282575"/>
                <a:gd name="connsiteY167" fmla="*/ 162199 h 334963"/>
                <a:gd name="connsiteX168" fmla="*/ 110763 w 282575"/>
                <a:gd name="connsiteY168" fmla="*/ 162199 h 334963"/>
                <a:gd name="connsiteX169" fmla="*/ 48900 w 282575"/>
                <a:gd name="connsiteY169" fmla="*/ 152998 h 334963"/>
                <a:gd name="connsiteX170" fmla="*/ 44952 w 282575"/>
                <a:gd name="connsiteY170" fmla="*/ 149055 h 334963"/>
                <a:gd name="connsiteX171" fmla="*/ 64695 w 282575"/>
                <a:gd name="connsiteY171" fmla="*/ 74135 h 334963"/>
                <a:gd name="connsiteX172" fmla="*/ 109446 w 282575"/>
                <a:gd name="connsiteY172" fmla="*/ 47847 h 334963"/>
                <a:gd name="connsiteX173" fmla="*/ 163412 w 282575"/>
                <a:gd name="connsiteY173" fmla="*/ 42589 h 334963"/>
                <a:gd name="connsiteX174" fmla="*/ 143394 w 282575"/>
                <a:gd name="connsiteY174" fmla="*/ 0 h 334963"/>
                <a:gd name="connsiteX175" fmla="*/ 155209 w 282575"/>
                <a:gd name="connsiteY175" fmla="*/ 10459 h 334963"/>
                <a:gd name="connsiteX176" fmla="*/ 144707 w 282575"/>
                <a:gd name="connsiteY176" fmla="*/ 22225 h 334963"/>
                <a:gd name="connsiteX177" fmla="*/ 144707 w 282575"/>
                <a:gd name="connsiteY177" fmla="*/ 26147 h 334963"/>
                <a:gd name="connsiteX178" fmla="*/ 176213 w 282575"/>
                <a:gd name="connsiteY178" fmla="*/ 31376 h 334963"/>
                <a:gd name="connsiteX179" fmla="*/ 173588 w 282575"/>
                <a:gd name="connsiteY179" fmla="*/ 40528 h 334963"/>
                <a:gd name="connsiteX180" fmla="*/ 135518 w 282575"/>
                <a:gd name="connsiteY180" fmla="*/ 37913 h 334963"/>
                <a:gd name="connsiteX181" fmla="*/ 111888 w 282575"/>
                <a:gd name="connsiteY181" fmla="*/ 44450 h 334963"/>
                <a:gd name="connsiteX182" fmla="*/ 107950 w 282575"/>
                <a:gd name="connsiteY182" fmla="*/ 36606 h 334963"/>
                <a:gd name="connsiteX183" fmla="*/ 128954 w 282575"/>
                <a:gd name="connsiteY183" fmla="*/ 27454 h 334963"/>
                <a:gd name="connsiteX184" fmla="*/ 140769 w 282575"/>
                <a:gd name="connsiteY184" fmla="*/ 26147 h 334963"/>
                <a:gd name="connsiteX185" fmla="*/ 140769 w 282575"/>
                <a:gd name="connsiteY185" fmla="*/ 22225 h 334963"/>
                <a:gd name="connsiteX186" fmla="*/ 132892 w 282575"/>
                <a:gd name="connsiteY186" fmla="*/ 10459 h 334963"/>
                <a:gd name="connsiteX187" fmla="*/ 143394 w 282575"/>
                <a:gd name="connsiteY187"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Lst>
              <a:rect l="l" t="t" r="r" b="b"/>
              <a:pathLst>
                <a:path w="282575" h="334963">
                  <a:moveTo>
                    <a:pt x="227262" y="325438"/>
                  </a:moveTo>
                  <a:cubicBezTo>
                    <a:pt x="228600" y="326799"/>
                    <a:pt x="228600" y="334963"/>
                    <a:pt x="228600" y="334963"/>
                  </a:cubicBezTo>
                  <a:cubicBezTo>
                    <a:pt x="228600" y="334963"/>
                    <a:pt x="228600" y="334963"/>
                    <a:pt x="160337" y="334963"/>
                  </a:cubicBezTo>
                  <a:cubicBezTo>
                    <a:pt x="160337" y="334963"/>
                    <a:pt x="160337" y="334963"/>
                    <a:pt x="160337" y="332242"/>
                  </a:cubicBezTo>
                  <a:cubicBezTo>
                    <a:pt x="160337" y="332242"/>
                    <a:pt x="160337" y="332242"/>
                    <a:pt x="227262" y="325438"/>
                  </a:cubicBezTo>
                  <a:close/>
                  <a:moveTo>
                    <a:pt x="58187" y="323850"/>
                  </a:moveTo>
                  <a:cubicBezTo>
                    <a:pt x="58187" y="323850"/>
                    <a:pt x="58187" y="323850"/>
                    <a:pt x="123825" y="330654"/>
                  </a:cubicBezTo>
                  <a:cubicBezTo>
                    <a:pt x="123825" y="330654"/>
                    <a:pt x="123825" y="330654"/>
                    <a:pt x="123825" y="333375"/>
                  </a:cubicBezTo>
                  <a:cubicBezTo>
                    <a:pt x="123825" y="333375"/>
                    <a:pt x="123825" y="333375"/>
                    <a:pt x="55562" y="333375"/>
                  </a:cubicBezTo>
                  <a:cubicBezTo>
                    <a:pt x="55562" y="333375"/>
                    <a:pt x="55562" y="325211"/>
                    <a:pt x="58187" y="323850"/>
                  </a:cubicBezTo>
                  <a:close/>
                  <a:moveTo>
                    <a:pt x="206936" y="300038"/>
                  </a:moveTo>
                  <a:cubicBezTo>
                    <a:pt x="206936" y="300038"/>
                    <a:pt x="206936" y="300038"/>
                    <a:pt x="205597" y="306893"/>
                  </a:cubicBezTo>
                  <a:cubicBezTo>
                    <a:pt x="220321" y="309635"/>
                    <a:pt x="227013" y="324717"/>
                    <a:pt x="227013" y="324717"/>
                  </a:cubicBezTo>
                  <a:cubicBezTo>
                    <a:pt x="227013" y="324717"/>
                    <a:pt x="227013" y="324717"/>
                    <a:pt x="160089" y="330201"/>
                  </a:cubicBezTo>
                  <a:cubicBezTo>
                    <a:pt x="158750" y="326088"/>
                    <a:pt x="165443" y="317862"/>
                    <a:pt x="165443" y="317862"/>
                  </a:cubicBezTo>
                  <a:cubicBezTo>
                    <a:pt x="165443" y="317862"/>
                    <a:pt x="165443" y="317862"/>
                    <a:pt x="165443" y="309635"/>
                  </a:cubicBezTo>
                  <a:cubicBezTo>
                    <a:pt x="184182" y="301409"/>
                    <a:pt x="206936" y="300038"/>
                    <a:pt x="206936" y="300038"/>
                  </a:cubicBezTo>
                  <a:close/>
                  <a:moveTo>
                    <a:pt x="75819" y="300038"/>
                  </a:moveTo>
                  <a:cubicBezTo>
                    <a:pt x="75819" y="300038"/>
                    <a:pt x="99822" y="301337"/>
                    <a:pt x="117157" y="309130"/>
                  </a:cubicBezTo>
                  <a:cubicBezTo>
                    <a:pt x="117157" y="309130"/>
                    <a:pt x="117157" y="309130"/>
                    <a:pt x="117157" y="316923"/>
                  </a:cubicBezTo>
                  <a:cubicBezTo>
                    <a:pt x="117157" y="316923"/>
                    <a:pt x="123825" y="323418"/>
                    <a:pt x="122491" y="328613"/>
                  </a:cubicBezTo>
                  <a:cubicBezTo>
                    <a:pt x="122491" y="328613"/>
                    <a:pt x="122491" y="328613"/>
                    <a:pt x="57150" y="323418"/>
                  </a:cubicBezTo>
                  <a:cubicBezTo>
                    <a:pt x="57150" y="323418"/>
                    <a:pt x="62484" y="309130"/>
                    <a:pt x="77152" y="306532"/>
                  </a:cubicBezTo>
                  <a:cubicBezTo>
                    <a:pt x="77152" y="306532"/>
                    <a:pt x="77152" y="306532"/>
                    <a:pt x="75819" y="300038"/>
                  </a:cubicBezTo>
                  <a:close/>
                  <a:moveTo>
                    <a:pt x="155575" y="246063"/>
                  </a:moveTo>
                  <a:lnTo>
                    <a:pt x="155575" y="258763"/>
                  </a:lnTo>
                  <a:lnTo>
                    <a:pt x="165100" y="258763"/>
                  </a:lnTo>
                  <a:lnTo>
                    <a:pt x="163513" y="246063"/>
                  </a:lnTo>
                  <a:close/>
                  <a:moveTo>
                    <a:pt x="150532" y="239407"/>
                  </a:moveTo>
                  <a:cubicBezTo>
                    <a:pt x="150532" y="239407"/>
                    <a:pt x="150532" y="239407"/>
                    <a:pt x="157069" y="239407"/>
                  </a:cubicBezTo>
                  <a:cubicBezTo>
                    <a:pt x="171450" y="238125"/>
                    <a:pt x="170143" y="252230"/>
                    <a:pt x="170143" y="252230"/>
                  </a:cubicBezTo>
                  <a:cubicBezTo>
                    <a:pt x="170143" y="267616"/>
                    <a:pt x="157069" y="265052"/>
                    <a:pt x="157069" y="265052"/>
                  </a:cubicBezTo>
                  <a:cubicBezTo>
                    <a:pt x="157069" y="265052"/>
                    <a:pt x="157069" y="265052"/>
                    <a:pt x="157069" y="271463"/>
                  </a:cubicBezTo>
                  <a:cubicBezTo>
                    <a:pt x="157069" y="271463"/>
                    <a:pt x="157069" y="271463"/>
                    <a:pt x="149225" y="271463"/>
                  </a:cubicBezTo>
                  <a:cubicBezTo>
                    <a:pt x="149225" y="271463"/>
                    <a:pt x="149225" y="271463"/>
                    <a:pt x="150532" y="239407"/>
                  </a:cubicBezTo>
                  <a:close/>
                  <a:moveTo>
                    <a:pt x="141287" y="238125"/>
                  </a:moveTo>
                  <a:lnTo>
                    <a:pt x="142875" y="244475"/>
                  </a:lnTo>
                  <a:lnTo>
                    <a:pt x="130175" y="246063"/>
                  </a:lnTo>
                  <a:lnTo>
                    <a:pt x="131762" y="254000"/>
                  </a:lnTo>
                  <a:lnTo>
                    <a:pt x="142875" y="252413"/>
                  </a:lnTo>
                  <a:lnTo>
                    <a:pt x="142875" y="257175"/>
                  </a:lnTo>
                  <a:lnTo>
                    <a:pt x="134937" y="260350"/>
                  </a:lnTo>
                  <a:lnTo>
                    <a:pt x="136525" y="271463"/>
                  </a:lnTo>
                  <a:lnTo>
                    <a:pt x="128587" y="274638"/>
                  </a:lnTo>
                  <a:lnTo>
                    <a:pt x="123825" y="242888"/>
                  </a:lnTo>
                  <a:close/>
                  <a:moveTo>
                    <a:pt x="160338" y="223838"/>
                  </a:moveTo>
                  <a:lnTo>
                    <a:pt x="123825" y="228600"/>
                  </a:lnTo>
                  <a:lnTo>
                    <a:pt x="114300" y="258763"/>
                  </a:lnTo>
                  <a:lnTo>
                    <a:pt x="130175" y="284163"/>
                  </a:lnTo>
                  <a:lnTo>
                    <a:pt x="169863" y="279401"/>
                  </a:lnTo>
                  <a:lnTo>
                    <a:pt x="177800" y="246063"/>
                  </a:lnTo>
                  <a:close/>
                  <a:moveTo>
                    <a:pt x="219075" y="211138"/>
                  </a:moveTo>
                  <a:lnTo>
                    <a:pt x="223837" y="238125"/>
                  </a:lnTo>
                  <a:lnTo>
                    <a:pt x="211137" y="239713"/>
                  </a:lnTo>
                  <a:lnTo>
                    <a:pt x="204787" y="215900"/>
                  </a:lnTo>
                  <a:close/>
                  <a:moveTo>
                    <a:pt x="63500" y="207963"/>
                  </a:moveTo>
                  <a:lnTo>
                    <a:pt x="76200" y="212726"/>
                  </a:lnTo>
                  <a:lnTo>
                    <a:pt x="71437" y="238126"/>
                  </a:lnTo>
                  <a:lnTo>
                    <a:pt x="57150" y="238126"/>
                  </a:lnTo>
                  <a:close/>
                  <a:moveTo>
                    <a:pt x="254311" y="176213"/>
                  </a:moveTo>
                  <a:cubicBezTo>
                    <a:pt x="257002" y="182750"/>
                    <a:pt x="259694" y="189286"/>
                    <a:pt x="262386" y="195823"/>
                  </a:cubicBezTo>
                  <a:cubicBezTo>
                    <a:pt x="259694" y="197131"/>
                    <a:pt x="258348" y="198438"/>
                    <a:pt x="255657" y="199745"/>
                  </a:cubicBezTo>
                  <a:cubicBezTo>
                    <a:pt x="255657" y="199745"/>
                    <a:pt x="254311" y="201053"/>
                    <a:pt x="254311" y="201053"/>
                  </a:cubicBezTo>
                  <a:cubicBezTo>
                    <a:pt x="248927" y="204975"/>
                    <a:pt x="247581" y="210204"/>
                    <a:pt x="250273" y="214126"/>
                  </a:cubicBezTo>
                  <a:cubicBezTo>
                    <a:pt x="251619" y="218048"/>
                    <a:pt x="258348" y="220663"/>
                    <a:pt x="263732" y="219356"/>
                  </a:cubicBezTo>
                  <a:cubicBezTo>
                    <a:pt x="266424" y="218048"/>
                    <a:pt x="270462" y="216741"/>
                    <a:pt x="274500" y="215434"/>
                  </a:cubicBezTo>
                  <a:cubicBezTo>
                    <a:pt x="277192" y="220663"/>
                    <a:pt x="279883" y="225892"/>
                    <a:pt x="282575" y="231122"/>
                  </a:cubicBezTo>
                  <a:cubicBezTo>
                    <a:pt x="282575" y="231122"/>
                    <a:pt x="281229" y="233736"/>
                    <a:pt x="281229" y="233736"/>
                  </a:cubicBezTo>
                  <a:cubicBezTo>
                    <a:pt x="273154" y="240273"/>
                    <a:pt x="265078" y="242888"/>
                    <a:pt x="254311" y="242888"/>
                  </a:cubicBezTo>
                  <a:cubicBezTo>
                    <a:pt x="250273" y="241581"/>
                    <a:pt x="244889" y="240273"/>
                    <a:pt x="240851" y="238966"/>
                  </a:cubicBezTo>
                  <a:cubicBezTo>
                    <a:pt x="239505" y="238966"/>
                    <a:pt x="238159" y="238966"/>
                    <a:pt x="238159" y="237659"/>
                  </a:cubicBezTo>
                  <a:cubicBezTo>
                    <a:pt x="238159" y="237659"/>
                    <a:pt x="238159" y="237659"/>
                    <a:pt x="226046" y="238966"/>
                  </a:cubicBezTo>
                  <a:cubicBezTo>
                    <a:pt x="226046" y="238966"/>
                    <a:pt x="226046" y="238966"/>
                    <a:pt x="220662" y="211511"/>
                  </a:cubicBezTo>
                  <a:cubicBezTo>
                    <a:pt x="220662" y="211511"/>
                    <a:pt x="220662" y="211511"/>
                    <a:pt x="228738" y="208897"/>
                  </a:cubicBezTo>
                  <a:cubicBezTo>
                    <a:pt x="228738" y="207589"/>
                    <a:pt x="228738" y="206282"/>
                    <a:pt x="228738" y="204975"/>
                  </a:cubicBezTo>
                  <a:cubicBezTo>
                    <a:pt x="231430" y="191901"/>
                    <a:pt x="240851" y="184057"/>
                    <a:pt x="250273" y="177520"/>
                  </a:cubicBezTo>
                  <a:cubicBezTo>
                    <a:pt x="251619" y="177520"/>
                    <a:pt x="252965" y="177520"/>
                    <a:pt x="254311" y="176213"/>
                  </a:cubicBezTo>
                  <a:close/>
                  <a:moveTo>
                    <a:pt x="28851" y="173038"/>
                  </a:moveTo>
                  <a:cubicBezTo>
                    <a:pt x="31474" y="173038"/>
                    <a:pt x="36719" y="176976"/>
                    <a:pt x="39342" y="179602"/>
                  </a:cubicBezTo>
                  <a:cubicBezTo>
                    <a:pt x="47211" y="186165"/>
                    <a:pt x="52456" y="192729"/>
                    <a:pt x="55079" y="203231"/>
                  </a:cubicBezTo>
                  <a:cubicBezTo>
                    <a:pt x="55079" y="204544"/>
                    <a:pt x="55079" y="205857"/>
                    <a:pt x="53768" y="205857"/>
                  </a:cubicBezTo>
                  <a:cubicBezTo>
                    <a:pt x="53768" y="205857"/>
                    <a:pt x="53768" y="205857"/>
                    <a:pt x="60325" y="208482"/>
                  </a:cubicBezTo>
                  <a:cubicBezTo>
                    <a:pt x="60325" y="208482"/>
                    <a:pt x="60325" y="208482"/>
                    <a:pt x="55079" y="236050"/>
                  </a:cubicBezTo>
                  <a:lnTo>
                    <a:pt x="45899" y="236050"/>
                  </a:lnTo>
                  <a:cubicBezTo>
                    <a:pt x="44588" y="236050"/>
                    <a:pt x="44588" y="236050"/>
                    <a:pt x="43276" y="237363"/>
                  </a:cubicBezTo>
                  <a:cubicBezTo>
                    <a:pt x="35408" y="239988"/>
                    <a:pt x="27539" y="241301"/>
                    <a:pt x="19671" y="239988"/>
                  </a:cubicBezTo>
                  <a:cubicBezTo>
                    <a:pt x="6557" y="237363"/>
                    <a:pt x="0" y="228173"/>
                    <a:pt x="0" y="228173"/>
                  </a:cubicBezTo>
                  <a:cubicBezTo>
                    <a:pt x="0" y="228173"/>
                    <a:pt x="0" y="228173"/>
                    <a:pt x="10491" y="211108"/>
                  </a:cubicBezTo>
                  <a:cubicBezTo>
                    <a:pt x="26228" y="221610"/>
                    <a:pt x="31474" y="211108"/>
                    <a:pt x="31474" y="211108"/>
                  </a:cubicBezTo>
                  <a:cubicBezTo>
                    <a:pt x="38031" y="200606"/>
                    <a:pt x="19671" y="192729"/>
                    <a:pt x="19671" y="192729"/>
                  </a:cubicBezTo>
                  <a:cubicBezTo>
                    <a:pt x="19671" y="192729"/>
                    <a:pt x="19671" y="192729"/>
                    <a:pt x="28851" y="173038"/>
                  </a:cubicBezTo>
                  <a:close/>
                  <a:moveTo>
                    <a:pt x="247650" y="139700"/>
                  </a:moveTo>
                  <a:cubicBezTo>
                    <a:pt x="247650" y="151606"/>
                    <a:pt x="245015" y="162190"/>
                    <a:pt x="239744" y="172773"/>
                  </a:cubicBezTo>
                  <a:cubicBezTo>
                    <a:pt x="231837" y="191294"/>
                    <a:pt x="216025" y="204523"/>
                    <a:pt x="197576" y="213783"/>
                  </a:cubicBezTo>
                  <a:cubicBezTo>
                    <a:pt x="193623" y="215106"/>
                    <a:pt x="193623" y="215106"/>
                    <a:pt x="194941" y="217752"/>
                  </a:cubicBezTo>
                  <a:cubicBezTo>
                    <a:pt x="194941" y="217752"/>
                    <a:pt x="194941" y="217752"/>
                    <a:pt x="202847" y="215106"/>
                  </a:cubicBezTo>
                  <a:cubicBezTo>
                    <a:pt x="202847" y="215106"/>
                    <a:pt x="202847" y="215106"/>
                    <a:pt x="208118" y="241565"/>
                  </a:cubicBezTo>
                  <a:cubicBezTo>
                    <a:pt x="208118" y="241565"/>
                    <a:pt x="208118" y="241565"/>
                    <a:pt x="202847" y="241565"/>
                  </a:cubicBezTo>
                  <a:cubicBezTo>
                    <a:pt x="204165" y="245534"/>
                    <a:pt x="204165" y="249502"/>
                    <a:pt x="205483" y="252148"/>
                  </a:cubicBezTo>
                  <a:cubicBezTo>
                    <a:pt x="208118" y="262732"/>
                    <a:pt x="210754" y="273315"/>
                    <a:pt x="213389" y="283898"/>
                  </a:cubicBezTo>
                  <a:cubicBezTo>
                    <a:pt x="213389" y="286544"/>
                    <a:pt x="213389" y="287867"/>
                    <a:pt x="210754" y="289190"/>
                  </a:cubicBezTo>
                  <a:cubicBezTo>
                    <a:pt x="209436" y="289190"/>
                    <a:pt x="208118" y="290513"/>
                    <a:pt x="206801" y="290513"/>
                  </a:cubicBezTo>
                  <a:cubicBezTo>
                    <a:pt x="206801" y="294482"/>
                    <a:pt x="206801" y="297128"/>
                    <a:pt x="206801" y="298451"/>
                  </a:cubicBezTo>
                  <a:cubicBezTo>
                    <a:pt x="206801" y="298451"/>
                    <a:pt x="177810" y="301096"/>
                    <a:pt x="165951" y="306388"/>
                  </a:cubicBezTo>
                  <a:cubicBezTo>
                    <a:pt x="165951" y="306388"/>
                    <a:pt x="164633" y="301096"/>
                    <a:pt x="163315" y="299773"/>
                  </a:cubicBezTo>
                  <a:cubicBezTo>
                    <a:pt x="160680" y="301096"/>
                    <a:pt x="156727" y="301096"/>
                    <a:pt x="154091" y="301096"/>
                  </a:cubicBezTo>
                  <a:cubicBezTo>
                    <a:pt x="142231" y="301096"/>
                    <a:pt x="131689" y="299773"/>
                    <a:pt x="119830" y="298451"/>
                  </a:cubicBezTo>
                  <a:cubicBezTo>
                    <a:pt x="118512" y="298451"/>
                    <a:pt x="118512" y="305065"/>
                    <a:pt x="118512" y="305065"/>
                  </a:cubicBezTo>
                  <a:cubicBezTo>
                    <a:pt x="105335" y="299773"/>
                    <a:pt x="76345" y="295805"/>
                    <a:pt x="76345" y="295805"/>
                  </a:cubicBezTo>
                  <a:cubicBezTo>
                    <a:pt x="76345" y="295805"/>
                    <a:pt x="76345" y="287867"/>
                    <a:pt x="76345" y="285221"/>
                  </a:cubicBezTo>
                  <a:cubicBezTo>
                    <a:pt x="76345" y="285221"/>
                    <a:pt x="76345" y="285221"/>
                    <a:pt x="75027" y="285221"/>
                  </a:cubicBezTo>
                  <a:cubicBezTo>
                    <a:pt x="69756" y="281253"/>
                    <a:pt x="69756" y="281253"/>
                    <a:pt x="71074" y="275961"/>
                  </a:cubicBezTo>
                  <a:cubicBezTo>
                    <a:pt x="73709" y="264055"/>
                    <a:pt x="77662" y="250825"/>
                    <a:pt x="82933" y="238919"/>
                  </a:cubicBezTo>
                  <a:cubicBezTo>
                    <a:pt x="82933" y="238919"/>
                    <a:pt x="82933" y="238919"/>
                    <a:pt x="75027" y="238919"/>
                  </a:cubicBezTo>
                  <a:cubicBezTo>
                    <a:pt x="75027" y="238919"/>
                    <a:pt x="75027" y="238919"/>
                    <a:pt x="78980" y="212461"/>
                  </a:cubicBezTo>
                  <a:cubicBezTo>
                    <a:pt x="78980" y="212461"/>
                    <a:pt x="78980" y="212461"/>
                    <a:pt x="93475" y="216429"/>
                  </a:cubicBezTo>
                  <a:cubicBezTo>
                    <a:pt x="67120" y="204523"/>
                    <a:pt x="51308" y="184679"/>
                    <a:pt x="46037" y="155575"/>
                  </a:cubicBezTo>
                  <a:cubicBezTo>
                    <a:pt x="115877" y="176742"/>
                    <a:pt x="183081" y="174096"/>
                    <a:pt x="247650" y="139700"/>
                  </a:cubicBezTo>
                  <a:close/>
                  <a:moveTo>
                    <a:pt x="189569" y="74613"/>
                  </a:moveTo>
                  <a:cubicBezTo>
                    <a:pt x="179059" y="75903"/>
                    <a:pt x="171176" y="83642"/>
                    <a:pt x="169862" y="95250"/>
                  </a:cubicBezTo>
                  <a:cubicBezTo>
                    <a:pt x="169862" y="108149"/>
                    <a:pt x="179059" y="115888"/>
                    <a:pt x="189569" y="115888"/>
                  </a:cubicBezTo>
                  <a:cubicBezTo>
                    <a:pt x="200079" y="115888"/>
                    <a:pt x="207962" y="106859"/>
                    <a:pt x="207962" y="95250"/>
                  </a:cubicBezTo>
                  <a:cubicBezTo>
                    <a:pt x="207962" y="83642"/>
                    <a:pt x="202707" y="74613"/>
                    <a:pt x="189569" y="74613"/>
                  </a:cubicBezTo>
                  <a:close/>
                  <a:moveTo>
                    <a:pt x="106363" y="74613"/>
                  </a:moveTo>
                  <a:cubicBezTo>
                    <a:pt x="87951" y="74613"/>
                    <a:pt x="73025" y="89183"/>
                    <a:pt x="73025" y="107157"/>
                  </a:cubicBezTo>
                  <a:cubicBezTo>
                    <a:pt x="73025" y="125131"/>
                    <a:pt x="87951" y="139701"/>
                    <a:pt x="106363" y="139701"/>
                  </a:cubicBezTo>
                  <a:cubicBezTo>
                    <a:pt x="124775" y="139701"/>
                    <a:pt x="139701" y="125131"/>
                    <a:pt x="139701" y="107157"/>
                  </a:cubicBezTo>
                  <a:cubicBezTo>
                    <a:pt x="139701" y="89183"/>
                    <a:pt x="124775" y="74613"/>
                    <a:pt x="106363" y="74613"/>
                  </a:cubicBezTo>
                  <a:close/>
                  <a:moveTo>
                    <a:pt x="11344" y="63500"/>
                  </a:moveTo>
                  <a:cubicBezTo>
                    <a:pt x="15293" y="63500"/>
                    <a:pt x="19243" y="67434"/>
                    <a:pt x="19243" y="71368"/>
                  </a:cubicBezTo>
                  <a:cubicBezTo>
                    <a:pt x="19243" y="72680"/>
                    <a:pt x="19243" y="73991"/>
                    <a:pt x="17926" y="75303"/>
                  </a:cubicBezTo>
                  <a:cubicBezTo>
                    <a:pt x="19243" y="75303"/>
                    <a:pt x="19243" y="75303"/>
                    <a:pt x="19243" y="75303"/>
                  </a:cubicBezTo>
                  <a:cubicBezTo>
                    <a:pt x="24509" y="75303"/>
                    <a:pt x="24509" y="73991"/>
                    <a:pt x="27142" y="76614"/>
                  </a:cubicBezTo>
                  <a:cubicBezTo>
                    <a:pt x="28458" y="79237"/>
                    <a:pt x="29775" y="83171"/>
                    <a:pt x="31091" y="84483"/>
                  </a:cubicBezTo>
                  <a:cubicBezTo>
                    <a:pt x="40306" y="71368"/>
                    <a:pt x="50838" y="66123"/>
                    <a:pt x="50838" y="66123"/>
                  </a:cubicBezTo>
                  <a:cubicBezTo>
                    <a:pt x="50838" y="66123"/>
                    <a:pt x="50838" y="66123"/>
                    <a:pt x="58737" y="72680"/>
                  </a:cubicBezTo>
                  <a:cubicBezTo>
                    <a:pt x="58737" y="72680"/>
                    <a:pt x="45572" y="84483"/>
                    <a:pt x="41623" y="97597"/>
                  </a:cubicBezTo>
                  <a:cubicBezTo>
                    <a:pt x="41623" y="100220"/>
                    <a:pt x="40306" y="102842"/>
                    <a:pt x="40306" y="105465"/>
                  </a:cubicBezTo>
                  <a:cubicBezTo>
                    <a:pt x="38990" y="110711"/>
                    <a:pt x="38990" y="123825"/>
                    <a:pt x="38990" y="123825"/>
                  </a:cubicBezTo>
                  <a:cubicBezTo>
                    <a:pt x="38990" y="123825"/>
                    <a:pt x="38990" y="123825"/>
                    <a:pt x="20559" y="117268"/>
                  </a:cubicBezTo>
                  <a:cubicBezTo>
                    <a:pt x="20559" y="105465"/>
                    <a:pt x="25825" y="94974"/>
                    <a:pt x="28458" y="89728"/>
                  </a:cubicBezTo>
                  <a:cubicBezTo>
                    <a:pt x="27142" y="88417"/>
                    <a:pt x="24509" y="85794"/>
                    <a:pt x="24509" y="83171"/>
                  </a:cubicBezTo>
                  <a:cubicBezTo>
                    <a:pt x="21876" y="77925"/>
                    <a:pt x="21876" y="80548"/>
                    <a:pt x="16610" y="79237"/>
                  </a:cubicBezTo>
                  <a:cubicBezTo>
                    <a:pt x="15293" y="79237"/>
                    <a:pt x="13977" y="79237"/>
                    <a:pt x="13977" y="79237"/>
                  </a:cubicBezTo>
                  <a:cubicBezTo>
                    <a:pt x="12661" y="79237"/>
                    <a:pt x="12661" y="79237"/>
                    <a:pt x="11344" y="79237"/>
                  </a:cubicBezTo>
                  <a:cubicBezTo>
                    <a:pt x="7395" y="79237"/>
                    <a:pt x="4762" y="75303"/>
                    <a:pt x="4762" y="71368"/>
                  </a:cubicBezTo>
                  <a:cubicBezTo>
                    <a:pt x="4762" y="67434"/>
                    <a:pt x="7395" y="63500"/>
                    <a:pt x="11344" y="63500"/>
                  </a:cubicBezTo>
                  <a:close/>
                  <a:moveTo>
                    <a:pt x="261938" y="53975"/>
                  </a:moveTo>
                  <a:cubicBezTo>
                    <a:pt x="267229" y="53975"/>
                    <a:pt x="269875" y="56573"/>
                    <a:pt x="269875" y="60469"/>
                  </a:cubicBezTo>
                  <a:cubicBezTo>
                    <a:pt x="269875" y="65665"/>
                    <a:pt x="267229" y="68262"/>
                    <a:pt x="261938" y="68262"/>
                  </a:cubicBezTo>
                  <a:cubicBezTo>
                    <a:pt x="260615" y="68262"/>
                    <a:pt x="259292" y="68262"/>
                    <a:pt x="257969" y="66964"/>
                  </a:cubicBezTo>
                  <a:cubicBezTo>
                    <a:pt x="256646" y="68262"/>
                    <a:pt x="257969" y="70860"/>
                    <a:pt x="257969" y="74757"/>
                  </a:cubicBezTo>
                  <a:cubicBezTo>
                    <a:pt x="257969" y="78653"/>
                    <a:pt x="255323" y="79952"/>
                    <a:pt x="250031" y="81251"/>
                  </a:cubicBezTo>
                  <a:cubicBezTo>
                    <a:pt x="256646" y="92941"/>
                    <a:pt x="260615" y="102033"/>
                    <a:pt x="260615" y="102033"/>
                  </a:cubicBezTo>
                  <a:cubicBezTo>
                    <a:pt x="260615" y="102033"/>
                    <a:pt x="260615" y="102033"/>
                    <a:pt x="243417" y="111125"/>
                  </a:cubicBezTo>
                  <a:cubicBezTo>
                    <a:pt x="243417" y="111125"/>
                    <a:pt x="239448" y="98136"/>
                    <a:pt x="231510" y="87745"/>
                  </a:cubicBezTo>
                  <a:cubicBezTo>
                    <a:pt x="224896" y="77354"/>
                    <a:pt x="214312" y="66964"/>
                    <a:pt x="214312" y="66964"/>
                  </a:cubicBezTo>
                  <a:cubicBezTo>
                    <a:pt x="214312" y="66964"/>
                    <a:pt x="214312" y="66964"/>
                    <a:pt x="226219" y="55274"/>
                  </a:cubicBezTo>
                  <a:cubicBezTo>
                    <a:pt x="226219" y="55274"/>
                    <a:pt x="239448" y="63067"/>
                    <a:pt x="247385" y="76056"/>
                  </a:cubicBezTo>
                  <a:cubicBezTo>
                    <a:pt x="250031" y="76056"/>
                    <a:pt x="254000" y="74757"/>
                    <a:pt x="254000" y="72159"/>
                  </a:cubicBezTo>
                  <a:cubicBezTo>
                    <a:pt x="254000" y="69561"/>
                    <a:pt x="252677" y="64366"/>
                    <a:pt x="255323" y="61768"/>
                  </a:cubicBezTo>
                  <a:cubicBezTo>
                    <a:pt x="255323" y="61768"/>
                    <a:pt x="255323" y="61768"/>
                    <a:pt x="255323" y="60469"/>
                  </a:cubicBezTo>
                  <a:cubicBezTo>
                    <a:pt x="255323" y="56573"/>
                    <a:pt x="257969" y="53975"/>
                    <a:pt x="261938" y="53975"/>
                  </a:cubicBezTo>
                  <a:close/>
                  <a:moveTo>
                    <a:pt x="163412" y="42589"/>
                  </a:moveTo>
                  <a:cubicBezTo>
                    <a:pt x="179207" y="43904"/>
                    <a:pt x="195001" y="51790"/>
                    <a:pt x="205531" y="60991"/>
                  </a:cubicBezTo>
                  <a:cubicBezTo>
                    <a:pt x="226591" y="79392"/>
                    <a:pt x="242385" y="112252"/>
                    <a:pt x="247650" y="134596"/>
                  </a:cubicBezTo>
                  <a:cubicBezTo>
                    <a:pt x="235804" y="142483"/>
                    <a:pt x="222642" y="147740"/>
                    <a:pt x="208164" y="151683"/>
                  </a:cubicBezTo>
                  <a:cubicBezTo>
                    <a:pt x="191053" y="158255"/>
                    <a:pt x="172626" y="160884"/>
                    <a:pt x="154198" y="162199"/>
                  </a:cubicBezTo>
                  <a:cubicBezTo>
                    <a:pt x="139720" y="163513"/>
                    <a:pt x="125241" y="163513"/>
                    <a:pt x="110763" y="162199"/>
                  </a:cubicBezTo>
                  <a:cubicBezTo>
                    <a:pt x="89703" y="162199"/>
                    <a:pt x="68644" y="158255"/>
                    <a:pt x="48900" y="152998"/>
                  </a:cubicBezTo>
                  <a:cubicBezTo>
                    <a:pt x="46268" y="152998"/>
                    <a:pt x="44952" y="151683"/>
                    <a:pt x="44952" y="149055"/>
                  </a:cubicBezTo>
                  <a:cubicBezTo>
                    <a:pt x="39687" y="121453"/>
                    <a:pt x="43635" y="95165"/>
                    <a:pt x="64695" y="74135"/>
                  </a:cubicBezTo>
                  <a:cubicBezTo>
                    <a:pt x="76541" y="60991"/>
                    <a:pt x="92336" y="53104"/>
                    <a:pt x="109446" y="47847"/>
                  </a:cubicBezTo>
                  <a:cubicBezTo>
                    <a:pt x="126557" y="42589"/>
                    <a:pt x="144984" y="41275"/>
                    <a:pt x="163412" y="42589"/>
                  </a:cubicBezTo>
                  <a:close/>
                  <a:moveTo>
                    <a:pt x="143394" y="0"/>
                  </a:moveTo>
                  <a:cubicBezTo>
                    <a:pt x="149958" y="0"/>
                    <a:pt x="155209" y="5229"/>
                    <a:pt x="155209" y="10459"/>
                  </a:cubicBezTo>
                  <a:cubicBezTo>
                    <a:pt x="155209" y="16996"/>
                    <a:pt x="151271" y="22225"/>
                    <a:pt x="144707" y="22225"/>
                  </a:cubicBezTo>
                  <a:cubicBezTo>
                    <a:pt x="144707" y="22225"/>
                    <a:pt x="144707" y="22225"/>
                    <a:pt x="144707" y="26147"/>
                  </a:cubicBezTo>
                  <a:cubicBezTo>
                    <a:pt x="164398" y="26147"/>
                    <a:pt x="176213" y="31376"/>
                    <a:pt x="176213" y="31376"/>
                  </a:cubicBezTo>
                  <a:cubicBezTo>
                    <a:pt x="176213" y="31376"/>
                    <a:pt x="176213" y="31376"/>
                    <a:pt x="173588" y="40528"/>
                  </a:cubicBezTo>
                  <a:cubicBezTo>
                    <a:pt x="173588" y="40528"/>
                    <a:pt x="152583" y="36606"/>
                    <a:pt x="135518" y="37913"/>
                  </a:cubicBezTo>
                  <a:cubicBezTo>
                    <a:pt x="119765" y="40528"/>
                    <a:pt x="111888" y="44450"/>
                    <a:pt x="111888" y="44450"/>
                  </a:cubicBezTo>
                  <a:cubicBezTo>
                    <a:pt x="111888" y="44450"/>
                    <a:pt x="111888" y="44450"/>
                    <a:pt x="107950" y="36606"/>
                  </a:cubicBezTo>
                  <a:cubicBezTo>
                    <a:pt x="107950" y="36606"/>
                    <a:pt x="117139" y="30069"/>
                    <a:pt x="128954" y="27454"/>
                  </a:cubicBezTo>
                  <a:cubicBezTo>
                    <a:pt x="132892" y="27454"/>
                    <a:pt x="136830" y="26147"/>
                    <a:pt x="140769" y="26147"/>
                  </a:cubicBezTo>
                  <a:cubicBezTo>
                    <a:pt x="140769" y="26147"/>
                    <a:pt x="140769" y="26147"/>
                    <a:pt x="140769" y="22225"/>
                  </a:cubicBezTo>
                  <a:cubicBezTo>
                    <a:pt x="136830" y="19610"/>
                    <a:pt x="132892" y="15688"/>
                    <a:pt x="132892" y="10459"/>
                  </a:cubicBezTo>
                  <a:cubicBezTo>
                    <a:pt x="132892" y="5229"/>
                    <a:pt x="138143" y="0"/>
                    <a:pt x="143394"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20000"/>
                </a:lnSpc>
              </a:pPr>
              <a:endParaRPr lang="en-US">
                <a:cs typeface="+mn-ea"/>
                <a:sym typeface="+mn-lt"/>
              </a:endParaRPr>
            </a:p>
          </p:txBody>
        </p:sp>
        <p:sp>
          <p:nvSpPr>
            <p:cNvPr id="27" name="文本框 23">
              <a:extLst>
                <a:ext uri="{FF2B5EF4-FFF2-40B4-BE49-F238E27FC236}">
                  <a16:creationId xmlns:a16="http://schemas.microsoft.com/office/drawing/2014/main" xmlns="" id="{CBD3BF1B-76C9-48FA-AB78-C8EFFC1957EA}"/>
                </a:ext>
              </a:extLst>
            </p:cNvPr>
            <p:cNvSpPr txBox="1"/>
            <p:nvPr/>
          </p:nvSpPr>
          <p:spPr>
            <a:xfrm>
              <a:off x="6672862" y="3143200"/>
              <a:ext cx="1331005" cy="307777"/>
            </a:xfrm>
            <a:prstGeom prst="rect">
              <a:avLst/>
            </a:prstGeom>
            <a:noFill/>
          </p:spPr>
          <p:txBody>
            <a:bodyPr wrap="square" rtlCol="0" anchor="ctr"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32" name="文本框 28">
              <a:extLst>
                <a:ext uri="{FF2B5EF4-FFF2-40B4-BE49-F238E27FC236}">
                  <a16:creationId xmlns:a16="http://schemas.microsoft.com/office/drawing/2014/main" xmlns="" id="{F43876ED-9ED9-41DD-91C0-030C20CF76D5}"/>
                </a:ext>
              </a:extLst>
            </p:cNvPr>
            <p:cNvSpPr txBox="1"/>
            <p:nvPr/>
          </p:nvSpPr>
          <p:spPr>
            <a:xfrm>
              <a:off x="6716716" y="3515389"/>
              <a:ext cx="1287151" cy="715581"/>
            </a:xfrm>
            <a:prstGeom prst="rect">
              <a:avLst/>
            </a:prstGeom>
            <a:noFill/>
          </p:spPr>
          <p:txBody>
            <a:bodyPr wrap="square" rtlCol="0" anchor="t"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itchFamily="34" charset="-122"/>
                  <a:ea typeface="微软雅黑" pitchFamily="34" charset="-122"/>
                  <a:cs typeface="+mn-ea"/>
                  <a:sym typeface="+mn-lt"/>
                </a:rPr>
                <a:t>此部分内容作为文字排版占位显示（建议使用主题字体）</a:t>
              </a:r>
            </a:p>
          </p:txBody>
        </p:sp>
      </p:grpSp>
      <p:grpSp>
        <p:nvGrpSpPr>
          <p:cNvPr id="3" name="组合 36"/>
          <p:cNvGrpSpPr/>
          <p:nvPr/>
        </p:nvGrpSpPr>
        <p:grpSpPr>
          <a:xfrm>
            <a:off x="5187076" y="1977684"/>
            <a:ext cx="1741423" cy="2253284"/>
            <a:chOff x="5187075" y="1977684"/>
            <a:chExt cx="1741423" cy="2253284"/>
          </a:xfrm>
        </p:grpSpPr>
        <p:sp>
          <p:nvSpPr>
            <p:cNvPr id="9" name="Right Arrow Callout 121">
              <a:extLst>
                <a:ext uri="{FF2B5EF4-FFF2-40B4-BE49-F238E27FC236}">
                  <a16:creationId xmlns:a16="http://schemas.microsoft.com/office/drawing/2014/main" xmlns="" id="{6BBC1265-2E48-4AF6-8812-483B88329632}"/>
                </a:ext>
              </a:extLst>
            </p:cNvPr>
            <p:cNvSpPr>
              <a:spLocks/>
            </p:cNvSpPr>
            <p:nvPr/>
          </p:nvSpPr>
          <p:spPr>
            <a:xfrm>
              <a:off x="5187075" y="1977684"/>
              <a:ext cx="1741423" cy="1115795"/>
            </a:xfrm>
            <a:prstGeom prst="rightArrowCallout">
              <a:avLst>
                <a:gd name="adj1" fmla="val 25000"/>
                <a:gd name="adj2" fmla="val 25000"/>
                <a:gd name="adj3" fmla="val 25000"/>
                <a:gd name="adj4" fmla="val 76655"/>
              </a:avLst>
            </a:prstGeom>
            <a:solidFill>
              <a:schemeClr val="accent4"/>
            </a:solidFill>
            <a:ln w="38100">
              <a:solidFill>
                <a:schemeClr val="bg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20000"/>
                </a:lnSpc>
              </a:pPr>
              <a:endParaRPr lang="en-US">
                <a:solidFill>
                  <a:schemeClr val="tx1"/>
                </a:solidFill>
                <a:cs typeface="+mn-ea"/>
                <a:sym typeface="+mn-lt"/>
              </a:endParaRPr>
            </a:p>
          </p:txBody>
        </p:sp>
        <p:sp>
          <p:nvSpPr>
            <p:cNvPr id="16" name="Text Placeholder 3">
              <a:extLst>
                <a:ext uri="{FF2B5EF4-FFF2-40B4-BE49-F238E27FC236}">
                  <a16:creationId xmlns:a16="http://schemas.microsoft.com/office/drawing/2014/main" xmlns="" id="{3B2C4975-37DB-41B6-9B6A-B1C7AA3A9B9E}"/>
                </a:ext>
              </a:extLst>
            </p:cNvPr>
            <p:cNvSpPr txBox="1">
              <a:spLocks/>
            </p:cNvSpPr>
            <p:nvPr/>
          </p:nvSpPr>
          <p:spPr>
            <a:xfrm>
              <a:off x="6538408" y="2400724"/>
              <a:ext cx="268906" cy="266263"/>
            </a:xfrm>
            <a:prstGeom prst="rect">
              <a:avLst/>
            </a:prstGeom>
          </p:spPr>
          <p:txBody>
            <a:bodyPr wrap="square" lIns="0" tIns="0" rIns="0" bIns="0" anchor="ctr" anchorCtr="0">
              <a:normAutofit fontScale="92500" lnSpcReduction="20000"/>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defTabSz="914353">
                <a:lnSpc>
                  <a:spcPct val="120000"/>
                </a:lnSpc>
                <a:defRPr/>
              </a:pPr>
              <a:r>
                <a:rPr lang="en-US" dirty="0">
                  <a:solidFill>
                    <a:schemeClr val="bg1"/>
                  </a:solidFill>
                  <a:cs typeface="+mn-ea"/>
                  <a:sym typeface="+mn-lt"/>
                </a:rPr>
                <a:t>04</a:t>
              </a:r>
              <a:endParaRPr lang="en-US" sz="1200" dirty="0">
                <a:solidFill>
                  <a:schemeClr val="bg1"/>
                </a:solidFill>
                <a:cs typeface="+mn-ea"/>
                <a:sym typeface="+mn-lt"/>
              </a:endParaRPr>
            </a:p>
          </p:txBody>
        </p:sp>
        <p:sp>
          <p:nvSpPr>
            <p:cNvPr id="19" name="任意多边形: 形状 18">
              <a:extLst>
                <a:ext uri="{FF2B5EF4-FFF2-40B4-BE49-F238E27FC236}">
                  <a16:creationId xmlns:a16="http://schemas.microsoft.com/office/drawing/2014/main" xmlns="" id="{9F2FF5E2-D6C7-4ADA-BB1C-D594A7EFC7BA}"/>
                </a:ext>
              </a:extLst>
            </p:cNvPr>
            <p:cNvSpPr>
              <a:spLocks/>
            </p:cNvSpPr>
            <p:nvPr/>
          </p:nvSpPr>
          <p:spPr bwMode="auto">
            <a:xfrm>
              <a:off x="5657127" y="2290293"/>
              <a:ext cx="419808" cy="419808"/>
            </a:xfrm>
            <a:custGeom>
              <a:avLst/>
              <a:gdLst>
                <a:gd name="connsiteX0" fmla="*/ 187191 w 331850"/>
                <a:gd name="connsiteY0" fmla="*/ 75485 h 289797"/>
                <a:gd name="connsiteX1" fmla="*/ 189878 w 331850"/>
                <a:gd name="connsiteY1" fmla="*/ 82100 h 289797"/>
                <a:gd name="connsiteX2" fmla="*/ 189878 w 331850"/>
                <a:gd name="connsiteY2" fmla="*/ 242173 h 289797"/>
                <a:gd name="connsiteX3" fmla="*/ 238236 w 331850"/>
                <a:gd name="connsiteY3" fmla="*/ 242173 h 289797"/>
                <a:gd name="connsiteX4" fmla="*/ 238236 w 331850"/>
                <a:gd name="connsiteY4" fmla="*/ 82100 h 289797"/>
                <a:gd name="connsiteX5" fmla="*/ 239579 w 331850"/>
                <a:gd name="connsiteY5" fmla="*/ 75485 h 289797"/>
                <a:gd name="connsiteX6" fmla="*/ 187191 w 331850"/>
                <a:gd name="connsiteY6" fmla="*/ 75485 h 289797"/>
                <a:gd name="connsiteX7" fmla="*/ 93528 w 331850"/>
                <a:gd name="connsiteY7" fmla="*/ 75485 h 289797"/>
                <a:gd name="connsiteX8" fmla="*/ 94830 w 331850"/>
                <a:gd name="connsiteY8" fmla="*/ 82100 h 289797"/>
                <a:gd name="connsiteX9" fmla="*/ 94830 w 331850"/>
                <a:gd name="connsiteY9" fmla="*/ 242173 h 289797"/>
                <a:gd name="connsiteX10" fmla="*/ 143025 w 331850"/>
                <a:gd name="connsiteY10" fmla="*/ 242173 h 289797"/>
                <a:gd name="connsiteX11" fmla="*/ 143025 w 331850"/>
                <a:gd name="connsiteY11" fmla="*/ 82100 h 289797"/>
                <a:gd name="connsiteX12" fmla="*/ 144328 w 331850"/>
                <a:gd name="connsiteY12" fmla="*/ 75485 h 289797"/>
                <a:gd name="connsiteX13" fmla="*/ 93528 w 331850"/>
                <a:gd name="connsiteY13" fmla="*/ 75485 h 289797"/>
                <a:gd name="connsiteX14" fmla="*/ 165925 w 331850"/>
                <a:gd name="connsiteY14" fmla="*/ 0 h 289797"/>
                <a:gd name="connsiteX15" fmla="*/ 217975 w 331850"/>
                <a:gd name="connsiteY15" fmla="*/ 6907 h 289797"/>
                <a:gd name="connsiteX16" fmla="*/ 311831 w 331850"/>
                <a:gd name="connsiteY16" fmla="*/ 59538 h 289797"/>
                <a:gd name="connsiteX17" fmla="*/ 309187 w 331850"/>
                <a:gd name="connsiteY17" fmla="*/ 76643 h 289797"/>
                <a:gd name="connsiteX18" fmla="*/ 284071 w 331850"/>
                <a:gd name="connsiteY18" fmla="*/ 76643 h 289797"/>
                <a:gd name="connsiteX19" fmla="*/ 285393 w 331850"/>
                <a:gd name="connsiteY19" fmla="*/ 83222 h 289797"/>
                <a:gd name="connsiteX20" fmla="*/ 285393 w 331850"/>
                <a:gd name="connsiteY20" fmla="*/ 242429 h 289797"/>
                <a:gd name="connsiteX21" fmla="*/ 303900 w 331850"/>
                <a:gd name="connsiteY21" fmla="*/ 242429 h 289797"/>
                <a:gd name="connsiteX22" fmla="*/ 327694 w 331850"/>
                <a:gd name="connsiteY22" fmla="*/ 266113 h 289797"/>
                <a:gd name="connsiteX23" fmla="*/ 303900 w 331850"/>
                <a:gd name="connsiteY23" fmla="*/ 289797 h 289797"/>
                <a:gd name="connsiteX24" fmla="*/ 27619 w 331850"/>
                <a:gd name="connsiteY24" fmla="*/ 289797 h 289797"/>
                <a:gd name="connsiteX25" fmla="*/ 3825 w 331850"/>
                <a:gd name="connsiteY25" fmla="*/ 266113 h 289797"/>
                <a:gd name="connsiteX26" fmla="*/ 27619 w 331850"/>
                <a:gd name="connsiteY26" fmla="*/ 242429 h 289797"/>
                <a:gd name="connsiteX27" fmla="*/ 46126 w 331850"/>
                <a:gd name="connsiteY27" fmla="*/ 242429 h 289797"/>
                <a:gd name="connsiteX28" fmla="*/ 46126 w 331850"/>
                <a:gd name="connsiteY28" fmla="*/ 83222 h 289797"/>
                <a:gd name="connsiteX29" fmla="*/ 48770 w 331850"/>
                <a:gd name="connsiteY29" fmla="*/ 76643 h 289797"/>
                <a:gd name="connsiteX30" fmla="*/ 23654 w 331850"/>
                <a:gd name="connsiteY30" fmla="*/ 76643 h 289797"/>
                <a:gd name="connsiteX31" fmla="*/ 21010 w 331850"/>
                <a:gd name="connsiteY31" fmla="*/ 59538 h 289797"/>
                <a:gd name="connsiteX32" fmla="*/ 114866 w 331850"/>
                <a:gd name="connsiteY32" fmla="*/ 6907 h 289797"/>
                <a:gd name="connsiteX33" fmla="*/ 165925 w 331850"/>
                <a:gd name="connsiteY33" fmla="*/ 0 h 28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850" h="289797">
                  <a:moveTo>
                    <a:pt x="187191" y="75485"/>
                  </a:moveTo>
                  <a:cubicBezTo>
                    <a:pt x="188535" y="76808"/>
                    <a:pt x="189878" y="79454"/>
                    <a:pt x="189878" y="82100"/>
                  </a:cubicBezTo>
                  <a:cubicBezTo>
                    <a:pt x="189878" y="82100"/>
                    <a:pt x="189878" y="82100"/>
                    <a:pt x="189878" y="242173"/>
                  </a:cubicBezTo>
                  <a:cubicBezTo>
                    <a:pt x="189878" y="242173"/>
                    <a:pt x="189878" y="242173"/>
                    <a:pt x="238236" y="242173"/>
                  </a:cubicBezTo>
                  <a:cubicBezTo>
                    <a:pt x="238236" y="242173"/>
                    <a:pt x="238236" y="242173"/>
                    <a:pt x="238236" y="82100"/>
                  </a:cubicBezTo>
                  <a:cubicBezTo>
                    <a:pt x="238236" y="79454"/>
                    <a:pt x="239579" y="76808"/>
                    <a:pt x="239579" y="75485"/>
                  </a:cubicBezTo>
                  <a:cubicBezTo>
                    <a:pt x="239579" y="75485"/>
                    <a:pt x="239579" y="75485"/>
                    <a:pt x="187191" y="75485"/>
                  </a:cubicBezTo>
                  <a:close/>
                  <a:moveTo>
                    <a:pt x="93528" y="75485"/>
                  </a:moveTo>
                  <a:cubicBezTo>
                    <a:pt x="94830" y="76808"/>
                    <a:pt x="94830" y="79454"/>
                    <a:pt x="94830" y="82100"/>
                  </a:cubicBezTo>
                  <a:cubicBezTo>
                    <a:pt x="94830" y="82100"/>
                    <a:pt x="94830" y="82100"/>
                    <a:pt x="94830" y="242173"/>
                  </a:cubicBezTo>
                  <a:cubicBezTo>
                    <a:pt x="94830" y="242173"/>
                    <a:pt x="94830" y="242173"/>
                    <a:pt x="143025" y="242173"/>
                  </a:cubicBezTo>
                  <a:lnTo>
                    <a:pt x="143025" y="82100"/>
                  </a:lnTo>
                  <a:cubicBezTo>
                    <a:pt x="143025" y="79454"/>
                    <a:pt x="143025" y="76808"/>
                    <a:pt x="144328" y="75485"/>
                  </a:cubicBezTo>
                  <a:cubicBezTo>
                    <a:pt x="144328" y="75485"/>
                    <a:pt x="144328" y="75485"/>
                    <a:pt x="93528" y="75485"/>
                  </a:cubicBezTo>
                  <a:close/>
                  <a:moveTo>
                    <a:pt x="165925" y="0"/>
                  </a:moveTo>
                  <a:cubicBezTo>
                    <a:pt x="184597" y="0"/>
                    <a:pt x="203434" y="2302"/>
                    <a:pt x="217975" y="6907"/>
                  </a:cubicBezTo>
                  <a:cubicBezTo>
                    <a:pt x="217975" y="6907"/>
                    <a:pt x="217975" y="6907"/>
                    <a:pt x="311831" y="59538"/>
                  </a:cubicBezTo>
                  <a:cubicBezTo>
                    <a:pt x="339591" y="68748"/>
                    <a:pt x="338269" y="76643"/>
                    <a:pt x="309187" y="76643"/>
                  </a:cubicBezTo>
                  <a:lnTo>
                    <a:pt x="284071" y="76643"/>
                  </a:lnTo>
                  <a:cubicBezTo>
                    <a:pt x="284071" y="77959"/>
                    <a:pt x="285393" y="80590"/>
                    <a:pt x="285393" y="83222"/>
                  </a:cubicBezTo>
                  <a:cubicBezTo>
                    <a:pt x="285393" y="83222"/>
                    <a:pt x="285393" y="83222"/>
                    <a:pt x="285393" y="242429"/>
                  </a:cubicBezTo>
                  <a:cubicBezTo>
                    <a:pt x="285393" y="242429"/>
                    <a:pt x="285393" y="242429"/>
                    <a:pt x="303900" y="242429"/>
                  </a:cubicBezTo>
                  <a:cubicBezTo>
                    <a:pt x="317119" y="242429"/>
                    <a:pt x="327694" y="252956"/>
                    <a:pt x="327694" y="266113"/>
                  </a:cubicBezTo>
                  <a:cubicBezTo>
                    <a:pt x="327694" y="279271"/>
                    <a:pt x="317119" y="289797"/>
                    <a:pt x="303900" y="289797"/>
                  </a:cubicBezTo>
                  <a:cubicBezTo>
                    <a:pt x="303900" y="289797"/>
                    <a:pt x="303900" y="289797"/>
                    <a:pt x="27619" y="289797"/>
                  </a:cubicBezTo>
                  <a:cubicBezTo>
                    <a:pt x="14400" y="289797"/>
                    <a:pt x="3825" y="279271"/>
                    <a:pt x="3825" y="266113"/>
                  </a:cubicBezTo>
                  <a:cubicBezTo>
                    <a:pt x="3825" y="252956"/>
                    <a:pt x="14400" y="242429"/>
                    <a:pt x="27619" y="242429"/>
                  </a:cubicBezTo>
                  <a:cubicBezTo>
                    <a:pt x="27619" y="242429"/>
                    <a:pt x="27619" y="242429"/>
                    <a:pt x="46126" y="242429"/>
                  </a:cubicBezTo>
                  <a:cubicBezTo>
                    <a:pt x="46126" y="242429"/>
                    <a:pt x="46126" y="242429"/>
                    <a:pt x="46126" y="83222"/>
                  </a:cubicBezTo>
                  <a:cubicBezTo>
                    <a:pt x="46126" y="80590"/>
                    <a:pt x="47448" y="77959"/>
                    <a:pt x="48770" y="76643"/>
                  </a:cubicBezTo>
                  <a:cubicBezTo>
                    <a:pt x="48770" y="76643"/>
                    <a:pt x="48770" y="76643"/>
                    <a:pt x="23654" y="76643"/>
                  </a:cubicBezTo>
                  <a:cubicBezTo>
                    <a:pt x="-6750" y="76643"/>
                    <a:pt x="-8072" y="68748"/>
                    <a:pt x="21010" y="59538"/>
                  </a:cubicBezTo>
                  <a:cubicBezTo>
                    <a:pt x="21010" y="59538"/>
                    <a:pt x="21010" y="59538"/>
                    <a:pt x="114866" y="6907"/>
                  </a:cubicBezTo>
                  <a:cubicBezTo>
                    <a:pt x="128746" y="2302"/>
                    <a:pt x="147253" y="0"/>
                    <a:pt x="16592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20000"/>
                </a:lnSpc>
              </a:pPr>
              <a:endParaRPr lang="en-US">
                <a:cs typeface="+mn-ea"/>
                <a:sym typeface="+mn-lt"/>
              </a:endParaRPr>
            </a:p>
          </p:txBody>
        </p:sp>
        <p:sp>
          <p:nvSpPr>
            <p:cNvPr id="26" name="文本框 22">
              <a:extLst>
                <a:ext uri="{FF2B5EF4-FFF2-40B4-BE49-F238E27FC236}">
                  <a16:creationId xmlns:a16="http://schemas.microsoft.com/office/drawing/2014/main" xmlns="" id="{0C47CB54-E9B5-4E45-88A6-4AFDC6F633E8}"/>
                </a:ext>
              </a:extLst>
            </p:cNvPr>
            <p:cNvSpPr txBox="1"/>
            <p:nvPr/>
          </p:nvSpPr>
          <p:spPr>
            <a:xfrm>
              <a:off x="5187075" y="3143201"/>
              <a:ext cx="1331005" cy="307777"/>
            </a:xfrm>
            <a:prstGeom prst="rect">
              <a:avLst/>
            </a:prstGeom>
            <a:noFill/>
          </p:spPr>
          <p:txBody>
            <a:bodyPr wrap="square" rtlCol="0" anchor="ctr"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31" name="文本框 27">
              <a:extLst>
                <a:ext uri="{FF2B5EF4-FFF2-40B4-BE49-F238E27FC236}">
                  <a16:creationId xmlns:a16="http://schemas.microsoft.com/office/drawing/2014/main" xmlns="" id="{9D465F81-AA37-43FD-9657-50A3D5DD66FA}"/>
                </a:ext>
              </a:extLst>
            </p:cNvPr>
            <p:cNvSpPr txBox="1"/>
            <p:nvPr/>
          </p:nvSpPr>
          <p:spPr>
            <a:xfrm>
              <a:off x="5225447" y="3515387"/>
              <a:ext cx="1287151" cy="715581"/>
            </a:xfrm>
            <a:prstGeom prst="rect">
              <a:avLst/>
            </a:prstGeom>
            <a:noFill/>
          </p:spPr>
          <p:txBody>
            <a:bodyPr wrap="square" rtlCol="0" anchor="t"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itchFamily="34" charset="-122"/>
                  <a:ea typeface="微软雅黑" pitchFamily="34" charset="-122"/>
                  <a:cs typeface="+mn-ea"/>
                  <a:sym typeface="+mn-lt"/>
                </a:rPr>
                <a:t>此部分内容作为文字排版占位显示（建议使用主题字体）</a:t>
              </a:r>
            </a:p>
          </p:txBody>
        </p:sp>
      </p:grpSp>
      <p:grpSp>
        <p:nvGrpSpPr>
          <p:cNvPr id="4" name="组合 35"/>
          <p:cNvGrpSpPr/>
          <p:nvPr/>
        </p:nvGrpSpPr>
        <p:grpSpPr>
          <a:xfrm>
            <a:off x="3701289" y="1977684"/>
            <a:ext cx="1741423" cy="2253284"/>
            <a:chOff x="3701288" y="1977684"/>
            <a:chExt cx="1741423" cy="2253285"/>
          </a:xfrm>
        </p:grpSpPr>
        <p:sp>
          <p:nvSpPr>
            <p:cNvPr id="10" name="Right Arrow Callout 120">
              <a:extLst>
                <a:ext uri="{FF2B5EF4-FFF2-40B4-BE49-F238E27FC236}">
                  <a16:creationId xmlns:a16="http://schemas.microsoft.com/office/drawing/2014/main" xmlns="" id="{03334BF6-B956-4913-9B21-664C465780FC}"/>
                </a:ext>
              </a:extLst>
            </p:cNvPr>
            <p:cNvSpPr>
              <a:spLocks/>
            </p:cNvSpPr>
            <p:nvPr/>
          </p:nvSpPr>
          <p:spPr>
            <a:xfrm>
              <a:off x="3701288" y="1977684"/>
              <a:ext cx="1741423" cy="1115795"/>
            </a:xfrm>
            <a:prstGeom prst="rightArrowCallout">
              <a:avLst>
                <a:gd name="adj1" fmla="val 25000"/>
                <a:gd name="adj2" fmla="val 25000"/>
                <a:gd name="adj3" fmla="val 25000"/>
                <a:gd name="adj4" fmla="val 76655"/>
              </a:avLst>
            </a:prstGeom>
            <a:solidFill>
              <a:schemeClr val="accent1"/>
            </a:solidFill>
            <a:ln w="38100">
              <a:solidFill>
                <a:schemeClr val="bg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20000"/>
                </a:lnSpc>
              </a:pPr>
              <a:endParaRPr lang="en-US">
                <a:solidFill>
                  <a:schemeClr val="tx1"/>
                </a:solidFill>
                <a:cs typeface="+mn-ea"/>
                <a:sym typeface="+mn-lt"/>
              </a:endParaRPr>
            </a:p>
          </p:txBody>
        </p:sp>
        <p:sp>
          <p:nvSpPr>
            <p:cNvPr id="15" name="Text Placeholder 3">
              <a:extLst>
                <a:ext uri="{FF2B5EF4-FFF2-40B4-BE49-F238E27FC236}">
                  <a16:creationId xmlns:a16="http://schemas.microsoft.com/office/drawing/2014/main" xmlns="" id="{4525D406-E184-44EC-8872-E6DF461492F2}"/>
                </a:ext>
              </a:extLst>
            </p:cNvPr>
            <p:cNvSpPr txBox="1">
              <a:spLocks/>
            </p:cNvSpPr>
            <p:nvPr/>
          </p:nvSpPr>
          <p:spPr>
            <a:xfrm>
              <a:off x="5053669" y="2400724"/>
              <a:ext cx="268906" cy="266263"/>
            </a:xfrm>
            <a:prstGeom prst="rect">
              <a:avLst/>
            </a:prstGeom>
          </p:spPr>
          <p:txBody>
            <a:bodyPr wrap="square" lIns="0" tIns="0" rIns="0" bIns="0" anchor="ctr" anchorCtr="0">
              <a:normAutofit fontScale="92500" lnSpcReduction="20000"/>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defTabSz="914353">
                <a:lnSpc>
                  <a:spcPct val="120000"/>
                </a:lnSpc>
                <a:defRPr/>
              </a:pPr>
              <a:r>
                <a:rPr lang="en-US" dirty="0">
                  <a:solidFill>
                    <a:schemeClr val="bg1"/>
                  </a:solidFill>
                  <a:cs typeface="+mn-ea"/>
                  <a:sym typeface="+mn-lt"/>
                </a:rPr>
                <a:t>03</a:t>
              </a:r>
              <a:endParaRPr lang="en-US" sz="1200" dirty="0">
                <a:solidFill>
                  <a:schemeClr val="bg1"/>
                </a:solidFill>
                <a:cs typeface="+mn-ea"/>
                <a:sym typeface="+mn-lt"/>
              </a:endParaRPr>
            </a:p>
          </p:txBody>
        </p:sp>
        <p:sp>
          <p:nvSpPr>
            <p:cNvPr id="20" name="任意多边形: 形状 19">
              <a:extLst>
                <a:ext uri="{FF2B5EF4-FFF2-40B4-BE49-F238E27FC236}">
                  <a16:creationId xmlns:a16="http://schemas.microsoft.com/office/drawing/2014/main" xmlns="" id="{599C8E25-B1DB-4A30-BC41-41851BCD9072}"/>
                </a:ext>
              </a:extLst>
            </p:cNvPr>
            <p:cNvSpPr>
              <a:spLocks/>
            </p:cNvSpPr>
            <p:nvPr/>
          </p:nvSpPr>
          <p:spPr bwMode="auto">
            <a:xfrm>
              <a:off x="4145055" y="2308009"/>
              <a:ext cx="419808" cy="419808"/>
            </a:xfrm>
            <a:custGeom>
              <a:avLst/>
              <a:gdLst>
                <a:gd name="connsiteX0" fmla="*/ 187191 w 331850"/>
                <a:gd name="connsiteY0" fmla="*/ 75485 h 289797"/>
                <a:gd name="connsiteX1" fmla="*/ 189878 w 331850"/>
                <a:gd name="connsiteY1" fmla="*/ 82100 h 289797"/>
                <a:gd name="connsiteX2" fmla="*/ 189878 w 331850"/>
                <a:gd name="connsiteY2" fmla="*/ 242173 h 289797"/>
                <a:gd name="connsiteX3" fmla="*/ 238236 w 331850"/>
                <a:gd name="connsiteY3" fmla="*/ 242173 h 289797"/>
                <a:gd name="connsiteX4" fmla="*/ 238236 w 331850"/>
                <a:gd name="connsiteY4" fmla="*/ 82100 h 289797"/>
                <a:gd name="connsiteX5" fmla="*/ 239579 w 331850"/>
                <a:gd name="connsiteY5" fmla="*/ 75485 h 289797"/>
                <a:gd name="connsiteX6" fmla="*/ 187191 w 331850"/>
                <a:gd name="connsiteY6" fmla="*/ 75485 h 289797"/>
                <a:gd name="connsiteX7" fmla="*/ 93528 w 331850"/>
                <a:gd name="connsiteY7" fmla="*/ 75485 h 289797"/>
                <a:gd name="connsiteX8" fmla="*/ 94830 w 331850"/>
                <a:gd name="connsiteY8" fmla="*/ 82100 h 289797"/>
                <a:gd name="connsiteX9" fmla="*/ 94830 w 331850"/>
                <a:gd name="connsiteY9" fmla="*/ 242173 h 289797"/>
                <a:gd name="connsiteX10" fmla="*/ 143025 w 331850"/>
                <a:gd name="connsiteY10" fmla="*/ 242173 h 289797"/>
                <a:gd name="connsiteX11" fmla="*/ 143025 w 331850"/>
                <a:gd name="connsiteY11" fmla="*/ 82100 h 289797"/>
                <a:gd name="connsiteX12" fmla="*/ 144328 w 331850"/>
                <a:gd name="connsiteY12" fmla="*/ 75485 h 289797"/>
                <a:gd name="connsiteX13" fmla="*/ 93528 w 331850"/>
                <a:gd name="connsiteY13" fmla="*/ 75485 h 289797"/>
                <a:gd name="connsiteX14" fmla="*/ 165925 w 331850"/>
                <a:gd name="connsiteY14" fmla="*/ 0 h 289797"/>
                <a:gd name="connsiteX15" fmla="*/ 217975 w 331850"/>
                <a:gd name="connsiteY15" fmla="*/ 6907 h 289797"/>
                <a:gd name="connsiteX16" fmla="*/ 311831 w 331850"/>
                <a:gd name="connsiteY16" fmla="*/ 59538 h 289797"/>
                <a:gd name="connsiteX17" fmla="*/ 309187 w 331850"/>
                <a:gd name="connsiteY17" fmla="*/ 76643 h 289797"/>
                <a:gd name="connsiteX18" fmla="*/ 284071 w 331850"/>
                <a:gd name="connsiteY18" fmla="*/ 76643 h 289797"/>
                <a:gd name="connsiteX19" fmla="*/ 285393 w 331850"/>
                <a:gd name="connsiteY19" fmla="*/ 83222 h 289797"/>
                <a:gd name="connsiteX20" fmla="*/ 285393 w 331850"/>
                <a:gd name="connsiteY20" fmla="*/ 242429 h 289797"/>
                <a:gd name="connsiteX21" fmla="*/ 303900 w 331850"/>
                <a:gd name="connsiteY21" fmla="*/ 242429 h 289797"/>
                <a:gd name="connsiteX22" fmla="*/ 327694 w 331850"/>
                <a:gd name="connsiteY22" fmla="*/ 266113 h 289797"/>
                <a:gd name="connsiteX23" fmla="*/ 303900 w 331850"/>
                <a:gd name="connsiteY23" fmla="*/ 289797 h 289797"/>
                <a:gd name="connsiteX24" fmla="*/ 27619 w 331850"/>
                <a:gd name="connsiteY24" fmla="*/ 289797 h 289797"/>
                <a:gd name="connsiteX25" fmla="*/ 3825 w 331850"/>
                <a:gd name="connsiteY25" fmla="*/ 266113 h 289797"/>
                <a:gd name="connsiteX26" fmla="*/ 27619 w 331850"/>
                <a:gd name="connsiteY26" fmla="*/ 242429 h 289797"/>
                <a:gd name="connsiteX27" fmla="*/ 46126 w 331850"/>
                <a:gd name="connsiteY27" fmla="*/ 242429 h 289797"/>
                <a:gd name="connsiteX28" fmla="*/ 46126 w 331850"/>
                <a:gd name="connsiteY28" fmla="*/ 83222 h 289797"/>
                <a:gd name="connsiteX29" fmla="*/ 48770 w 331850"/>
                <a:gd name="connsiteY29" fmla="*/ 76643 h 289797"/>
                <a:gd name="connsiteX30" fmla="*/ 23654 w 331850"/>
                <a:gd name="connsiteY30" fmla="*/ 76643 h 289797"/>
                <a:gd name="connsiteX31" fmla="*/ 21010 w 331850"/>
                <a:gd name="connsiteY31" fmla="*/ 59538 h 289797"/>
                <a:gd name="connsiteX32" fmla="*/ 114866 w 331850"/>
                <a:gd name="connsiteY32" fmla="*/ 6907 h 289797"/>
                <a:gd name="connsiteX33" fmla="*/ 165925 w 331850"/>
                <a:gd name="connsiteY33" fmla="*/ 0 h 28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850" h="289797">
                  <a:moveTo>
                    <a:pt x="187191" y="75485"/>
                  </a:moveTo>
                  <a:cubicBezTo>
                    <a:pt x="188535" y="76808"/>
                    <a:pt x="189878" y="79454"/>
                    <a:pt x="189878" y="82100"/>
                  </a:cubicBezTo>
                  <a:cubicBezTo>
                    <a:pt x="189878" y="82100"/>
                    <a:pt x="189878" y="82100"/>
                    <a:pt x="189878" y="242173"/>
                  </a:cubicBezTo>
                  <a:cubicBezTo>
                    <a:pt x="189878" y="242173"/>
                    <a:pt x="189878" y="242173"/>
                    <a:pt x="238236" y="242173"/>
                  </a:cubicBezTo>
                  <a:cubicBezTo>
                    <a:pt x="238236" y="242173"/>
                    <a:pt x="238236" y="242173"/>
                    <a:pt x="238236" y="82100"/>
                  </a:cubicBezTo>
                  <a:cubicBezTo>
                    <a:pt x="238236" y="79454"/>
                    <a:pt x="239579" y="76808"/>
                    <a:pt x="239579" y="75485"/>
                  </a:cubicBezTo>
                  <a:cubicBezTo>
                    <a:pt x="239579" y="75485"/>
                    <a:pt x="239579" y="75485"/>
                    <a:pt x="187191" y="75485"/>
                  </a:cubicBezTo>
                  <a:close/>
                  <a:moveTo>
                    <a:pt x="93528" y="75485"/>
                  </a:moveTo>
                  <a:cubicBezTo>
                    <a:pt x="94830" y="76808"/>
                    <a:pt x="94830" y="79454"/>
                    <a:pt x="94830" y="82100"/>
                  </a:cubicBezTo>
                  <a:cubicBezTo>
                    <a:pt x="94830" y="82100"/>
                    <a:pt x="94830" y="82100"/>
                    <a:pt x="94830" y="242173"/>
                  </a:cubicBezTo>
                  <a:cubicBezTo>
                    <a:pt x="94830" y="242173"/>
                    <a:pt x="94830" y="242173"/>
                    <a:pt x="143025" y="242173"/>
                  </a:cubicBezTo>
                  <a:lnTo>
                    <a:pt x="143025" y="82100"/>
                  </a:lnTo>
                  <a:cubicBezTo>
                    <a:pt x="143025" y="79454"/>
                    <a:pt x="143025" y="76808"/>
                    <a:pt x="144328" y="75485"/>
                  </a:cubicBezTo>
                  <a:cubicBezTo>
                    <a:pt x="144328" y="75485"/>
                    <a:pt x="144328" y="75485"/>
                    <a:pt x="93528" y="75485"/>
                  </a:cubicBezTo>
                  <a:close/>
                  <a:moveTo>
                    <a:pt x="165925" y="0"/>
                  </a:moveTo>
                  <a:cubicBezTo>
                    <a:pt x="184597" y="0"/>
                    <a:pt x="203434" y="2302"/>
                    <a:pt x="217975" y="6907"/>
                  </a:cubicBezTo>
                  <a:cubicBezTo>
                    <a:pt x="217975" y="6907"/>
                    <a:pt x="217975" y="6907"/>
                    <a:pt x="311831" y="59538"/>
                  </a:cubicBezTo>
                  <a:cubicBezTo>
                    <a:pt x="339591" y="68748"/>
                    <a:pt x="338269" y="76643"/>
                    <a:pt x="309187" y="76643"/>
                  </a:cubicBezTo>
                  <a:lnTo>
                    <a:pt x="284071" y="76643"/>
                  </a:lnTo>
                  <a:cubicBezTo>
                    <a:pt x="284071" y="77959"/>
                    <a:pt x="285393" y="80590"/>
                    <a:pt x="285393" y="83222"/>
                  </a:cubicBezTo>
                  <a:cubicBezTo>
                    <a:pt x="285393" y="83222"/>
                    <a:pt x="285393" y="83222"/>
                    <a:pt x="285393" y="242429"/>
                  </a:cubicBezTo>
                  <a:cubicBezTo>
                    <a:pt x="285393" y="242429"/>
                    <a:pt x="285393" y="242429"/>
                    <a:pt x="303900" y="242429"/>
                  </a:cubicBezTo>
                  <a:cubicBezTo>
                    <a:pt x="317119" y="242429"/>
                    <a:pt x="327694" y="252956"/>
                    <a:pt x="327694" y="266113"/>
                  </a:cubicBezTo>
                  <a:cubicBezTo>
                    <a:pt x="327694" y="279271"/>
                    <a:pt x="317119" y="289797"/>
                    <a:pt x="303900" y="289797"/>
                  </a:cubicBezTo>
                  <a:cubicBezTo>
                    <a:pt x="303900" y="289797"/>
                    <a:pt x="303900" y="289797"/>
                    <a:pt x="27619" y="289797"/>
                  </a:cubicBezTo>
                  <a:cubicBezTo>
                    <a:pt x="14400" y="289797"/>
                    <a:pt x="3825" y="279271"/>
                    <a:pt x="3825" y="266113"/>
                  </a:cubicBezTo>
                  <a:cubicBezTo>
                    <a:pt x="3825" y="252956"/>
                    <a:pt x="14400" y="242429"/>
                    <a:pt x="27619" y="242429"/>
                  </a:cubicBezTo>
                  <a:cubicBezTo>
                    <a:pt x="27619" y="242429"/>
                    <a:pt x="27619" y="242429"/>
                    <a:pt x="46126" y="242429"/>
                  </a:cubicBezTo>
                  <a:cubicBezTo>
                    <a:pt x="46126" y="242429"/>
                    <a:pt x="46126" y="242429"/>
                    <a:pt x="46126" y="83222"/>
                  </a:cubicBezTo>
                  <a:cubicBezTo>
                    <a:pt x="46126" y="80590"/>
                    <a:pt x="47448" y="77959"/>
                    <a:pt x="48770" y="76643"/>
                  </a:cubicBezTo>
                  <a:cubicBezTo>
                    <a:pt x="48770" y="76643"/>
                    <a:pt x="48770" y="76643"/>
                    <a:pt x="23654" y="76643"/>
                  </a:cubicBezTo>
                  <a:cubicBezTo>
                    <a:pt x="-6750" y="76643"/>
                    <a:pt x="-8072" y="68748"/>
                    <a:pt x="21010" y="59538"/>
                  </a:cubicBezTo>
                  <a:cubicBezTo>
                    <a:pt x="21010" y="59538"/>
                    <a:pt x="21010" y="59538"/>
                    <a:pt x="114866" y="6907"/>
                  </a:cubicBezTo>
                  <a:cubicBezTo>
                    <a:pt x="128746" y="2302"/>
                    <a:pt x="147253" y="0"/>
                    <a:pt x="165925" y="0"/>
                  </a:cubicBez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20000"/>
                </a:lnSpc>
              </a:pPr>
              <a:endParaRPr lang="en-US">
                <a:cs typeface="+mn-ea"/>
                <a:sym typeface="+mn-lt"/>
              </a:endParaRPr>
            </a:p>
          </p:txBody>
        </p:sp>
        <p:sp>
          <p:nvSpPr>
            <p:cNvPr id="25" name="文本框 21">
              <a:extLst>
                <a:ext uri="{FF2B5EF4-FFF2-40B4-BE49-F238E27FC236}">
                  <a16:creationId xmlns:a16="http://schemas.microsoft.com/office/drawing/2014/main" xmlns="" id="{BE7A24E3-D361-4216-9F6F-C97D2399E0BD}"/>
                </a:ext>
              </a:extLst>
            </p:cNvPr>
            <p:cNvSpPr txBox="1"/>
            <p:nvPr/>
          </p:nvSpPr>
          <p:spPr>
            <a:xfrm>
              <a:off x="3701288" y="3143201"/>
              <a:ext cx="1331005" cy="307777"/>
            </a:xfrm>
            <a:prstGeom prst="rect">
              <a:avLst/>
            </a:prstGeom>
            <a:noFill/>
          </p:spPr>
          <p:txBody>
            <a:bodyPr wrap="square" rtlCol="0" anchor="ctr"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30" name="文本框 26">
              <a:extLst>
                <a:ext uri="{FF2B5EF4-FFF2-40B4-BE49-F238E27FC236}">
                  <a16:creationId xmlns:a16="http://schemas.microsoft.com/office/drawing/2014/main" xmlns="" id="{D8C78F48-F422-499B-8C65-36A696ECE5BE}"/>
                </a:ext>
              </a:extLst>
            </p:cNvPr>
            <p:cNvSpPr txBox="1"/>
            <p:nvPr/>
          </p:nvSpPr>
          <p:spPr>
            <a:xfrm>
              <a:off x="3734179" y="3515388"/>
              <a:ext cx="1287151" cy="715581"/>
            </a:xfrm>
            <a:prstGeom prst="rect">
              <a:avLst/>
            </a:prstGeom>
            <a:noFill/>
          </p:spPr>
          <p:txBody>
            <a:bodyPr wrap="square" rtlCol="0" anchor="t"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itchFamily="34" charset="-122"/>
                  <a:ea typeface="微软雅黑" pitchFamily="34" charset="-122"/>
                  <a:cs typeface="+mn-ea"/>
                  <a:sym typeface="+mn-lt"/>
                </a:rPr>
                <a:t>此部分内容作为文字排版占位显示（建议使用主题字体）</a:t>
              </a:r>
            </a:p>
          </p:txBody>
        </p:sp>
      </p:grpSp>
      <p:grpSp>
        <p:nvGrpSpPr>
          <p:cNvPr id="5" name="组合 34"/>
          <p:cNvGrpSpPr/>
          <p:nvPr/>
        </p:nvGrpSpPr>
        <p:grpSpPr>
          <a:xfrm>
            <a:off x="2215501" y="1977684"/>
            <a:ext cx="1741423" cy="2253284"/>
            <a:chOff x="2215501" y="1977684"/>
            <a:chExt cx="1741423" cy="2253285"/>
          </a:xfrm>
        </p:grpSpPr>
        <p:sp>
          <p:nvSpPr>
            <p:cNvPr id="11" name="Right Arrow Callout 119">
              <a:extLst>
                <a:ext uri="{FF2B5EF4-FFF2-40B4-BE49-F238E27FC236}">
                  <a16:creationId xmlns:a16="http://schemas.microsoft.com/office/drawing/2014/main" xmlns="" id="{3009046D-C7E5-409E-9EC6-57F422F951A8}"/>
                </a:ext>
              </a:extLst>
            </p:cNvPr>
            <p:cNvSpPr>
              <a:spLocks/>
            </p:cNvSpPr>
            <p:nvPr/>
          </p:nvSpPr>
          <p:spPr>
            <a:xfrm>
              <a:off x="2215501" y="1977684"/>
              <a:ext cx="1741423" cy="1115795"/>
            </a:xfrm>
            <a:prstGeom prst="rightArrowCallout">
              <a:avLst>
                <a:gd name="adj1" fmla="val 25000"/>
                <a:gd name="adj2" fmla="val 25000"/>
                <a:gd name="adj3" fmla="val 25000"/>
                <a:gd name="adj4" fmla="val 76655"/>
              </a:avLst>
            </a:prstGeom>
            <a:solidFill>
              <a:schemeClr val="accent2"/>
            </a:solidFill>
            <a:ln w="38100">
              <a:solidFill>
                <a:schemeClr val="bg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20000"/>
                </a:lnSpc>
              </a:pPr>
              <a:endParaRPr lang="en-US" dirty="0">
                <a:solidFill>
                  <a:schemeClr val="tx1"/>
                </a:solidFill>
                <a:cs typeface="+mn-ea"/>
                <a:sym typeface="+mn-lt"/>
              </a:endParaRPr>
            </a:p>
          </p:txBody>
        </p:sp>
        <p:sp>
          <p:nvSpPr>
            <p:cNvPr id="14" name="Text Placeholder 3">
              <a:extLst>
                <a:ext uri="{FF2B5EF4-FFF2-40B4-BE49-F238E27FC236}">
                  <a16:creationId xmlns:a16="http://schemas.microsoft.com/office/drawing/2014/main" xmlns="" id="{90D924CB-FF6F-43C6-BCBB-D2ABB4543787}"/>
                </a:ext>
              </a:extLst>
            </p:cNvPr>
            <p:cNvSpPr txBox="1">
              <a:spLocks/>
            </p:cNvSpPr>
            <p:nvPr/>
          </p:nvSpPr>
          <p:spPr>
            <a:xfrm>
              <a:off x="3584057" y="2400724"/>
              <a:ext cx="268906" cy="266263"/>
            </a:xfrm>
            <a:prstGeom prst="rect">
              <a:avLst/>
            </a:prstGeom>
          </p:spPr>
          <p:txBody>
            <a:bodyPr wrap="square" lIns="0" tIns="0" rIns="0" bIns="0" anchor="ctr" anchorCtr="0">
              <a:normAutofit fontScale="92500" lnSpcReduction="20000"/>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defTabSz="914353">
                <a:lnSpc>
                  <a:spcPct val="120000"/>
                </a:lnSpc>
                <a:defRPr/>
              </a:pPr>
              <a:r>
                <a:rPr lang="en-US" dirty="0">
                  <a:solidFill>
                    <a:schemeClr val="bg1"/>
                  </a:solidFill>
                  <a:cs typeface="+mn-ea"/>
                  <a:sym typeface="+mn-lt"/>
                </a:rPr>
                <a:t>02</a:t>
              </a:r>
              <a:endParaRPr lang="en-US" sz="1200" dirty="0">
                <a:solidFill>
                  <a:schemeClr val="bg1"/>
                </a:solidFill>
                <a:cs typeface="+mn-ea"/>
                <a:sym typeface="+mn-lt"/>
              </a:endParaRPr>
            </a:p>
          </p:txBody>
        </p:sp>
        <p:sp>
          <p:nvSpPr>
            <p:cNvPr id="18" name="任意多边形: 形状 17">
              <a:extLst>
                <a:ext uri="{FF2B5EF4-FFF2-40B4-BE49-F238E27FC236}">
                  <a16:creationId xmlns:a16="http://schemas.microsoft.com/office/drawing/2014/main" xmlns="" id="{82EEFA86-1861-4DB9-9C00-15618072D7EB}"/>
                </a:ext>
              </a:extLst>
            </p:cNvPr>
            <p:cNvSpPr>
              <a:spLocks/>
            </p:cNvSpPr>
            <p:nvPr/>
          </p:nvSpPr>
          <p:spPr bwMode="auto">
            <a:xfrm>
              <a:off x="2658945" y="2308009"/>
              <a:ext cx="419808" cy="419808"/>
            </a:xfrm>
            <a:custGeom>
              <a:avLst/>
              <a:gdLst>
                <a:gd name="connsiteX0" fmla="*/ 187191 w 331850"/>
                <a:gd name="connsiteY0" fmla="*/ 75485 h 289797"/>
                <a:gd name="connsiteX1" fmla="*/ 189878 w 331850"/>
                <a:gd name="connsiteY1" fmla="*/ 82100 h 289797"/>
                <a:gd name="connsiteX2" fmla="*/ 189878 w 331850"/>
                <a:gd name="connsiteY2" fmla="*/ 242173 h 289797"/>
                <a:gd name="connsiteX3" fmla="*/ 238236 w 331850"/>
                <a:gd name="connsiteY3" fmla="*/ 242173 h 289797"/>
                <a:gd name="connsiteX4" fmla="*/ 238236 w 331850"/>
                <a:gd name="connsiteY4" fmla="*/ 82100 h 289797"/>
                <a:gd name="connsiteX5" fmla="*/ 239579 w 331850"/>
                <a:gd name="connsiteY5" fmla="*/ 75485 h 289797"/>
                <a:gd name="connsiteX6" fmla="*/ 187191 w 331850"/>
                <a:gd name="connsiteY6" fmla="*/ 75485 h 289797"/>
                <a:gd name="connsiteX7" fmla="*/ 93528 w 331850"/>
                <a:gd name="connsiteY7" fmla="*/ 75485 h 289797"/>
                <a:gd name="connsiteX8" fmla="*/ 94830 w 331850"/>
                <a:gd name="connsiteY8" fmla="*/ 82100 h 289797"/>
                <a:gd name="connsiteX9" fmla="*/ 94830 w 331850"/>
                <a:gd name="connsiteY9" fmla="*/ 242173 h 289797"/>
                <a:gd name="connsiteX10" fmla="*/ 143025 w 331850"/>
                <a:gd name="connsiteY10" fmla="*/ 242173 h 289797"/>
                <a:gd name="connsiteX11" fmla="*/ 143025 w 331850"/>
                <a:gd name="connsiteY11" fmla="*/ 82100 h 289797"/>
                <a:gd name="connsiteX12" fmla="*/ 144328 w 331850"/>
                <a:gd name="connsiteY12" fmla="*/ 75485 h 289797"/>
                <a:gd name="connsiteX13" fmla="*/ 93528 w 331850"/>
                <a:gd name="connsiteY13" fmla="*/ 75485 h 289797"/>
                <a:gd name="connsiteX14" fmla="*/ 165925 w 331850"/>
                <a:gd name="connsiteY14" fmla="*/ 0 h 289797"/>
                <a:gd name="connsiteX15" fmla="*/ 217975 w 331850"/>
                <a:gd name="connsiteY15" fmla="*/ 6907 h 289797"/>
                <a:gd name="connsiteX16" fmla="*/ 311831 w 331850"/>
                <a:gd name="connsiteY16" fmla="*/ 59538 h 289797"/>
                <a:gd name="connsiteX17" fmla="*/ 309187 w 331850"/>
                <a:gd name="connsiteY17" fmla="*/ 76643 h 289797"/>
                <a:gd name="connsiteX18" fmla="*/ 284071 w 331850"/>
                <a:gd name="connsiteY18" fmla="*/ 76643 h 289797"/>
                <a:gd name="connsiteX19" fmla="*/ 285393 w 331850"/>
                <a:gd name="connsiteY19" fmla="*/ 83222 h 289797"/>
                <a:gd name="connsiteX20" fmla="*/ 285393 w 331850"/>
                <a:gd name="connsiteY20" fmla="*/ 242429 h 289797"/>
                <a:gd name="connsiteX21" fmla="*/ 303900 w 331850"/>
                <a:gd name="connsiteY21" fmla="*/ 242429 h 289797"/>
                <a:gd name="connsiteX22" fmla="*/ 327694 w 331850"/>
                <a:gd name="connsiteY22" fmla="*/ 266113 h 289797"/>
                <a:gd name="connsiteX23" fmla="*/ 303900 w 331850"/>
                <a:gd name="connsiteY23" fmla="*/ 289797 h 289797"/>
                <a:gd name="connsiteX24" fmla="*/ 27619 w 331850"/>
                <a:gd name="connsiteY24" fmla="*/ 289797 h 289797"/>
                <a:gd name="connsiteX25" fmla="*/ 3825 w 331850"/>
                <a:gd name="connsiteY25" fmla="*/ 266113 h 289797"/>
                <a:gd name="connsiteX26" fmla="*/ 27619 w 331850"/>
                <a:gd name="connsiteY26" fmla="*/ 242429 h 289797"/>
                <a:gd name="connsiteX27" fmla="*/ 46126 w 331850"/>
                <a:gd name="connsiteY27" fmla="*/ 242429 h 289797"/>
                <a:gd name="connsiteX28" fmla="*/ 46126 w 331850"/>
                <a:gd name="connsiteY28" fmla="*/ 83222 h 289797"/>
                <a:gd name="connsiteX29" fmla="*/ 48770 w 331850"/>
                <a:gd name="connsiteY29" fmla="*/ 76643 h 289797"/>
                <a:gd name="connsiteX30" fmla="*/ 23654 w 331850"/>
                <a:gd name="connsiteY30" fmla="*/ 76643 h 289797"/>
                <a:gd name="connsiteX31" fmla="*/ 21010 w 331850"/>
                <a:gd name="connsiteY31" fmla="*/ 59538 h 289797"/>
                <a:gd name="connsiteX32" fmla="*/ 114866 w 331850"/>
                <a:gd name="connsiteY32" fmla="*/ 6907 h 289797"/>
                <a:gd name="connsiteX33" fmla="*/ 165925 w 331850"/>
                <a:gd name="connsiteY33" fmla="*/ 0 h 28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850" h="289797">
                  <a:moveTo>
                    <a:pt x="187191" y="75485"/>
                  </a:moveTo>
                  <a:cubicBezTo>
                    <a:pt x="188535" y="76808"/>
                    <a:pt x="189878" y="79454"/>
                    <a:pt x="189878" y="82100"/>
                  </a:cubicBezTo>
                  <a:cubicBezTo>
                    <a:pt x="189878" y="82100"/>
                    <a:pt x="189878" y="82100"/>
                    <a:pt x="189878" y="242173"/>
                  </a:cubicBezTo>
                  <a:cubicBezTo>
                    <a:pt x="189878" y="242173"/>
                    <a:pt x="189878" y="242173"/>
                    <a:pt x="238236" y="242173"/>
                  </a:cubicBezTo>
                  <a:cubicBezTo>
                    <a:pt x="238236" y="242173"/>
                    <a:pt x="238236" y="242173"/>
                    <a:pt x="238236" y="82100"/>
                  </a:cubicBezTo>
                  <a:cubicBezTo>
                    <a:pt x="238236" y="79454"/>
                    <a:pt x="239579" y="76808"/>
                    <a:pt x="239579" y="75485"/>
                  </a:cubicBezTo>
                  <a:cubicBezTo>
                    <a:pt x="239579" y="75485"/>
                    <a:pt x="239579" y="75485"/>
                    <a:pt x="187191" y="75485"/>
                  </a:cubicBezTo>
                  <a:close/>
                  <a:moveTo>
                    <a:pt x="93528" y="75485"/>
                  </a:moveTo>
                  <a:cubicBezTo>
                    <a:pt x="94830" y="76808"/>
                    <a:pt x="94830" y="79454"/>
                    <a:pt x="94830" y="82100"/>
                  </a:cubicBezTo>
                  <a:cubicBezTo>
                    <a:pt x="94830" y="82100"/>
                    <a:pt x="94830" y="82100"/>
                    <a:pt x="94830" y="242173"/>
                  </a:cubicBezTo>
                  <a:cubicBezTo>
                    <a:pt x="94830" y="242173"/>
                    <a:pt x="94830" y="242173"/>
                    <a:pt x="143025" y="242173"/>
                  </a:cubicBezTo>
                  <a:lnTo>
                    <a:pt x="143025" y="82100"/>
                  </a:lnTo>
                  <a:cubicBezTo>
                    <a:pt x="143025" y="79454"/>
                    <a:pt x="143025" y="76808"/>
                    <a:pt x="144328" y="75485"/>
                  </a:cubicBezTo>
                  <a:cubicBezTo>
                    <a:pt x="144328" y="75485"/>
                    <a:pt x="144328" y="75485"/>
                    <a:pt x="93528" y="75485"/>
                  </a:cubicBezTo>
                  <a:close/>
                  <a:moveTo>
                    <a:pt x="165925" y="0"/>
                  </a:moveTo>
                  <a:cubicBezTo>
                    <a:pt x="184597" y="0"/>
                    <a:pt x="203434" y="2302"/>
                    <a:pt x="217975" y="6907"/>
                  </a:cubicBezTo>
                  <a:cubicBezTo>
                    <a:pt x="217975" y="6907"/>
                    <a:pt x="217975" y="6907"/>
                    <a:pt x="311831" y="59538"/>
                  </a:cubicBezTo>
                  <a:cubicBezTo>
                    <a:pt x="339591" y="68748"/>
                    <a:pt x="338269" y="76643"/>
                    <a:pt x="309187" y="76643"/>
                  </a:cubicBezTo>
                  <a:lnTo>
                    <a:pt x="284071" y="76643"/>
                  </a:lnTo>
                  <a:cubicBezTo>
                    <a:pt x="284071" y="77959"/>
                    <a:pt x="285393" y="80590"/>
                    <a:pt x="285393" y="83222"/>
                  </a:cubicBezTo>
                  <a:cubicBezTo>
                    <a:pt x="285393" y="83222"/>
                    <a:pt x="285393" y="83222"/>
                    <a:pt x="285393" y="242429"/>
                  </a:cubicBezTo>
                  <a:cubicBezTo>
                    <a:pt x="285393" y="242429"/>
                    <a:pt x="285393" y="242429"/>
                    <a:pt x="303900" y="242429"/>
                  </a:cubicBezTo>
                  <a:cubicBezTo>
                    <a:pt x="317119" y="242429"/>
                    <a:pt x="327694" y="252956"/>
                    <a:pt x="327694" y="266113"/>
                  </a:cubicBezTo>
                  <a:cubicBezTo>
                    <a:pt x="327694" y="279271"/>
                    <a:pt x="317119" y="289797"/>
                    <a:pt x="303900" y="289797"/>
                  </a:cubicBezTo>
                  <a:cubicBezTo>
                    <a:pt x="303900" y="289797"/>
                    <a:pt x="303900" y="289797"/>
                    <a:pt x="27619" y="289797"/>
                  </a:cubicBezTo>
                  <a:cubicBezTo>
                    <a:pt x="14400" y="289797"/>
                    <a:pt x="3825" y="279271"/>
                    <a:pt x="3825" y="266113"/>
                  </a:cubicBezTo>
                  <a:cubicBezTo>
                    <a:pt x="3825" y="252956"/>
                    <a:pt x="14400" y="242429"/>
                    <a:pt x="27619" y="242429"/>
                  </a:cubicBezTo>
                  <a:cubicBezTo>
                    <a:pt x="27619" y="242429"/>
                    <a:pt x="27619" y="242429"/>
                    <a:pt x="46126" y="242429"/>
                  </a:cubicBezTo>
                  <a:cubicBezTo>
                    <a:pt x="46126" y="242429"/>
                    <a:pt x="46126" y="242429"/>
                    <a:pt x="46126" y="83222"/>
                  </a:cubicBezTo>
                  <a:cubicBezTo>
                    <a:pt x="46126" y="80590"/>
                    <a:pt x="47448" y="77959"/>
                    <a:pt x="48770" y="76643"/>
                  </a:cubicBezTo>
                  <a:cubicBezTo>
                    <a:pt x="48770" y="76643"/>
                    <a:pt x="48770" y="76643"/>
                    <a:pt x="23654" y="76643"/>
                  </a:cubicBezTo>
                  <a:cubicBezTo>
                    <a:pt x="-6750" y="76643"/>
                    <a:pt x="-8072" y="68748"/>
                    <a:pt x="21010" y="59538"/>
                  </a:cubicBezTo>
                  <a:cubicBezTo>
                    <a:pt x="21010" y="59538"/>
                    <a:pt x="21010" y="59538"/>
                    <a:pt x="114866" y="6907"/>
                  </a:cubicBezTo>
                  <a:cubicBezTo>
                    <a:pt x="128746" y="2302"/>
                    <a:pt x="147253" y="0"/>
                    <a:pt x="16592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20000"/>
                </a:lnSpc>
              </a:pPr>
              <a:endParaRPr lang="en-US">
                <a:cs typeface="+mn-ea"/>
                <a:sym typeface="+mn-lt"/>
              </a:endParaRPr>
            </a:p>
          </p:txBody>
        </p:sp>
        <p:sp>
          <p:nvSpPr>
            <p:cNvPr id="24" name="文本框 20">
              <a:extLst>
                <a:ext uri="{FF2B5EF4-FFF2-40B4-BE49-F238E27FC236}">
                  <a16:creationId xmlns:a16="http://schemas.microsoft.com/office/drawing/2014/main" xmlns="" id="{B35CDA4F-D0F7-4854-B6A2-CA24DE3F7AC0}"/>
                </a:ext>
              </a:extLst>
            </p:cNvPr>
            <p:cNvSpPr txBox="1"/>
            <p:nvPr/>
          </p:nvSpPr>
          <p:spPr>
            <a:xfrm>
              <a:off x="2215501" y="3143201"/>
              <a:ext cx="1331005" cy="307777"/>
            </a:xfrm>
            <a:prstGeom prst="rect">
              <a:avLst/>
            </a:prstGeom>
            <a:noFill/>
          </p:spPr>
          <p:txBody>
            <a:bodyPr wrap="square" rtlCol="0" anchor="ctr"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29" name="文本框 25">
              <a:extLst>
                <a:ext uri="{FF2B5EF4-FFF2-40B4-BE49-F238E27FC236}">
                  <a16:creationId xmlns:a16="http://schemas.microsoft.com/office/drawing/2014/main" xmlns="" id="{E444A12D-99EB-4DA3-8271-7A679740071F}"/>
                </a:ext>
              </a:extLst>
            </p:cNvPr>
            <p:cNvSpPr txBox="1"/>
            <p:nvPr/>
          </p:nvSpPr>
          <p:spPr>
            <a:xfrm>
              <a:off x="2242910" y="3515388"/>
              <a:ext cx="1287151" cy="715581"/>
            </a:xfrm>
            <a:prstGeom prst="rect">
              <a:avLst/>
            </a:prstGeom>
            <a:noFill/>
          </p:spPr>
          <p:txBody>
            <a:bodyPr wrap="square" rtlCol="0" anchor="t"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itchFamily="34" charset="-122"/>
                  <a:ea typeface="微软雅黑" pitchFamily="34" charset="-122"/>
                  <a:cs typeface="+mn-ea"/>
                  <a:sym typeface="+mn-lt"/>
                </a:rPr>
                <a:t>此部分内容作为文字排版占位显示（建议使用主题字体）</a:t>
              </a:r>
            </a:p>
          </p:txBody>
        </p:sp>
      </p:grpSp>
      <p:grpSp>
        <p:nvGrpSpPr>
          <p:cNvPr id="6" name="组合 32"/>
          <p:cNvGrpSpPr/>
          <p:nvPr/>
        </p:nvGrpSpPr>
        <p:grpSpPr>
          <a:xfrm>
            <a:off x="729714" y="1977684"/>
            <a:ext cx="1741423" cy="2253284"/>
            <a:chOff x="729714" y="1977684"/>
            <a:chExt cx="1741423" cy="2253284"/>
          </a:xfrm>
        </p:grpSpPr>
        <p:sp>
          <p:nvSpPr>
            <p:cNvPr id="12" name="Right Arrow Callout 4">
              <a:extLst>
                <a:ext uri="{FF2B5EF4-FFF2-40B4-BE49-F238E27FC236}">
                  <a16:creationId xmlns:a16="http://schemas.microsoft.com/office/drawing/2014/main" xmlns="" id="{E0388988-1CA7-4DB1-9C90-9A44D6CAED12}"/>
                </a:ext>
              </a:extLst>
            </p:cNvPr>
            <p:cNvSpPr>
              <a:spLocks/>
            </p:cNvSpPr>
            <p:nvPr/>
          </p:nvSpPr>
          <p:spPr>
            <a:xfrm>
              <a:off x="729714" y="1977684"/>
              <a:ext cx="1741423" cy="1115795"/>
            </a:xfrm>
            <a:prstGeom prst="rightArrowCallout">
              <a:avLst>
                <a:gd name="adj1" fmla="val 25000"/>
                <a:gd name="adj2" fmla="val 25000"/>
                <a:gd name="adj3" fmla="val 25000"/>
                <a:gd name="adj4" fmla="val 76655"/>
              </a:avLst>
            </a:prstGeom>
            <a:solidFill>
              <a:schemeClr val="accent1"/>
            </a:solidFill>
            <a:ln w="38100">
              <a:solidFill>
                <a:schemeClr val="bg1"/>
              </a:solid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20000"/>
                </a:lnSpc>
              </a:pPr>
              <a:endParaRPr lang="en-US">
                <a:solidFill>
                  <a:schemeClr val="tx1"/>
                </a:solidFill>
                <a:cs typeface="+mn-ea"/>
                <a:sym typeface="+mn-lt"/>
              </a:endParaRPr>
            </a:p>
          </p:txBody>
        </p:sp>
        <p:sp>
          <p:nvSpPr>
            <p:cNvPr id="13" name="Text Placeholder 3">
              <a:extLst>
                <a:ext uri="{FF2B5EF4-FFF2-40B4-BE49-F238E27FC236}">
                  <a16:creationId xmlns:a16="http://schemas.microsoft.com/office/drawing/2014/main" xmlns="" id="{F02E0137-7847-4ED1-9339-D58A2115ABF9}"/>
                </a:ext>
              </a:extLst>
            </p:cNvPr>
            <p:cNvSpPr txBox="1">
              <a:spLocks/>
            </p:cNvSpPr>
            <p:nvPr/>
          </p:nvSpPr>
          <p:spPr>
            <a:xfrm>
              <a:off x="2092568" y="2400724"/>
              <a:ext cx="268906" cy="266263"/>
            </a:xfrm>
            <a:prstGeom prst="rect">
              <a:avLst/>
            </a:prstGeom>
          </p:spPr>
          <p:txBody>
            <a:bodyPr wrap="square" lIns="0" tIns="0" rIns="0" bIns="0" anchor="ctr" anchorCtr="0">
              <a:normAutofit fontScale="92500" lnSpcReduction="20000"/>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defTabSz="914353">
                <a:lnSpc>
                  <a:spcPct val="120000"/>
                </a:lnSpc>
                <a:defRPr/>
              </a:pPr>
              <a:r>
                <a:rPr lang="en-US" dirty="0">
                  <a:solidFill>
                    <a:schemeClr val="bg1"/>
                  </a:solidFill>
                  <a:cs typeface="+mn-ea"/>
                  <a:sym typeface="+mn-lt"/>
                </a:rPr>
                <a:t>01</a:t>
              </a:r>
              <a:endParaRPr lang="en-US" sz="1200" dirty="0">
                <a:solidFill>
                  <a:schemeClr val="bg1"/>
                </a:solidFill>
                <a:cs typeface="+mn-ea"/>
                <a:sym typeface="+mn-lt"/>
              </a:endParaRPr>
            </a:p>
          </p:txBody>
        </p:sp>
        <p:sp>
          <p:nvSpPr>
            <p:cNvPr id="21" name="任意多边形: 形状 20">
              <a:extLst>
                <a:ext uri="{FF2B5EF4-FFF2-40B4-BE49-F238E27FC236}">
                  <a16:creationId xmlns:a16="http://schemas.microsoft.com/office/drawing/2014/main" xmlns="" id="{8AA10102-EF40-478B-8DD1-28CC573E96D7}"/>
                </a:ext>
              </a:extLst>
            </p:cNvPr>
            <p:cNvSpPr>
              <a:spLocks/>
            </p:cNvSpPr>
            <p:nvPr/>
          </p:nvSpPr>
          <p:spPr bwMode="auto">
            <a:xfrm>
              <a:off x="1180952" y="2323951"/>
              <a:ext cx="419808" cy="419808"/>
            </a:xfrm>
            <a:custGeom>
              <a:avLst/>
              <a:gdLst>
                <a:gd name="connsiteX0" fmla="*/ 187191 w 331850"/>
                <a:gd name="connsiteY0" fmla="*/ 75485 h 289797"/>
                <a:gd name="connsiteX1" fmla="*/ 189878 w 331850"/>
                <a:gd name="connsiteY1" fmla="*/ 82100 h 289797"/>
                <a:gd name="connsiteX2" fmla="*/ 189878 w 331850"/>
                <a:gd name="connsiteY2" fmla="*/ 242173 h 289797"/>
                <a:gd name="connsiteX3" fmla="*/ 238236 w 331850"/>
                <a:gd name="connsiteY3" fmla="*/ 242173 h 289797"/>
                <a:gd name="connsiteX4" fmla="*/ 238236 w 331850"/>
                <a:gd name="connsiteY4" fmla="*/ 82100 h 289797"/>
                <a:gd name="connsiteX5" fmla="*/ 239579 w 331850"/>
                <a:gd name="connsiteY5" fmla="*/ 75485 h 289797"/>
                <a:gd name="connsiteX6" fmla="*/ 187191 w 331850"/>
                <a:gd name="connsiteY6" fmla="*/ 75485 h 289797"/>
                <a:gd name="connsiteX7" fmla="*/ 93528 w 331850"/>
                <a:gd name="connsiteY7" fmla="*/ 75485 h 289797"/>
                <a:gd name="connsiteX8" fmla="*/ 94830 w 331850"/>
                <a:gd name="connsiteY8" fmla="*/ 82100 h 289797"/>
                <a:gd name="connsiteX9" fmla="*/ 94830 w 331850"/>
                <a:gd name="connsiteY9" fmla="*/ 242173 h 289797"/>
                <a:gd name="connsiteX10" fmla="*/ 143025 w 331850"/>
                <a:gd name="connsiteY10" fmla="*/ 242173 h 289797"/>
                <a:gd name="connsiteX11" fmla="*/ 143025 w 331850"/>
                <a:gd name="connsiteY11" fmla="*/ 82100 h 289797"/>
                <a:gd name="connsiteX12" fmla="*/ 144328 w 331850"/>
                <a:gd name="connsiteY12" fmla="*/ 75485 h 289797"/>
                <a:gd name="connsiteX13" fmla="*/ 93528 w 331850"/>
                <a:gd name="connsiteY13" fmla="*/ 75485 h 289797"/>
                <a:gd name="connsiteX14" fmla="*/ 165925 w 331850"/>
                <a:gd name="connsiteY14" fmla="*/ 0 h 289797"/>
                <a:gd name="connsiteX15" fmla="*/ 217975 w 331850"/>
                <a:gd name="connsiteY15" fmla="*/ 6907 h 289797"/>
                <a:gd name="connsiteX16" fmla="*/ 311831 w 331850"/>
                <a:gd name="connsiteY16" fmla="*/ 59538 h 289797"/>
                <a:gd name="connsiteX17" fmla="*/ 309187 w 331850"/>
                <a:gd name="connsiteY17" fmla="*/ 76643 h 289797"/>
                <a:gd name="connsiteX18" fmla="*/ 284071 w 331850"/>
                <a:gd name="connsiteY18" fmla="*/ 76643 h 289797"/>
                <a:gd name="connsiteX19" fmla="*/ 285393 w 331850"/>
                <a:gd name="connsiteY19" fmla="*/ 83222 h 289797"/>
                <a:gd name="connsiteX20" fmla="*/ 285393 w 331850"/>
                <a:gd name="connsiteY20" fmla="*/ 242429 h 289797"/>
                <a:gd name="connsiteX21" fmla="*/ 303900 w 331850"/>
                <a:gd name="connsiteY21" fmla="*/ 242429 h 289797"/>
                <a:gd name="connsiteX22" fmla="*/ 327694 w 331850"/>
                <a:gd name="connsiteY22" fmla="*/ 266113 h 289797"/>
                <a:gd name="connsiteX23" fmla="*/ 303900 w 331850"/>
                <a:gd name="connsiteY23" fmla="*/ 289797 h 289797"/>
                <a:gd name="connsiteX24" fmla="*/ 27619 w 331850"/>
                <a:gd name="connsiteY24" fmla="*/ 289797 h 289797"/>
                <a:gd name="connsiteX25" fmla="*/ 3825 w 331850"/>
                <a:gd name="connsiteY25" fmla="*/ 266113 h 289797"/>
                <a:gd name="connsiteX26" fmla="*/ 27619 w 331850"/>
                <a:gd name="connsiteY26" fmla="*/ 242429 h 289797"/>
                <a:gd name="connsiteX27" fmla="*/ 46126 w 331850"/>
                <a:gd name="connsiteY27" fmla="*/ 242429 h 289797"/>
                <a:gd name="connsiteX28" fmla="*/ 46126 w 331850"/>
                <a:gd name="connsiteY28" fmla="*/ 83222 h 289797"/>
                <a:gd name="connsiteX29" fmla="*/ 48770 w 331850"/>
                <a:gd name="connsiteY29" fmla="*/ 76643 h 289797"/>
                <a:gd name="connsiteX30" fmla="*/ 23654 w 331850"/>
                <a:gd name="connsiteY30" fmla="*/ 76643 h 289797"/>
                <a:gd name="connsiteX31" fmla="*/ 21010 w 331850"/>
                <a:gd name="connsiteY31" fmla="*/ 59538 h 289797"/>
                <a:gd name="connsiteX32" fmla="*/ 114866 w 331850"/>
                <a:gd name="connsiteY32" fmla="*/ 6907 h 289797"/>
                <a:gd name="connsiteX33" fmla="*/ 165925 w 331850"/>
                <a:gd name="connsiteY33" fmla="*/ 0 h 2897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1850" h="289797">
                  <a:moveTo>
                    <a:pt x="187191" y="75485"/>
                  </a:moveTo>
                  <a:cubicBezTo>
                    <a:pt x="188535" y="76808"/>
                    <a:pt x="189878" y="79454"/>
                    <a:pt x="189878" y="82100"/>
                  </a:cubicBezTo>
                  <a:cubicBezTo>
                    <a:pt x="189878" y="82100"/>
                    <a:pt x="189878" y="82100"/>
                    <a:pt x="189878" y="242173"/>
                  </a:cubicBezTo>
                  <a:cubicBezTo>
                    <a:pt x="189878" y="242173"/>
                    <a:pt x="189878" y="242173"/>
                    <a:pt x="238236" y="242173"/>
                  </a:cubicBezTo>
                  <a:cubicBezTo>
                    <a:pt x="238236" y="242173"/>
                    <a:pt x="238236" y="242173"/>
                    <a:pt x="238236" y="82100"/>
                  </a:cubicBezTo>
                  <a:cubicBezTo>
                    <a:pt x="238236" y="79454"/>
                    <a:pt x="239579" y="76808"/>
                    <a:pt x="239579" y="75485"/>
                  </a:cubicBezTo>
                  <a:cubicBezTo>
                    <a:pt x="239579" y="75485"/>
                    <a:pt x="239579" y="75485"/>
                    <a:pt x="187191" y="75485"/>
                  </a:cubicBezTo>
                  <a:close/>
                  <a:moveTo>
                    <a:pt x="93528" y="75485"/>
                  </a:moveTo>
                  <a:cubicBezTo>
                    <a:pt x="94830" y="76808"/>
                    <a:pt x="94830" y="79454"/>
                    <a:pt x="94830" y="82100"/>
                  </a:cubicBezTo>
                  <a:cubicBezTo>
                    <a:pt x="94830" y="82100"/>
                    <a:pt x="94830" y="82100"/>
                    <a:pt x="94830" y="242173"/>
                  </a:cubicBezTo>
                  <a:cubicBezTo>
                    <a:pt x="94830" y="242173"/>
                    <a:pt x="94830" y="242173"/>
                    <a:pt x="143025" y="242173"/>
                  </a:cubicBezTo>
                  <a:lnTo>
                    <a:pt x="143025" y="82100"/>
                  </a:lnTo>
                  <a:cubicBezTo>
                    <a:pt x="143025" y="79454"/>
                    <a:pt x="143025" y="76808"/>
                    <a:pt x="144328" y="75485"/>
                  </a:cubicBezTo>
                  <a:cubicBezTo>
                    <a:pt x="144328" y="75485"/>
                    <a:pt x="144328" y="75485"/>
                    <a:pt x="93528" y="75485"/>
                  </a:cubicBezTo>
                  <a:close/>
                  <a:moveTo>
                    <a:pt x="165925" y="0"/>
                  </a:moveTo>
                  <a:cubicBezTo>
                    <a:pt x="184597" y="0"/>
                    <a:pt x="203434" y="2302"/>
                    <a:pt x="217975" y="6907"/>
                  </a:cubicBezTo>
                  <a:cubicBezTo>
                    <a:pt x="217975" y="6907"/>
                    <a:pt x="217975" y="6907"/>
                    <a:pt x="311831" y="59538"/>
                  </a:cubicBezTo>
                  <a:cubicBezTo>
                    <a:pt x="339591" y="68748"/>
                    <a:pt x="338269" y="76643"/>
                    <a:pt x="309187" y="76643"/>
                  </a:cubicBezTo>
                  <a:lnTo>
                    <a:pt x="284071" y="76643"/>
                  </a:lnTo>
                  <a:cubicBezTo>
                    <a:pt x="284071" y="77959"/>
                    <a:pt x="285393" y="80590"/>
                    <a:pt x="285393" y="83222"/>
                  </a:cubicBezTo>
                  <a:cubicBezTo>
                    <a:pt x="285393" y="83222"/>
                    <a:pt x="285393" y="83222"/>
                    <a:pt x="285393" y="242429"/>
                  </a:cubicBezTo>
                  <a:cubicBezTo>
                    <a:pt x="285393" y="242429"/>
                    <a:pt x="285393" y="242429"/>
                    <a:pt x="303900" y="242429"/>
                  </a:cubicBezTo>
                  <a:cubicBezTo>
                    <a:pt x="317119" y="242429"/>
                    <a:pt x="327694" y="252956"/>
                    <a:pt x="327694" y="266113"/>
                  </a:cubicBezTo>
                  <a:cubicBezTo>
                    <a:pt x="327694" y="279271"/>
                    <a:pt x="317119" y="289797"/>
                    <a:pt x="303900" y="289797"/>
                  </a:cubicBezTo>
                  <a:cubicBezTo>
                    <a:pt x="303900" y="289797"/>
                    <a:pt x="303900" y="289797"/>
                    <a:pt x="27619" y="289797"/>
                  </a:cubicBezTo>
                  <a:cubicBezTo>
                    <a:pt x="14400" y="289797"/>
                    <a:pt x="3825" y="279271"/>
                    <a:pt x="3825" y="266113"/>
                  </a:cubicBezTo>
                  <a:cubicBezTo>
                    <a:pt x="3825" y="252956"/>
                    <a:pt x="14400" y="242429"/>
                    <a:pt x="27619" y="242429"/>
                  </a:cubicBezTo>
                  <a:cubicBezTo>
                    <a:pt x="27619" y="242429"/>
                    <a:pt x="27619" y="242429"/>
                    <a:pt x="46126" y="242429"/>
                  </a:cubicBezTo>
                  <a:cubicBezTo>
                    <a:pt x="46126" y="242429"/>
                    <a:pt x="46126" y="242429"/>
                    <a:pt x="46126" y="83222"/>
                  </a:cubicBezTo>
                  <a:cubicBezTo>
                    <a:pt x="46126" y="80590"/>
                    <a:pt x="47448" y="77959"/>
                    <a:pt x="48770" y="76643"/>
                  </a:cubicBezTo>
                  <a:cubicBezTo>
                    <a:pt x="48770" y="76643"/>
                    <a:pt x="48770" y="76643"/>
                    <a:pt x="23654" y="76643"/>
                  </a:cubicBezTo>
                  <a:cubicBezTo>
                    <a:pt x="-6750" y="76643"/>
                    <a:pt x="-8072" y="68748"/>
                    <a:pt x="21010" y="59538"/>
                  </a:cubicBezTo>
                  <a:cubicBezTo>
                    <a:pt x="21010" y="59538"/>
                    <a:pt x="21010" y="59538"/>
                    <a:pt x="114866" y="6907"/>
                  </a:cubicBezTo>
                  <a:cubicBezTo>
                    <a:pt x="128746" y="2302"/>
                    <a:pt x="147253" y="0"/>
                    <a:pt x="165925" y="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no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nSpc>
                  <a:spcPct val="120000"/>
                </a:lnSpc>
              </a:pPr>
              <a:endParaRPr lang="en-US">
                <a:cs typeface="+mn-ea"/>
                <a:sym typeface="+mn-lt"/>
              </a:endParaRPr>
            </a:p>
          </p:txBody>
        </p:sp>
        <p:sp>
          <p:nvSpPr>
            <p:cNvPr id="23" name="文本框 19">
              <a:extLst>
                <a:ext uri="{FF2B5EF4-FFF2-40B4-BE49-F238E27FC236}">
                  <a16:creationId xmlns:a16="http://schemas.microsoft.com/office/drawing/2014/main" xmlns="" id="{5E229964-510A-4E18-A253-B5BC7460995A}"/>
                </a:ext>
              </a:extLst>
            </p:cNvPr>
            <p:cNvSpPr txBox="1"/>
            <p:nvPr/>
          </p:nvSpPr>
          <p:spPr>
            <a:xfrm>
              <a:off x="729715" y="3143201"/>
              <a:ext cx="1331005" cy="307777"/>
            </a:xfrm>
            <a:prstGeom prst="rect">
              <a:avLst/>
            </a:prstGeom>
            <a:noFill/>
          </p:spPr>
          <p:txBody>
            <a:bodyPr wrap="square" rtlCol="0" anchor="ctr"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r>
                <a:rPr lang="zh-CN" altLang="en-US" sz="1400" b="1" dirty="0">
                  <a:solidFill>
                    <a:schemeClr val="bg1">
                      <a:lumMod val="50000"/>
                    </a:schemeClr>
                  </a:solidFill>
                  <a:latin typeface="微软雅黑" pitchFamily="34" charset="-122"/>
                  <a:ea typeface="微软雅黑" pitchFamily="34" charset="-122"/>
                  <a:cs typeface="+mn-ea"/>
                  <a:sym typeface="+mn-lt"/>
                </a:rPr>
                <a:t>标题文本预设</a:t>
              </a:r>
            </a:p>
          </p:txBody>
        </p:sp>
        <p:sp>
          <p:nvSpPr>
            <p:cNvPr id="28" name="文本框 24">
              <a:extLst>
                <a:ext uri="{FF2B5EF4-FFF2-40B4-BE49-F238E27FC236}">
                  <a16:creationId xmlns:a16="http://schemas.microsoft.com/office/drawing/2014/main" xmlns="" id="{99B4E79E-06B6-4B96-9F3E-8B11AB04E7A9}"/>
                </a:ext>
              </a:extLst>
            </p:cNvPr>
            <p:cNvSpPr txBox="1"/>
            <p:nvPr/>
          </p:nvSpPr>
          <p:spPr>
            <a:xfrm>
              <a:off x="751642" y="3515387"/>
              <a:ext cx="1287151" cy="715581"/>
            </a:xfrm>
            <a:prstGeom prst="rect">
              <a:avLst/>
            </a:prstGeom>
            <a:noFill/>
          </p:spPr>
          <p:txBody>
            <a:bodyPr wrap="square" rtlCol="0" anchor="t" anchorCtr="1">
              <a:spAutoFit/>
            </a:bodyPr>
            <a:lstStyle>
              <a:defPPr>
                <a:defRPr lang="zh-CN"/>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a:lstStyle>
            <a:p>
              <a:pPr algn="ctr">
                <a:lnSpc>
                  <a:spcPct val="150000"/>
                </a:lnSpc>
              </a:pPr>
              <a:r>
                <a:rPr lang="zh-CN" altLang="en-US" sz="900" dirty="0">
                  <a:solidFill>
                    <a:schemeClr val="bg1">
                      <a:lumMod val="50000"/>
                    </a:schemeClr>
                  </a:solidFill>
                  <a:latin typeface="微软雅黑" pitchFamily="34" charset="-122"/>
                  <a:ea typeface="微软雅黑" pitchFamily="34" charset="-122"/>
                  <a:cs typeface="+mn-ea"/>
                  <a:sym typeface="+mn-lt"/>
                </a:rPr>
                <a:t>此部分内容作为文字排版占位显示（建议使用主题字体）</a:t>
              </a:r>
            </a:p>
          </p:txBody>
        </p:sp>
      </p:grpSp>
    </p:spTree>
    <p:extLst>
      <p:ext uri="{BB962C8B-B14F-4D97-AF65-F5344CB8AC3E}">
        <p14:creationId xmlns:p14="http://schemas.microsoft.com/office/powerpoint/2010/main" val="518175756"/>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0-#ppt_w/2"/>
                                          </p:val>
                                        </p:tav>
                                        <p:tav tm="100000">
                                          <p:val>
                                            <p:strVal val="#ppt_x"/>
                                          </p:val>
                                        </p:tav>
                                      </p:tavLst>
                                    </p:anim>
                                    <p:anim calcmode="lin" valueType="num">
                                      <p:cBhvr additive="base">
                                        <p:cTn id="13" dur="500" fill="hold"/>
                                        <p:tgtEl>
                                          <p:spTgt spid="3"/>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0-#ppt_w/2"/>
                                          </p:val>
                                        </p:tav>
                                        <p:tav tm="100000">
                                          <p:val>
                                            <p:strVal val="#ppt_x"/>
                                          </p:val>
                                        </p:tav>
                                      </p:tavLst>
                                    </p:anim>
                                    <p:anim calcmode="lin" valueType="num">
                                      <p:cBhvr additive="base">
                                        <p:cTn id="2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1"/>
          <p:cNvSpPr/>
          <p:nvPr/>
        </p:nvSpPr>
        <p:spPr>
          <a:xfrm>
            <a:off x="1226835" y="1592349"/>
            <a:ext cx="6912768" cy="1800200"/>
          </a:xfrm>
          <a:prstGeom prst="roundRect">
            <a:avLst/>
          </a:prstGeom>
          <a:noFill/>
          <a:ln w="317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lIns="91423" tIns="45711" rIns="91423" bIns="45711" rtlCol="0" anchor="ctr"/>
          <a:lstStyle/>
          <a:p>
            <a:pPr algn="ctr"/>
            <a:endParaRPr lang="zh-CN" altLang="en-US"/>
          </a:p>
        </p:txBody>
      </p:sp>
      <p:grpSp>
        <p:nvGrpSpPr>
          <p:cNvPr id="3" name="组合 2"/>
          <p:cNvGrpSpPr/>
          <p:nvPr/>
        </p:nvGrpSpPr>
        <p:grpSpPr>
          <a:xfrm>
            <a:off x="1619673" y="3109821"/>
            <a:ext cx="6264696" cy="585862"/>
            <a:chOff x="1619672" y="3325841"/>
            <a:chExt cx="6264696" cy="585861"/>
          </a:xfrm>
          <a:solidFill>
            <a:srgbClr val="C42A13"/>
          </a:solidFill>
        </p:grpSpPr>
        <p:sp>
          <p:nvSpPr>
            <p:cNvPr id="4" name="圆角矩形 3"/>
            <p:cNvSpPr/>
            <p:nvPr/>
          </p:nvSpPr>
          <p:spPr>
            <a:xfrm>
              <a:off x="1619672" y="3325841"/>
              <a:ext cx="6264696" cy="463841"/>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691680" y="3403872"/>
              <a:ext cx="6192688" cy="507830"/>
            </a:xfrm>
            <a:prstGeom prst="rect">
              <a:avLst/>
            </a:prstGeom>
            <a:noFill/>
          </p:spPr>
          <p:txBody>
            <a:bodyPr wrap="square">
              <a:spAutoFit/>
            </a:bodyPr>
            <a:lstStyle/>
            <a:p>
              <a:r>
                <a:rPr lang="zh-CN" altLang="en-US" sz="900" dirty="0">
                  <a:solidFill>
                    <a:schemeClr val="bg1"/>
                  </a:solidFill>
                  <a:latin typeface="微软雅黑" panose="020B0503020204020204" pitchFamily="34" charset="-122"/>
                  <a:ea typeface="微软雅黑" panose="020B0503020204020204" pitchFamily="34" charset="-122"/>
                </a:rPr>
                <a:t>请在此处输入您的文本，或者复制您的文本粘贴到此处请在此</a:t>
              </a:r>
              <a:r>
                <a:rPr lang="zh-CN" altLang="en-US" sz="900" dirty="0" smtClean="0">
                  <a:solidFill>
                    <a:schemeClr val="bg1"/>
                  </a:solidFill>
                  <a:latin typeface="微软雅黑" panose="020B0503020204020204" pitchFamily="34" charset="-122"/>
                  <a:ea typeface="微软雅黑" panose="020B0503020204020204" pitchFamily="34" charset="-122"/>
                </a:rPr>
                <a:t>处请在此处输入您的文本，或者复制您的文本粘贴到此处请在此处</a:t>
              </a:r>
            </a:p>
            <a:p>
              <a:endParaRPr lang="zh-CN" altLang="en-US" sz="900" dirty="0">
                <a:solidFill>
                  <a:schemeClr val="bg1"/>
                </a:solidFill>
                <a:latin typeface="微软雅黑" panose="020B0503020204020204" pitchFamily="34" charset="-122"/>
                <a:ea typeface="微软雅黑" panose="020B0503020204020204" pitchFamily="34" charset="-122"/>
              </a:endParaRPr>
            </a:p>
          </p:txBody>
        </p:sp>
      </p:grpSp>
      <p:grpSp>
        <p:nvGrpSpPr>
          <p:cNvPr id="6" name="组合 5"/>
          <p:cNvGrpSpPr/>
          <p:nvPr/>
        </p:nvGrpSpPr>
        <p:grpSpPr>
          <a:xfrm>
            <a:off x="1510936" y="1347614"/>
            <a:ext cx="1377351" cy="1741822"/>
            <a:chOff x="1510934" y="1563638"/>
            <a:chExt cx="1377351" cy="1741822"/>
          </a:xfrm>
        </p:grpSpPr>
        <p:sp>
          <p:nvSpPr>
            <p:cNvPr id="7" name="矩形 6"/>
            <p:cNvSpPr/>
            <p:nvPr/>
          </p:nvSpPr>
          <p:spPr>
            <a:xfrm>
              <a:off x="1510934" y="2805821"/>
              <a:ext cx="1377351" cy="4996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smtClean="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endPar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endParaRPr>
            </a:p>
          </p:txBody>
        </p:sp>
        <p:sp>
          <p:nvSpPr>
            <p:cNvPr id="8" name="椭圆 7"/>
            <p:cNvSpPr/>
            <p:nvPr/>
          </p:nvSpPr>
          <p:spPr>
            <a:xfrm>
              <a:off x="1568005" y="1563638"/>
              <a:ext cx="1246474" cy="1246474"/>
            </a:xfrm>
            <a:prstGeom prst="ellipse">
              <a:avLst/>
            </a:prstGeom>
            <a:solidFill>
              <a:schemeClr val="accent1"/>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Freeform 80"/>
            <p:cNvSpPr>
              <a:spLocks noEditPoints="1"/>
            </p:cNvSpPr>
            <p:nvPr/>
          </p:nvSpPr>
          <p:spPr bwMode="auto">
            <a:xfrm>
              <a:off x="1763688" y="1994101"/>
              <a:ext cx="714523" cy="385548"/>
            </a:xfrm>
            <a:custGeom>
              <a:avLst/>
              <a:gdLst>
                <a:gd name="T0" fmla="*/ 20 w 192"/>
                <a:gd name="T1" fmla="*/ 0 h 104"/>
                <a:gd name="T2" fmla="*/ 0 w 192"/>
                <a:gd name="T3" fmla="*/ 84 h 104"/>
                <a:gd name="T4" fmla="*/ 172 w 192"/>
                <a:gd name="T5" fmla="*/ 104 h 104"/>
                <a:gd name="T6" fmla="*/ 192 w 192"/>
                <a:gd name="T7" fmla="*/ 20 h 104"/>
                <a:gd name="T8" fmla="*/ 92 w 192"/>
                <a:gd name="T9" fmla="*/ 24 h 104"/>
                <a:gd name="T10" fmla="*/ 104 w 192"/>
                <a:gd name="T11" fmla="*/ 28 h 104"/>
                <a:gd name="T12" fmla="*/ 92 w 192"/>
                <a:gd name="T13" fmla="*/ 32 h 104"/>
                <a:gd name="T14" fmla="*/ 92 w 192"/>
                <a:gd name="T15" fmla="*/ 24 h 104"/>
                <a:gd name="T16" fmla="*/ 100 w 192"/>
                <a:gd name="T17" fmla="*/ 48 h 104"/>
                <a:gd name="T18" fmla="*/ 100 w 192"/>
                <a:gd name="T19" fmla="*/ 56 h 104"/>
                <a:gd name="T20" fmla="*/ 88 w 192"/>
                <a:gd name="T21" fmla="*/ 52 h 104"/>
                <a:gd name="T22" fmla="*/ 68 w 192"/>
                <a:gd name="T23" fmla="*/ 24 h 104"/>
                <a:gd name="T24" fmla="*/ 80 w 192"/>
                <a:gd name="T25" fmla="*/ 28 h 104"/>
                <a:gd name="T26" fmla="*/ 68 w 192"/>
                <a:gd name="T27" fmla="*/ 32 h 104"/>
                <a:gd name="T28" fmla="*/ 68 w 192"/>
                <a:gd name="T29" fmla="*/ 24 h 104"/>
                <a:gd name="T30" fmla="*/ 76 w 192"/>
                <a:gd name="T31" fmla="*/ 48 h 104"/>
                <a:gd name="T32" fmla="*/ 76 w 192"/>
                <a:gd name="T33" fmla="*/ 56 h 104"/>
                <a:gd name="T34" fmla="*/ 64 w 192"/>
                <a:gd name="T35" fmla="*/ 52 h 104"/>
                <a:gd name="T36" fmla="*/ 52 w 192"/>
                <a:gd name="T37" fmla="*/ 80 h 104"/>
                <a:gd name="T38" fmla="*/ 40 w 192"/>
                <a:gd name="T39" fmla="*/ 76 h 104"/>
                <a:gd name="T40" fmla="*/ 52 w 192"/>
                <a:gd name="T41" fmla="*/ 72 h 104"/>
                <a:gd name="T42" fmla="*/ 52 w 192"/>
                <a:gd name="T43" fmla="*/ 80 h 104"/>
                <a:gd name="T44" fmla="*/ 44 w 192"/>
                <a:gd name="T45" fmla="*/ 56 h 104"/>
                <a:gd name="T46" fmla="*/ 44 w 192"/>
                <a:gd name="T47" fmla="*/ 48 h 104"/>
                <a:gd name="T48" fmla="*/ 56 w 192"/>
                <a:gd name="T49" fmla="*/ 52 h 104"/>
                <a:gd name="T50" fmla="*/ 52 w 192"/>
                <a:gd name="T51" fmla="*/ 32 h 104"/>
                <a:gd name="T52" fmla="*/ 40 w 192"/>
                <a:gd name="T53" fmla="*/ 28 h 104"/>
                <a:gd name="T54" fmla="*/ 52 w 192"/>
                <a:gd name="T55" fmla="*/ 24 h 104"/>
                <a:gd name="T56" fmla="*/ 52 w 192"/>
                <a:gd name="T57" fmla="*/ 32 h 104"/>
                <a:gd name="T58" fmla="*/ 68 w 192"/>
                <a:gd name="T59" fmla="*/ 80 h 104"/>
                <a:gd name="T60" fmla="*/ 68 w 192"/>
                <a:gd name="T61" fmla="*/ 72 h 104"/>
                <a:gd name="T62" fmla="*/ 128 w 192"/>
                <a:gd name="T63" fmla="*/ 76 h 104"/>
                <a:gd name="T64" fmla="*/ 124 w 192"/>
                <a:gd name="T65" fmla="*/ 56 h 104"/>
                <a:gd name="T66" fmla="*/ 112 w 192"/>
                <a:gd name="T67" fmla="*/ 52 h 104"/>
                <a:gd name="T68" fmla="*/ 124 w 192"/>
                <a:gd name="T69" fmla="*/ 48 h 104"/>
                <a:gd name="T70" fmla="*/ 124 w 192"/>
                <a:gd name="T71" fmla="*/ 56 h 104"/>
                <a:gd name="T72" fmla="*/ 116 w 192"/>
                <a:gd name="T73" fmla="*/ 32 h 104"/>
                <a:gd name="T74" fmla="*/ 116 w 192"/>
                <a:gd name="T75" fmla="*/ 24 h 104"/>
                <a:gd name="T76" fmla="*/ 128 w 192"/>
                <a:gd name="T77" fmla="*/ 28 h 104"/>
                <a:gd name="T78" fmla="*/ 148 w 192"/>
                <a:gd name="T79" fmla="*/ 80 h 104"/>
                <a:gd name="T80" fmla="*/ 136 w 192"/>
                <a:gd name="T81" fmla="*/ 76 h 104"/>
                <a:gd name="T82" fmla="*/ 148 w 192"/>
                <a:gd name="T83" fmla="*/ 72 h 104"/>
                <a:gd name="T84" fmla="*/ 148 w 192"/>
                <a:gd name="T85" fmla="*/ 80 h 104"/>
                <a:gd name="T86" fmla="*/ 140 w 192"/>
                <a:gd name="T87" fmla="*/ 56 h 104"/>
                <a:gd name="T88" fmla="*/ 140 w 192"/>
                <a:gd name="T89" fmla="*/ 48 h 104"/>
                <a:gd name="T90" fmla="*/ 152 w 192"/>
                <a:gd name="T91" fmla="*/ 52 h 104"/>
                <a:gd name="T92" fmla="*/ 148 w 192"/>
                <a:gd name="T93" fmla="*/ 32 h 104"/>
                <a:gd name="T94" fmla="*/ 136 w 192"/>
                <a:gd name="T95" fmla="*/ 28 h 104"/>
                <a:gd name="T96" fmla="*/ 148 w 192"/>
                <a:gd name="T97" fmla="*/ 24 h 104"/>
                <a:gd name="T98" fmla="*/ 148 w 192"/>
                <a:gd name="T99" fmla="*/ 3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92" h="104">
                  <a:moveTo>
                    <a:pt x="172" y="0"/>
                  </a:moveTo>
                  <a:cubicBezTo>
                    <a:pt x="20" y="0"/>
                    <a:pt x="20" y="0"/>
                    <a:pt x="20" y="0"/>
                  </a:cubicBezTo>
                  <a:cubicBezTo>
                    <a:pt x="9" y="0"/>
                    <a:pt x="0" y="9"/>
                    <a:pt x="0" y="20"/>
                  </a:cubicBezTo>
                  <a:cubicBezTo>
                    <a:pt x="0" y="84"/>
                    <a:pt x="0" y="84"/>
                    <a:pt x="0" y="84"/>
                  </a:cubicBezTo>
                  <a:cubicBezTo>
                    <a:pt x="0" y="95"/>
                    <a:pt x="9" y="104"/>
                    <a:pt x="20" y="104"/>
                  </a:cubicBezTo>
                  <a:cubicBezTo>
                    <a:pt x="172" y="104"/>
                    <a:pt x="172" y="104"/>
                    <a:pt x="172" y="104"/>
                  </a:cubicBezTo>
                  <a:cubicBezTo>
                    <a:pt x="183" y="104"/>
                    <a:pt x="192" y="95"/>
                    <a:pt x="192" y="84"/>
                  </a:cubicBezTo>
                  <a:cubicBezTo>
                    <a:pt x="192" y="20"/>
                    <a:pt x="192" y="20"/>
                    <a:pt x="192" y="20"/>
                  </a:cubicBezTo>
                  <a:cubicBezTo>
                    <a:pt x="192" y="9"/>
                    <a:pt x="183" y="0"/>
                    <a:pt x="172" y="0"/>
                  </a:cubicBezTo>
                  <a:close/>
                  <a:moveTo>
                    <a:pt x="92" y="24"/>
                  </a:moveTo>
                  <a:cubicBezTo>
                    <a:pt x="100" y="24"/>
                    <a:pt x="100" y="24"/>
                    <a:pt x="100" y="24"/>
                  </a:cubicBezTo>
                  <a:cubicBezTo>
                    <a:pt x="102" y="24"/>
                    <a:pt x="104" y="26"/>
                    <a:pt x="104" y="28"/>
                  </a:cubicBezTo>
                  <a:cubicBezTo>
                    <a:pt x="104" y="30"/>
                    <a:pt x="102" y="32"/>
                    <a:pt x="100" y="32"/>
                  </a:cubicBezTo>
                  <a:cubicBezTo>
                    <a:pt x="92" y="32"/>
                    <a:pt x="92" y="32"/>
                    <a:pt x="92" y="32"/>
                  </a:cubicBezTo>
                  <a:cubicBezTo>
                    <a:pt x="90" y="32"/>
                    <a:pt x="88" y="30"/>
                    <a:pt x="88" y="28"/>
                  </a:cubicBezTo>
                  <a:cubicBezTo>
                    <a:pt x="88" y="26"/>
                    <a:pt x="90" y="24"/>
                    <a:pt x="92" y="24"/>
                  </a:cubicBezTo>
                  <a:close/>
                  <a:moveTo>
                    <a:pt x="92" y="48"/>
                  </a:moveTo>
                  <a:cubicBezTo>
                    <a:pt x="100" y="48"/>
                    <a:pt x="100" y="48"/>
                    <a:pt x="100" y="48"/>
                  </a:cubicBezTo>
                  <a:cubicBezTo>
                    <a:pt x="102" y="48"/>
                    <a:pt x="104" y="50"/>
                    <a:pt x="104" y="52"/>
                  </a:cubicBezTo>
                  <a:cubicBezTo>
                    <a:pt x="104" y="54"/>
                    <a:pt x="102" y="56"/>
                    <a:pt x="100" y="56"/>
                  </a:cubicBezTo>
                  <a:cubicBezTo>
                    <a:pt x="92" y="56"/>
                    <a:pt x="92" y="56"/>
                    <a:pt x="92" y="56"/>
                  </a:cubicBezTo>
                  <a:cubicBezTo>
                    <a:pt x="90" y="56"/>
                    <a:pt x="88" y="54"/>
                    <a:pt x="88" y="52"/>
                  </a:cubicBezTo>
                  <a:cubicBezTo>
                    <a:pt x="88" y="50"/>
                    <a:pt x="90" y="48"/>
                    <a:pt x="92" y="48"/>
                  </a:cubicBezTo>
                  <a:close/>
                  <a:moveTo>
                    <a:pt x="68" y="24"/>
                  </a:moveTo>
                  <a:cubicBezTo>
                    <a:pt x="76" y="24"/>
                    <a:pt x="76" y="24"/>
                    <a:pt x="76" y="24"/>
                  </a:cubicBezTo>
                  <a:cubicBezTo>
                    <a:pt x="78" y="24"/>
                    <a:pt x="80" y="26"/>
                    <a:pt x="80" y="28"/>
                  </a:cubicBezTo>
                  <a:cubicBezTo>
                    <a:pt x="80" y="30"/>
                    <a:pt x="78" y="32"/>
                    <a:pt x="76" y="32"/>
                  </a:cubicBezTo>
                  <a:cubicBezTo>
                    <a:pt x="68" y="32"/>
                    <a:pt x="68" y="32"/>
                    <a:pt x="68" y="32"/>
                  </a:cubicBezTo>
                  <a:cubicBezTo>
                    <a:pt x="66" y="32"/>
                    <a:pt x="64" y="30"/>
                    <a:pt x="64" y="28"/>
                  </a:cubicBezTo>
                  <a:cubicBezTo>
                    <a:pt x="64" y="26"/>
                    <a:pt x="66" y="24"/>
                    <a:pt x="68" y="24"/>
                  </a:cubicBezTo>
                  <a:close/>
                  <a:moveTo>
                    <a:pt x="68" y="48"/>
                  </a:moveTo>
                  <a:cubicBezTo>
                    <a:pt x="76" y="48"/>
                    <a:pt x="76" y="48"/>
                    <a:pt x="76" y="48"/>
                  </a:cubicBezTo>
                  <a:cubicBezTo>
                    <a:pt x="78" y="48"/>
                    <a:pt x="80" y="50"/>
                    <a:pt x="80" y="52"/>
                  </a:cubicBezTo>
                  <a:cubicBezTo>
                    <a:pt x="80" y="54"/>
                    <a:pt x="78" y="56"/>
                    <a:pt x="76" y="56"/>
                  </a:cubicBezTo>
                  <a:cubicBezTo>
                    <a:pt x="68" y="56"/>
                    <a:pt x="68" y="56"/>
                    <a:pt x="68" y="56"/>
                  </a:cubicBezTo>
                  <a:cubicBezTo>
                    <a:pt x="66" y="56"/>
                    <a:pt x="64" y="54"/>
                    <a:pt x="64" y="52"/>
                  </a:cubicBezTo>
                  <a:cubicBezTo>
                    <a:pt x="64" y="50"/>
                    <a:pt x="66" y="48"/>
                    <a:pt x="68" y="48"/>
                  </a:cubicBezTo>
                  <a:close/>
                  <a:moveTo>
                    <a:pt x="52" y="80"/>
                  </a:moveTo>
                  <a:cubicBezTo>
                    <a:pt x="44" y="80"/>
                    <a:pt x="44" y="80"/>
                    <a:pt x="44" y="80"/>
                  </a:cubicBezTo>
                  <a:cubicBezTo>
                    <a:pt x="42" y="80"/>
                    <a:pt x="40" y="78"/>
                    <a:pt x="40" y="76"/>
                  </a:cubicBezTo>
                  <a:cubicBezTo>
                    <a:pt x="40" y="74"/>
                    <a:pt x="42" y="72"/>
                    <a:pt x="44" y="72"/>
                  </a:cubicBezTo>
                  <a:cubicBezTo>
                    <a:pt x="52" y="72"/>
                    <a:pt x="52" y="72"/>
                    <a:pt x="52" y="72"/>
                  </a:cubicBezTo>
                  <a:cubicBezTo>
                    <a:pt x="54" y="72"/>
                    <a:pt x="56" y="74"/>
                    <a:pt x="56" y="76"/>
                  </a:cubicBezTo>
                  <a:cubicBezTo>
                    <a:pt x="56" y="78"/>
                    <a:pt x="54" y="80"/>
                    <a:pt x="52" y="80"/>
                  </a:cubicBezTo>
                  <a:close/>
                  <a:moveTo>
                    <a:pt x="52" y="56"/>
                  </a:moveTo>
                  <a:cubicBezTo>
                    <a:pt x="44" y="56"/>
                    <a:pt x="44" y="56"/>
                    <a:pt x="44" y="56"/>
                  </a:cubicBezTo>
                  <a:cubicBezTo>
                    <a:pt x="42" y="56"/>
                    <a:pt x="40" y="54"/>
                    <a:pt x="40" y="52"/>
                  </a:cubicBezTo>
                  <a:cubicBezTo>
                    <a:pt x="40" y="50"/>
                    <a:pt x="42" y="48"/>
                    <a:pt x="44" y="48"/>
                  </a:cubicBezTo>
                  <a:cubicBezTo>
                    <a:pt x="52" y="48"/>
                    <a:pt x="52" y="48"/>
                    <a:pt x="52" y="48"/>
                  </a:cubicBezTo>
                  <a:cubicBezTo>
                    <a:pt x="54" y="48"/>
                    <a:pt x="56" y="50"/>
                    <a:pt x="56" y="52"/>
                  </a:cubicBezTo>
                  <a:cubicBezTo>
                    <a:pt x="56" y="54"/>
                    <a:pt x="54" y="56"/>
                    <a:pt x="52" y="56"/>
                  </a:cubicBezTo>
                  <a:close/>
                  <a:moveTo>
                    <a:pt x="52" y="32"/>
                  </a:moveTo>
                  <a:cubicBezTo>
                    <a:pt x="44" y="32"/>
                    <a:pt x="44" y="32"/>
                    <a:pt x="44" y="32"/>
                  </a:cubicBezTo>
                  <a:cubicBezTo>
                    <a:pt x="42" y="32"/>
                    <a:pt x="40" y="30"/>
                    <a:pt x="40" y="28"/>
                  </a:cubicBezTo>
                  <a:cubicBezTo>
                    <a:pt x="40" y="26"/>
                    <a:pt x="42" y="24"/>
                    <a:pt x="44" y="24"/>
                  </a:cubicBezTo>
                  <a:cubicBezTo>
                    <a:pt x="52" y="24"/>
                    <a:pt x="52" y="24"/>
                    <a:pt x="52" y="24"/>
                  </a:cubicBezTo>
                  <a:cubicBezTo>
                    <a:pt x="54" y="24"/>
                    <a:pt x="56" y="26"/>
                    <a:pt x="56" y="28"/>
                  </a:cubicBezTo>
                  <a:cubicBezTo>
                    <a:pt x="56" y="30"/>
                    <a:pt x="54" y="32"/>
                    <a:pt x="52" y="32"/>
                  </a:cubicBezTo>
                  <a:close/>
                  <a:moveTo>
                    <a:pt x="124" y="80"/>
                  </a:moveTo>
                  <a:cubicBezTo>
                    <a:pt x="68" y="80"/>
                    <a:pt x="68" y="80"/>
                    <a:pt x="68" y="80"/>
                  </a:cubicBezTo>
                  <a:cubicBezTo>
                    <a:pt x="66" y="80"/>
                    <a:pt x="64" y="78"/>
                    <a:pt x="64" y="76"/>
                  </a:cubicBezTo>
                  <a:cubicBezTo>
                    <a:pt x="64" y="74"/>
                    <a:pt x="66" y="72"/>
                    <a:pt x="68" y="72"/>
                  </a:cubicBezTo>
                  <a:cubicBezTo>
                    <a:pt x="124" y="72"/>
                    <a:pt x="124" y="72"/>
                    <a:pt x="124" y="72"/>
                  </a:cubicBezTo>
                  <a:cubicBezTo>
                    <a:pt x="126" y="72"/>
                    <a:pt x="128" y="74"/>
                    <a:pt x="128" y="76"/>
                  </a:cubicBezTo>
                  <a:cubicBezTo>
                    <a:pt x="128" y="78"/>
                    <a:pt x="126" y="80"/>
                    <a:pt x="124" y="80"/>
                  </a:cubicBezTo>
                  <a:close/>
                  <a:moveTo>
                    <a:pt x="124" y="56"/>
                  </a:moveTo>
                  <a:cubicBezTo>
                    <a:pt x="116" y="56"/>
                    <a:pt x="116" y="56"/>
                    <a:pt x="116" y="56"/>
                  </a:cubicBezTo>
                  <a:cubicBezTo>
                    <a:pt x="114" y="56"/>
                    <a:pt x="112" y="54"/>
                    <a:pt x="112" y="52"/>
                  </a:cubicBezTo>
                  <a:cubicBezTo>
                    <a:pt x="112" y="50"/>
                    <a:pt x="114" y="48"/>
                    <a:pt x="116" y="48"/>
                  </a:cubicBezTo>
                  <a:cubicBezTo>
                    <a:pt x="124" y="48"/>
                    <a:pt x="124" y="48"/>
                    <a:pt x="124" y="48"/>
                  </a:cubicBezTo>
                  <a:cubicBezTo>
                    <a:pt x="126" y="48"/>
                    <a:pt x="128" y="50"/>
                    <a:pt x="128" y="52"/>
                  </a:cubicBezTo>
                  <a:cubicBezTo>
                    <a:pt x="128" y="54"/>
                    <a:pt x="126" y="56"/>
                    <a:pt x="124" y="56"/>
                  </a:cubicBezTo>
                  <a:close/>
                  <a:moveTo>
                    <a:pt x="124" y="32"/>
                  </a:moveTo>
                  <a:cubicBezTo>
                    <a:pt x="116" y="32"/>
                    <a:pt x="116" y="32"/>
                    <a:pt x="116" y="32"/>
                  </a:cubicBezTo>
                  <a:cubicBezTo>
                    <a:pt x="114" y="32"/>
                    <a:pt x="112" y="30"/>
                    <a:pt x="112" y="28"/>
                  </a:cubicBezTo>
                  <a:cubicBezTo>
                    <a:pt x="112" y="26"/>
                    <a:pt x="114" y="24"/>
                    <a:pt x="116" y="24"/>
                  </a:cubicBezTo>
                  <a:cubicBezTo>
                    <a:pt x="124" y="24"/>
                    <a:pt x="124" y="24"/>
                    <a:pt x="124" y="24"/>
                  </a:cubicBezTo>
                  <a:cubicBezTo>
                    <a:pt x="126" y="24"/>
                    <a:pt x="128" y="26"/>
                    <a:pt x="128" y="28"/>
                  </a:cubicBezTo>
                  <a:cubicBezTo>
                    <a:pt x="128" y="30"/>
                    <a:pt x="126" y="32"/>
                    <a:pt x="124" y="32"/>
                  </a:cubicBezTo>
                  <a:close/>
                  <a:moveTo>
                    <a:pt x="148" y="80"/>
                  </a:moveTo>
                  <a:cubicBezTo>
                    <a:pt x="140" y="80"/>
                    <a:pt x="140" y="80"/>
                    <a:pt x="140" y="80"/>
                  </a:cubicBezTo>
                  <a:cubicBezTo>
                    <a:pt x="138" y="80"/>
                    <a:pt x="136" y="78"/>
                    <a:pt x="136" y="76"/>
                  </a:cubicBezTo>
                  <a:cubicBezTo>
                    <a:pt x="136" y="74"/>
                    <a:pt x="138" y="72"/>
                    <a:pt x="140" y="72"/>
                  </a:cubicBezTo>
                  <a:cubicBezTo>
                    <a:pt x="148" y="72"/>
                    <a:pt x="148" y="72"/>
                    <a:pt x="148" y="72"/>
                  </a:cubicBezTo>
                  <a:cubicBezTo>
                    <a:pt x="150" y="72"/>
                    <a:pt x="152" y="74"/>
                    <a:pt x="152" y="76"/>
                  </a:cubicBezTo>
                  <a:cubicBezTo>
                    <a:pt x="152" y="78"/>
                    <a:pt x="150" y="80"/>
                    <a:pt x="148" y="80"/>
                  </a:cubicBezTo>
                  <a:close/>
                  <a:moveTo>
                    <a:pt x="148" y="56"/>
                  </a:moveTo>
                  <a:cubicBezTo>
                    <a:pt x="140" y="56"/>
                    <a:pt x="140" y="56"/>
                    <a:pt x="140" y="56"/>
                  </a:cubicBezTo>
                  <a:cubicBezTo>
                    <a:pt x="138" y="56"/>
                    <a:pt x="136" y="54"/>
                    <a:pt x="136" y="52"/>
                  </a:cubicBezTo>
                  <a:cubicBezTo>
                    <a:pt x="136" y="50"/>
                    <a:pt x="138" y="48"/>
                    <a:pt x="140" y="48"/>
                  </a:cubicBezTo>
                  <a:cubicBezTo>
                    <a:pt x="148" y="48"/>
                    <a:pt x="148" y="48"/>
                    <a:pt x="148" y="48"/>
                  </a:cubicBezTo>
                  <a:cubicBezTo>
                    <a:pt x="150" y="48"/>
                    <a:pt x="152" y="50"/>
                    <a:pt x="152" y="52"/>
                  </a:cubicBezTo>
                  <a:cubicBezTo>
                    <a:pt x="152" y="54"/>
                    <a:pt x="150" y="56"/>
                    <a:pt x="148" y="56"/>
                  </a:cubicBezTo>
                  <a:close/>
                  <a:moveTo>
                    <a:pt x="148" y="32"/>
                  </a:moveTo>
                  <a:cubicBezTo>
                    <a:pt x="140" y="32"/>
                    <a:pt x="140" y="32"/>
                    <a:pt x="140" y="32"/>
                  </a:cubicBezTo>
                  <a:cubicBezTo>
                    <a:pt x="138" y="32"/>
                    <a:pt x="136" y="30"/>
                    <a:pt x="136" y="28"/>
                  </a:cubicBezTo>
                  <a:cubicBezTo>
                    <a:pt x="136" y="26"/>
                    <a:pt x="138" y="24"/>
                    <a:pt x="140" y="24"/>
                  </a:cubicBezTo>
                  <a:cubicBezTo>
                    <a:pt x="148" y="24"/>
                    <a:pt x="148" y="24"/>
                    <a:pt x="148" y="24"/>
                  </a:cubicBezTo>
                  <a:cubicBezTo>
                    <a:pt x="150" y="24"/>
                    <a:pt x="152" y="26"/>
                    <a:pt x="152" y="28"/>
                  </a:cubicBezTo>
                  <a:cubicBezTo>
                    <a:pt x="152" y="30"/>
                    <a:pt x="150" y="32"/>
                    <a:pt x="148"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200" dirty="0"/>
            </a:p>
          </p:txBody>
        </p:sp>
      </p:grpSp>
      <p:grpSp>
        <p:nvGrpSpPr>
          <p:cNvPr id="10" name="组合 9"/>
          <p:cNvGrpSpPr/>
          <p:nvPr/>
        </p:nvGrpSpPr>
        <p:grpSpPr>
          <a:xfrm>
            <a:off x="3305870" y="1347614"/>
            <a:ext cx="1377351" cy="1741822"/>
            <a:chOff x="3305868" y="1563638"/>
            <a:chExt cx="1377351" cy="1741822"/>
          </a:xfrm>
        </p:grpSpPr>
        <p:sp>
          <p:nvSpPr>
            <p:cNvPr id="11" name="矩形 10"/>
            <p:cNvSpPr/>
            <p:nvPr/>
          </p:nvSpPr>
          <p:spPr>
            <a:xfrm>
              <a:off x="3305868" y="2805821"/>
              <a:ext cx="1377351" cy="4996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p>
          </p:txBody>
        </p:sp>
        <p:sp>
          <p:nvSpPr>
            <p:cNvPr id="12" name="椭圆 11"/>
            <p:cNvSpPr/>
            <p:nvPr/>
          </p:nvSpPr>
          <p:spPr>
            <a:xfrm>
              <a:off x="3362939" y="1563638"/>
              <a:ext cx="1246474" cy="1246474"/>
            </a:xfrm>
            <a:prstGeom prst="ellipse">
              <a:avLst/>
            </a:prstGeom>
            <a:solidFill>
              <a:schemeClr val="accent2"/>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3" name="组合 12"/>
            <p:cNvGrpSpPr/>
            <p:nvPr/>
          </p:nvGrpSpPr>
          <p:grpSpPr>
            <a:xfrm>
              <a:off x="3632043" y="1837032"/>
              <a:ext cx="724999" cy="716617"/>
              <a:chOff x="11145838" y="3187700"/>
              <a:chExt cx="549276" cy="542925"/>
            </a:xfrm>
          </p:grpSpPr>
          <p:sp>
            <p:nvSpPr>
              <p:cNvPr id="14" name="Freeform 107"/>
              <p:cNvSpPr>
                <a:spLocks noEditPoints="1"/>
              </p:cNvSpPr>
              <p:nvPr/>
            </p:nvSpPr>
            <p:spPr bwMode="auto">
              <a:xfrm>
                <a:off x="11145838" y="3187700"/>
                <a:ext cx="369888" cy="363538"/>
              </a:xfrm>
              <a:custGeom>
                <a:avLst/>
                <a:gdLst>
                  <a:gd name="T0" fmla="*/ 99 w 129"/>
                  <a:gd name="T1" fmla="*/ 118 h 129"/>
                  <a:gd name="T2" fmla="*/ 95 w 129"/>
                  <a:gd name="T3" fmla="*/ 102 h 129"/>
                  <a:gd name="T4" fmla="*/ 101 w 129"/>
                  <a:gd name="T5" fmla="*/ 96 h 129"/>
                  <a:gd name="T6" fmla="*/ 117 w 129"/>
                  <a:gd name="T7" fmla="*/ 100 h 129"/>
                  <a:gd name="T8" fmla="*/ 122 w 129"/>
                  <a:gd name="T9" fmla="*/ 98 h 129"/>
                  <a:gd name="T10" fmla="*/ 128 w 129"/>
                  <a:gd name="T11" fmla="*/ 83 h 129"/>
                  <a:gd name="T12" fmla="*/ 126 w 129"/>
                  <a:gd name="T13" fmla="*/ 78 h 129"/>
                  <a:gd name="T14" fmla="*/ 112 w 129"/>
                  <a:gd name="T15" fmla="*/ 70 h 129"/>
                  <a:gd name="T16" fmla="*/ 113 w 129"/>
                  <a:gd name="T17" fmla="*/ 65 h 129"/>
                  <a:gd name="T18" fmla="*/ 112 w 129"/>
                  <a:gd name="T19" fmla="*/ 61 h 129"/>
                  <a:gd name="T20" fmla="*/ 126 w 129"/>
                  <a:gd name="T21" fmla="*/ 52 h 129"/>
                  <a:gd name="T22" fmla="*/ 128 w 129"/>
                  <a:gd name="T23" fmla="*/ 47 h 129"/>
                  <a:gd name="T24" fmla="*/ 122 w 129"/>
                  <a:gd name="T25" fmla="*/ 33 h 129"/>
                  <a:gd name="T26" fmla="*/ 117 w 129"/>
                  <a:gd name="T27" fmla="*/ 30 h 129"/>
                  <a:gd name="T28" fmla="*/ 102 w 129"/>
                  <a:gd name="T29" fmla="*/ 34 h 129"/>
                  <a:gd name="T30" fmla="*/ 95 w 129"/>
                  <a:gd name="T31" fmla="*/ 28 h 129"/>
                  <a:gd name="T32" fmla="*/ 99 w 129"/>
                  <a:gd name="T33" fmla="*/ 12 h 129"/>
                  <a:gd name="T34" fmla="*/ 97 w 129"/>
                  <a:gd name="T35" fmla="*/ 8 h 129"/>
                  <a:gd name="T36" fmla="*/ 82 w 129"/>
                  <a:gd name="T37" fmla="*/ 1 h 129"/>
                  <a:gd name="T38" fmla="*/ 77 w 129"/>
                  <a:gd name="T39" fmla="*/ 3 h 129"/>
                  <a:gd name="T40" fmla="*/ 69 w 129"/>
                  <a:gd name="T41" fmla="*/ 17 h 129"/>
                  <a:gd name="T42" fmla="*/ 60 w 129"/>
                  <a:gd name="T43" fmla="*/ 17 h 129"/>
                  <a:gd name="T44" fmla="*/ 52 w 129"/>
                  <a:gd name="T45" fmla="*/ 3 h 129"/>
                  <a:gd name="T46" fmla="*/ 47 w 129"/>
                  <a:gd name="T47" fmla="*/ 1 h 129"/>
                  <a:gd name="T48" fmla="*/ 32 w 129"/>
                  <a:gd name="T49" fmla="*/ 7 h 129"/>
                  <a:gd name="T50" fmla="*/ 30 w 129"/>
                  <a:gd name="T51" fmla="*/ 12 h 129"/>
                  <a:gd name="T52" fmla="*/ 34 w 129"/>
                  <a:gd name="T53" fmla="*/ 27 h 129"/>
                  <a:gd name="T54" fmla="*/ 27 w 129"/>
                  <a:gd name="T55" fmla="*/ 34 h 129"/>
                  <a:gd name="T56" fmla="*/ 12 w 129"/>
                  <a:gd name="T57" fmla="*/ 30 h 129"/>
                  <a:gd name="T58" fmla="*/ 7 w 129"/>
                  <a:gd name="T59" fmla="*/ 32 h 129"/>
                  <a:gd name="T60" fmla="*/ 1 w 129"/>
                  <a:gd name="T61" fmla="*/ 47 h 129"/>
                  <a:gd name="T62" fmla="*/ 2 w 129"/>
                  <a:gd name="T63" fmla="*/ 52 h 129"/>
                  <a:gd name="T64" fmla="*/ 16 w 129"/>
                  <a:gd name="T65" fmla="*/ 60 h 129"/>
                  <a:gd name="T66" fmla="*/ 16 w 129"/>
                  <a:gd name="T67" fmla="*/ 65 h 129"/>
                  <a:gd name="T68" fmla="*/ 16 w 129"/>
                  <a:gd name="T69" fmla="*/ 69 h 129"/>
                  <a:gd name="T70" fmla="*/ 2 w 129"/>
                  <a:gd name="T71" fmla="*/ 77 h 129"/>
                  <a:gd name="T72" fmla="*/ 0 w 129"/>
                  <a:gd name="T73" fmla="*/ 82 h 129"/>
                  <a:gd name="T74" fmla="*/ 7 w 129"/>
                  <a:gd name="T75" fmla="*/ 97 h 129"/>
                  <a:gd name="T76" fmla="*/ 11 w 129"/>
                  <a:gd name="T77" fmla="*/ 99 h 129"/>
                  <a:gd name="T78" fmla="*/ 27 w 129"/>
                  <a:gd name="T79" fmla="*/ 95 h 129"/>
                  <a:gd name="T80" fmla="*/ 33 w 129"/>
                  <a:gd name="T81" fmla="*/ 102 h 129"/>
                  <a:gd name="T82" fmla="*/ 29 w 129"/>
                  <a:gd name="T83" fmla="*/ 118 h 129"/>
                  <a:gd name="T84" fmla="*/ 31 w 129"/>
                  <a:gd name="T85" fmla="*/ 122 h 129"/>
                  <a:gd name="T86" fmla="*/ 46 w 129"/>
                  <a:gd name="T87" fmla="*/ 128 h 129"/>
                  <a:gd name="T88" fmla="*/ 51 w 129"/>
                  <a:gd name="T89" fmla="*/ 127 h 129"/>
                  <a:gd name="T90" fmla="*/ 59 w 129"/>
                  <a:gd name="T91" fmla="*/ 113 h 129"/>
                  <a:gd name="T92" fmla="*/ 68 w 129"/>
                  <a:gd name="T93" fmla="*/ 113 h 129"/>
                  <a:gd name="T94" fmla="*/ 77 w 129"/>
                  <a:gd name="T95" fmla="*/ 127 h 129"/>
                  <a:gd name="T96" fmla="*/ 80 w 129"/>
                  <a:gd name="T97" fmla="*/ 129 h 129"/>
                  <a:gd name="T98" fmla="*/ 82 w 129"/>
                  <a:gd name="T99" fmla="*/ 129 h 129"/>
                  <a:gd name="T100" fmla="*/ 96 w 129"/>
                  <a:gd name="T101" fmla="*/ 123 h 129"/>
                  <a:gd name="T102" fmla="*/ 99 w 129"/>
                  <a:gd name="T103" fmla="*/ 118 h 129"/>
                  <a:gd name="T104" fmla="*/ 75 w 129"/>
                  <a:gd name="T105" fmla="*/ 76 h 129"/>
                  <a:gd name="T106" fmla="*/ 53 w 129"/>
                  <a:gd name="T107" fmla="*/ 76 h 129"/>
                  <a:gd name="T108" fmla="*/ 48 w 129"/>
                  <a:gd name="T109" fmla="*/ 65 h 129"/>
                  <a:gd name="T110" fmla="*/ 53 w 129"/>
                  <a:gd name="T111" fmla="*/ 54 h 129"/>
                  <a:gd name="T112" fmla="*/ 64 w 129"/>
                  <a:gd name="T113" fmla="*/ 49 h 129"/>
                  <a:gd name="T114" fmla="*/ 75 w 129"/>
                  <a:gd name="T115" fmla="*/ 54 h 129"/>
                  <a:gd name="T116" fmla="*/ 80 w 129"/>
                  <a:gd name="T117" fmla="*/ 65 h 129"/>
                  <a:gd name="T118" fmla="*/ 75 w 129"/>
                  <a:gd name="T119" fmla="*/ 76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9" h="129">
                    <a:moveTo>
                      <a:pt x="99" y="118"/>
                    </a:moveTo>
                    <a:cubicBezTo>
                      <a:pt x="95" y="102"/>
                      <a:pt x="95" y="102"/>
                      <a:pt x="95" y="102"/>
                    </a:cubicBezTo>
                    <a:cubicBezTo>
                      <a:pt x="97" y="100"/>
                      <a:pt x="99" y="98"/>
                      <a:pt x="101" y="96"/>
                    </a:cubicBezTo>
                    <a:cubicBezTo>
                      <a:pt x="117" y="100"/>
                      <a:pt x="117" y="100"/>
                      <a:pt x="117" y="100"/>
                    </a:cubicBezTo>
                    <a:cubicBezTo>
                      <a:pt x="119" y="100"/>
                      <a:pt x="121" y="99"/>
                      <a:pt x="122" y="98"/>
                    </a:cubicBezTo>
                    <a:cubicBezTo>
                      <a:pt x="128" y="83"/>
                      <a:pt x="128" y="83"/>
                      <a:pt x="128" y="83"/>
                    </a:cubicBezTo>
                    <a:cubicBezTo>
                      <a:pt x="128" y="81"/>
                      <a:pt x="128" y="79"/>
                      <a:pt x="126" y="78"/>
                    </a:cubicBezTo>
                    <a:cubicBezTo>
                      <a:pt x="112" y="70"/>
                      <a:pt x="112" y="70"/>
                      <a:pt x="112" y="70"/>
                    </a:cubicBezTo>
                    <a:cubicBezTo>
                      <a:pt x="112" y="68"/>
                      <a:pt x="113" y="66"/>
                      <a:pt x="113" y="65"/>
                    </a:cubicBezTo>
                    <a:cubicBezTo>
                      <a:pt x="113" y="64"/>
                      <a:pt x="112" y="62"/>
                      <a:pt x="112" y="61"/>
                    </a:cubicBezTo>
                    <a:cubicBezTo>
                      <a:pt x="126" y="52"/>
                      <a:pt x="126" y="52"/>
                      <a:pt x="126" y="52"/>
                    </a:cubicBezTo>
                    <a:cubicBezTo>
                      <a:pt x="128" y="51"/>
                      <a:pt x="129" y="49"/>
                      <a:pt x="128" y="47"/>
                    </a:cubicBezTo>
                    <a:cubicBezTo>
                      <a:pt x="122" y="33"/>
                      <a:pt x="122" y="33"/>
                      <a:pt x="122" y="33"/>
                    </a:cubicBezTo>
                    <a:cubicBezTo>
                      <a:pt x="121" y="31"/>
                      <a:pt x="119" y="30"/>
                      <a:pt x="117" y="30"/>
                    </a:cubicBezTo>
                    <a:cubicBezTo>
                      <a:pt x="102" y="34"/>
                      <a:pt x="102" y="34"/>
                      <a:pt x="102" y="34"/>
                    </a:cubicBezTo>
                    <a:cubicBezTo>
                      <a:pt x="100" y="32"/>
                      <a:pt x="97" y="30"/>
                      <a:pt x="95" y="28"/>
                    </a:cubicBezTo>
                    <a:cubicBezTo>
                      <a:pt x="99" y="12"/>
                      <a:pt x="99" y="12"/>
                      <a:pt x="99" y="12"/>
                    </a:cubicBezTo>
                    <a:cubicBezTo>
                      <a:pt x="100" y="10"/>
                      <a:pt x="99" y="8"/>
                      <a:pt x="97" y="8"/>
                    </a:cubicBezTo>
                    <a:cubicBezTo>
                      <a:pt x="82" y="1"/>
                      <a:pt x="82" y="1"/>
                      <a:pt x="82" y="1"/>
                    </a:cubicBezTo>
                    <a:cubicBezTo>
                      <a:pt x="80" y="1"/>
                      <a:pt x="78" y="1"/>
                      <a:pt x="77" y="3"/>
                    </a:cubicBezTo>
                    <a:cubicBezTo>
                      <a:pt x="69" y="17"/>
                      <a:pt x="69" y="17"/>
                      <a:pt x="69" y="17"/>
                    </a:cubicBezTo>
                    <a:cubicBezTo>
                      <a:pt x="66" y="16"/>
                      <a:pt x="63" y="16"/>
                      <a:pt x="60" y="17"/>
                    </a:cubicBezTo>
                    <a:cubicBezTo>
                      <a:pt x="52" y="3"/>
                      <a:pt x="52" y="3"/>
                      <a:pt x="52" y="3"/>
                    </a:cubicBezTo>
                    <a:cubicBezTo>
                      <a:pt x="51" y="1"/>
                      <a:pt x="49" y="0"/>
                      <a:pt x="47" y="1"/>
                    </a:cubicBezTo>
                    <a:cubicBezTo>
                      <a:pt x="32" y="7"/>
                      <a:pt x="32" y="7"/>
                      <a:pt x="32" y="7"/>
                    </a:cubicBezTo>
                    <a:cubicBezTo>
                      <a:pt x="30" y="8"/>
                      <a:pt x="29" y="10"/>
                      <a:pt x="30" y="12"/>
                    </a:cubicBezTo>
                    <a:cubicBezTo>
                      <a:pt x="34" y="27"/>
                      <a:pt x="34" y="27"/>
                      <a:pt x="34" y="27"/>
                    </a:cubicBezTo>
                    <a:cubicBezTo>
                      <a:pt x="31" y="29"/>
                      <a:pt x="29" y="32"/>
                      <a:pt x="27" y="34"/>
                    </a:cubicBezTo>
                    <a:cubicBezTo>
                      <a:pt x="12" y="30"/>
                      <a:pt x="12" y="30"/>
                      <a:pt x="12" y="30"/>
                    </a:cubicBezTo>
                    <a:cubicBezTo>
                      <a:pt x="10" y="29"/>
                      <a:pt x="8" y="30"/>
                      <a:pt x="7" y="32"/>
                    </a:cubicBezTo>
                    <a:cubicBezTo>
                      <a:pt x="1" y="47"/>
                      <a:pt x="1" y="47"/>
                      <a:pt x="1" y="47"/>
                    </a:cubicBezTo>
                    <a:cubicBezTo>
                      <a:pt x="0" y="49"/>
                      <a:pt x="1" y="51"/>
                      <a:pt x="2" y="52"/>
                    </a:cubicBezTo>
                    <a:cubicBezTo>
                      <a:pt x="16" y="60"/>
                      <a:pt x="16" y="60"/>
                      <a:pt x="16" y="60"/>
                    </a:cubicBezTo>
                    <a:cubicBezTo>
                      <a:pt x="16" y="62"/>
                      <a:pt x="16" y="63"/>
                      <a:pt x="16" y="65"/>
                    </a:cubicBezTo>
                    <a:cubicBezTo>
                      <a:pt x="16" y="66"/>
                      <a:pt x="16" y="68"/>
                      <a:pt x="16" y="69"/>
                    </a:cubicBezTo>
                    <a:cubicBezTo>
                      <a:pt x="2" y="77"/>
                      <a:pt x="2" y="77"/>
                      <a:pt x="2" y="77"/>
                    </a:cubicBezTo>
                    <a:cubicBezTo>
                      <a:pt x="0" y="78"/>
                      <a:pt x="0" y="80"/>
                      <a:pt x="0" y="82"/>
                    </a:cubicBezTo>
                    <a:cubicBezTo>
                      <a:pt x="7" y="97"/>
                      <a:pt x="7" y="97"/>
                      <a:pt x="7" y="97"/>
                    </a:cubicBezTo>
                    <a:cubicBezTo>
                      <a:pt x="7" y="99"/>
                      <a:pt x="9" y="100"/>
                      <a:pt x="11" y="99"/>
                    </a:cubicBezTo>
                    <a:cubicBezTo>
                      <a:pt x="27" y="95"/>
                      <a:pt x="27" y="95"/>
                      <a:pt x="27" y="95"/>
                    </a:cubicBezTo>
                    <a:cubicBezTo>
                      <a:pt x="29" y="98"/>
                      <a:pt x="31" y="100"/>
                      <a:pt x="33" y="102"/>
                    </a:cubicBezTo>
                    <a:cubicBezTo>
                      <a:pt x="29" y="118"/>
                      <a:pt x="29" y="118"/>
                      <a:pt x="29" y="118"/>
                    </a:cubicBezTo>
                    <a:cubicBezTo>
                      <a:pt x="29" y="119"/>
                      <a:pt x="30" y="121"/>
                      <a:pt x="31" y="122"/>
                    </a:cubicBezTo>
                    <a:cubicBezTo>
                      <a:pt x="46" y="128"/>
                      <a:pt x="46" y="128"/>
                      <a:pt x="46" y="128"/>
                    </a:cubicBezTo>
                    <a:cubicBezTo>
                      <a:pt x="48" y="129"/>
                      <a:pt x="50" y="129"/>
                      <a:pt x="51" y="127"/>
                    </a:cubicBezTo>
                    <a:cubicBezTo>
                      <a:pt x="59" y="113"/>
                      <a:pt x="59" y="113"/>
                      <a:pt x="59" y="113"/>
                    </a:cubicBezTo>
                    <a:cubicBezTo>
                      <a:pt x="62" y="113"/>
                      <a:pt x="65" y="113"/>
                      <a:pt x="68" y="113"/>
                    </a:cubicBezTo>
                    <a:cubicBezTo>
                      <a:pt x="77" y="127"/>
                      <a:pt x="77" y="127"/>
                      <a:pt x="77" y="127"/>
                    </a:cubicBezTo>
                    <a:cubicBezTo>
                      <a:pt x="77" y="128"/>
                      <a:pt x="79" y="129"/>
                      <a:pt x="80" y="129"/>
                    </a:cubicBezTo>
                    <a:cubicBezTo>
                      <a:pt x="81" y="129"/>
                      <a:pt x="81" y="129"/>
                      <a:pt x="82" y="129"/>
                    </a:cubicBezTo>
                    <a:cubicBezTo>
                      <a:pt x="96" y="123"/>
                      <a:pt x="96" y="123"/>
                      <a:pt x="96" y="123"/>
                    </a:cubicBezTo>
                    <a:cubicBezTo>
                      <a:pt x="98" y="122"/>
                      <a:pt x="99" y="120"/>
                      <a:pt x="99" y="118"/>
                    </a:cubicBezTo>
                    <a:close/>
                    <a:moveTo>
                      <a:pt x="75" y="76"/>
                    </a:moveTo>
                    <a:cubicBezTo>
                      <a:pt x="69" y="82"/>
                      <a:pt x="59" y="82"/>
                      <a:pt x="53" y="76"/>
                    </a:cubicBezTo>
                    <a:cubicBezTo>
                      <a:pt x="50" y="73"/>
                      <a:pt x="48" y="69"/>
                      <a:pt x="48" y="65"/>
                    </a:cubicBezTo>
                    <a:cubicBezTo>
                      <a:pt x="48" y="61"/>
                      <a:pt x="50" y="57"/>
                      <a:pt x="53" y="54"/>
                    </a:cubicBezTo>
                    <a:cubicBezTo>
                      <a:pt x="56" y="51"/>
                      <a:pt x="60" y="49"/>
                      <a:pt x="64" y="49"/>
                    </a:cubicBezTo>
                    <a:cubicBezTo>
                      <a:pt x="68" y="49"/>
                      <a:pt x="72" y="51"/>
                      <a:pt x="75" y="54"/>
                    </a:cubicBezTo>
                    <a:cubicBezTo>
                      <a:pt x="78" y="57"/>
                      <a:pt x="80" y="61"/>
                      <a:pt x="80" y="65"/>
                    </a:cubicBezTo>
                    <a:cubicBezTo>
                      <a:pt x="80" y="69"/>
                      <a:pt x="78" y="73"/>
                      <a:pt x="75"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sp>
            <p:nvSpPr>
              <p:cNvPr id="15" name="Freeform 108"/>
              <p:cNvSpPr>
                <a:spLocks noEditPoints="1"/>
              </p:cNvSpPr>
              <p:nvPr/>
            </p:nvSpPr>
            <p:spPr bwMode="auto">
              <a:xfrm>
                <a:off x="11420476" y="3460750"/>
                <a:ext cx="274638" cy="269875"/>
              </a:xfrm>
              <a:custGeom>
                <a:avLst/>
                <a:gdLst>
                  <a:gd name="T0" fmla="*/ 96 w 96"/>
                  <a:gd name="T1" fmla="*/ 42 h 96"/>
                  <a:gd name="T2" fmla="*/ 93 w 96"/>
                  <a:gd name="T3" fmla="*/ 38 h 96"/>
                  <a:gd name="T4" fmla="*/ 82 w 96"/>
                  <a:gd name="T5" fmla="*/ 36 h 96"/>
                  <a:gd name="T6" fmla="*/ 81 w 96"/>
                  <a:gd name="T7" fmla="*/ 34 h 96"/>
                  <a:gd name="T8" fmla="*/ 80 w 96"/>
                  <a:gd name="T9" fmla="*/ 32 h 96"/>
                  <a:gd name="T10" fmla="*/ 86 w 96"/>
                  <a:gd name="T11" fmla="*/ 23 h 96"/>
                  <a:gd name="T12" fmla="*/ 86 w 96"/>
                  <a:gd name="T13" fmla="*/ 18 h 96"/>
                  <a:gd name="T14" fmla="*/ 78 w 96"/>
                  <a:gd name="T15" fmla="*/ 10 h 96"/>
                  <a:gd name="T16" fmla="*/ 73 w 96"/>
                  <a:gd name="T17" fmla="*/ 9 h 96"/>
                  <a:gd name="T18" fmla="*/ 64 w 96"/>
                  <a:gd name="T19" fmla="*/ 16 h 96"/>
                  <a:gd name="T20" fmla="*/ 59 w 96"/>
                  <a:gd name="T21" fmla="*/ 14 h 96"/>
                  <a:gd name="T22" fmla="*/ 58 w 96"/>
                  <a:gd name="T23" fmla="*/ 3 h 96"/>
                  <a:gd name="T24" fmla="*/ 54 w 96"/>
                  <a:gd name="T25" fmla="*/ 0 h 96"/>
                  <a:gd name="T26" fmla="*/ 42 w 96"/>
                  <a:gd name="T27" fmla="*/ 0 h 96"/>
                  <a:gd name="T28" fmla="*/ 38 w 96"/>
                  <a:gd name="T29" fmla="*/ 3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4 w 96"/>
                  <a:gd name="T49" fmla="*/ 38 h 96"/>
                  <a:gd name="T50" fmla="*/ 0 w 96"/>
                  <a:gd name="T51" fmla="*/ 42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9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60 w 96"/>
                  <a:gd name="T85" fmla="*/ 82 h 96"/>
                  <a:gd name="T86" fmla="*/ 62 w 96"/>
                  <a:gd name="T87" fmla="*/ 81 h 96"/>
                  <a:gd name="T88" fmla="*/ 64 w 96"/>
                  <a:gd name="T89" fmla="*/ 80 h 96"/>
                  <a:gd name="T90" fmla="*/ 73 w 96"/>
                  <a:gd name="T91" fmla="*/ 86 h 96"/>
                  <a:gd name="T92" fmla="*/ 78 w 96"/>
                  <a:gd name="T93" fmla="*/ 86 h 96"/>
                  <a:gd name="T94" fmla="*/ 86 w 96"/>
                  <a:gd name="T95" fmla="*/ 77 h 96"/>
                  <a:gd name="T96" fmla="*/ 87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6 w 96"/>
                  <a:gd name="T109" fmla="*/ 51 h 96"/>
                  <a:gd name="T110" fmla="*/ 45 w 96"/>
                  <a:gd name="T111" fmla="*/ 55 h 96"/>
                  <a:gd name="T112" fmla="*/ 41 w 96"/>
                  <a:gd name="T113" fmla="*/ 45 h 96"/>
                  <a:gd name="T114" fmla="*/ 48 w 96"/>
                  <a:gd name="T115" fmla="*/ 40 h 96"/>
                  <a:gd name="T116" fmla="*/ 51 w 96"/>
                  <a:gd name="T117" fmla="*/ 40 h 96"/>
                  <a:gd name="T118" fmla="*/ 56 w 96"/>
                  <a:gd name="T119" fmla="*/ 45 h 96"/>
                  <a:gd name="T120" fmla="*/ 56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5" y="38"/>
                      <a:pt x="93" y="38"/>
                    </a:cubicBezTo>
                    <a:cubicBezTo>
                      <a:pt x="82" y="36"/>
                      <a:pt x="82" y="36"/>
                      <a:pt x="82" y="36"/>
                    </a:cubicBezTo>
                    <a:cubicBezTo>
                      <a:pt x="82" y="36"/>
                      <a:pt x="81" y="35"/>
                      <a:pt x="81" y="34"/>
                    </a:cubicBezTo>
                    <a:cubicBezTo>
                      <a:pt x="81" y="33"/>
                      <a:pt x="80" y="32"/>
                      <a:pt x="80" y="32"/>
                    </a:cubicBezTo>
                    <a:cubicBezTo>
                      <a:pt x="86" y="23"/>
                      <a:pt x="86" y="23"/>
                      <a:pt x="86" y="23"/>
                    </a:cubicBezTo>
                    <a:cubicBezTo>
                      <a:pt x="88" y="21"/>
                      <a:pt x="87" y="19"/>
                      <a:pt x="86" y="18"/>
                    </a:cubicBezTo>
                    <a:cubicBezTo>
                      <a:pt x="78" y="10"/>
                      <a:pt x="78" y="10"/>
                      <a:pt x="78" y="10"/>
                    </a:cubicBezTo>
                    <a:cubicBezTo>
                      <a:pt x="76" y="8"/>
                      <a:pt x="74" y="8"/>
                      <a:pt x="73" y="9"/>
                    </a:cubicBezTo>
                    <a:cubicBezTo>
                      <a:pt x="64" y="16"/>
                      <a:pt x="64" y="16"/>
                      <a:pt x="64" y="16"/>
                    </a:cubicBezTo>
                    <a:cubicBezTo>
                      <a:pt x="62" y="15"/>
                      <a:pt x="61" y="14"/>
                      <a:pt x="59" y="14"/>
                    </a:cubicBezTo>
                    <a:cubicBezTo>
                      <a:pt x="58" y="3"/>
                      <a:pt x="58" y="3"/>
                      <a:pt x="58" y="3"/>
                    </a:cubicBezTo>
                    <a:cubicBezTo>
                      <a:pt x="57" y="1"/>
                      <a:pt x="55" y="0"/>
                      <a:pt x="54" y="0"/>
                    </a:cubicBezTo>
                    <a:cubicBezTo>
                      <a:pt x="42" y="0"/>
                      <a:pt x="42" y="0"/>
                      <a:pt x="42" y="0"/>
                    </a:cubicBezTo>
                    <a:cubicBezTo>
                      <a:pt x="40" y="0"/>
                      <a:pt x="38" y="1"/>
                      <a:pt x="38" y="3"/>
                    </a:cubicBezTo>
                    <a:cubicBezTo>
                      <a:pt x="37" y="14"/>
                      <a:pt x="37" y="14"/>
                      <a:pt x="37" y="14"/>
                    </a:cubicBezTo>
                    <a:cubicBezTo>
                      <a:pt x="36" y="14"/>
                      <a:pt x="35" y="15"/>
                      <a:pt x="34" y="15"/>
                    </a:cubicBezTo>
                    <a:cubicBezTo>
                      <a:pt x="33" y="15"/>
                      <a:pt x="33" y="16"/>
                      <a:pt x="32" y="16"/>
                    </a:cubicBezTo>
                    <a:cubicBezTo>
                      <a:pt x="23" y="10"/>
                      <a:pt x="23" y="10"/>
                      <a:pt x="23" y="10"/>
                    </a:cubicBezTo>
                    <a:cubicBezTo>
                      <a:pt x="22" y="9"/>
                      <a:pt x="19" y="9"/>
                      <a:pt x="18" y="10"/>
                    </a:cubicBezTo>
                    <a:cubicBezTo>
                      <a:pt x="10" y="18"/>
                      <a:pt x="10" y="18"/>
                      <a:pt x="10" y="18"/>
                    </a:cubicBezTo>
                    <a:cubicBezTo>
                      <a:pt x="9" y="20"/>
                      <a:pt x="8" y="22"/>
                      <a:pt x="10" y="24"/>
                    </a:cubicBezTo>
                    <a:cubicBezTo>
                      <a:pt x="16" y="32"/>
                      <a:pt x="16" y="32"/>
                      <a:pt x="16" y="32"/>
                    </a:cubicBezTo>
                    <a:cubicBezTo>
                      <a:pt x="15" y="34"/>
                      <a:pt x="15" y="35"/>
                      <a:pt x="14" y="37"/>
                    </a:cubicBezTo>
                    <a:cubicBezTo>
                      <a:pt x="4" y="38"/>
                      <a:pt x="4" y="38"/>
                      <a:pt x="4" y="38"/>
                    </a:cubicBezTo>
                    <a:cubicBezTo>
                      <a:pt x="2" y="39"/>
                      <a:pt x="0" y="40"/>
                      <a:pt x="0" y="42"/>
                    </a:cubicBezTo>
                    <a:cubicBezTo>
                      <a:pt x="0" y="54"/>
                      <a:pt x="0" y="54"/>
                      <a:pt x="0" y="54"/>
                    </a:cubicBezTo>
                    <a:cubicBezTo>
                      <a:pt x="0" y="56"/>
                      <a:pt x="2" y="58"/>
                      <a:pt x="4" y="58"/>
                    </a:cubicBezTo>
                    <a:cubicBezTo>
                      <a:pt x="14" y="59"/>
                      <a:pt x="14" y="59"/>
                      <a:pt x="14" y="59"/>
                    </a:cubicBezTo>
                    <a:cubicBezTo>
                      <a:pt x="15" y="60"/>
                      <a:pt x="15" y="61"/>
                      <a:pt x="15" y="62"/>
                    </a:cubicBezTo>
                    <a:cubicBezTo>
                      <a:pt x="16" y="63"/>
                      <a:pt x="16" y="63"/>
                      <a:pt x="16" y="64"/>
                    </a:cubicBezTo>
                    <a:cubicBezTo>
                      <a:pt x="10" y="73"/>
                      <a:pt x="10" y="73"/>
                      <a:pt x="10" y="73"/>
                    </a:cubicBezTo>
                    <a:cubicBezTo>
                      <a:pt x="9" y="74"/>
                      <a:pt x="9" y="77"/>
                      <a:pt x="10" y="78"/>
                    </a:cubicBezTo>
                    <a:cubicBezTo>
                      <a:pt x="19" y="86"/>
                      <a:pt x="19" y="86"/>
                      <a:pt x="19" y="86"/>
                    </a:cubicBezTo>
                    <a:cubicBezTo>
                      <a:pt x="20" y="87"/>
                      <a:pt x="22" y="88"/>
                      <a:pt x="24" y="86"/>
                    </a:cubicBezTo>
                    <a:cubicBezTo>
                      <a:pt x="32" y="80"/>
                      <a:pt x="32" y="80"/>
                      <a:pt x="32" y="80"/>
                    </a:cubicBezTo>
                    <a:cubicBezTo>
                      <a:pt x="34" y="81"/>
                      <a:pt x="35" y="81"/>
                      <a:pt x="37" y="82"/>
                    </a:cubicBezTo>
                    <a:cubicBezTo>
                      <a:pt x="39" y="93"/>
                      <a:pt x="39" y="93"/>
                      <a:pt x="39" y="93"/>
                    </a:cubicBezTo>
                    <a:cubicBezTo>
                      <a:pt x="39" y="94"/>
                      <a:pt x="41" y="96"/>
                      <a:pt x="43" y="96"/>
                    </a:cubicBezTo>
                    <a:cubicBezTo>
                      <a:pt x="43" y="96"/>
                      <a:pt x="43" y="96"/>
                      <a:pt x="43" y="96"/>
                    </a:cubicBezTo>
                    <a:cubicBezTo>
                      <a:pt x="54" y="96"/>
                      <a:pt x="54" y="96"/>
                      <a:pt x="54" y="96"/>
                    </a:cubicBezTo>
                    <a:cubicBezTo>
                      <a:pt x="56" y="96"/>
                      <a:pt x="58" y="94"/>
                      <a:pt x="58" y="92"/>
                    </a:cubicBezTo>
                    <a:cubicBezTo>
                      <a:pt x="60" y="82"/>
                      <a:pt x="60" y="82"/>
                      <a:pt x="60" y="82"/>
                    </a:cubicBezTo>
                    <a:cubicBezTo>
                      <a:pt x="60" y="81"/>
                      <a:pt x="61" y="81"/>
                      <a:pt x="62" y="81"/>
                    </a:cubicBezTo>
                    <a:cubicBezTo>
                      <a:pt x="63" y="80"/>
                      <a:pt x="64" y="80"/>
                      <a:pt x="64" y="80"/>
                    </a:cubicBezTo>
                    <a:cubicBezTo>
                      <a:pt x="73" y="86"/>
                      <a:pt x="73" y="86"/>
                      <a:pt x="73" y="86"/>
                    </a:cubicBezTo>
                    <a:cubicBezTo>
                      <a:pt x="75" y="87"/>
                      <a:pt x="77" y="87"/>
                      <a:pt x="78" y="86"/>
                    </a:cubicBezTo>
                    <a:cubicBezTo>
                      <a:pt x="86" y="77"/>
                      <a:pt x="86" y="77"/>
                      <a:pt x="86" y="77"/>
                    </a:cubicBezTo>
                    <a:cubicBezTo>
                      <a:pt x="88" y="76"/>
                      <a:pt x="88" y="74"/>
                      <a:pt x="87" y="72"/>
                    </a:cubicBezTo>
                    <a:cubicBezTo>
                      <a:pt x="80" y="64"/>
                      <a:pt x="80" y="64"/>
                      <a:pt x="80" y="64"/>
                    </a:cubicBezTo>
                    <a:cubicBezTo>
                      <a:pt x="81" y="62"/>
                      <a:pt x="82" y="61"/>
                      <a:pt x="82" y="59"/>
                    </a:cubicBezTo>
                    <a:cubicBezTo>
                      <a:pt x="93" y="57"/>
                      <a:pt x="93" y="57"/>
                      <a:pt x="93" y="57"/>
                    </a:cubicBezTo>
                    <a:cubicBezTo>
                      <a:pt x="95" y="57"/>
                      <a:pt x="96" y="55"/>
                      <a:pt x="96" y="53"/>
                    </a:cubicBezTo>
                    <a:lnTo>
                      <a:pt x="96" y="42"/>
                    </a:lnTo>
                    <a:close/>
                    <a:moveTo>
                      <a:pt x="56" y="51"/>
                    </a:moveTo>
                    <a:cubicBezTo>
                      <a:pt x="54" y="55"/>
                      <a:pt x="49" y="57"/>
                      <a:pt x="45" y="55"/>
                    </a:cubicBezTo>
                    <a:cubicBezTo>
                      <a:pt x="41" y="54"/>
                      <a:pt x="39" y="49"/>
                      <a:pt x="41" y="45"/>
                    </a:cubicBezTo>
                    <a:cubicBezTo>
                      <a:pt x="42" y="42"/>
                      <a:pt x="45" y="40"/>
                      <a:pt x="48" y="40"/>
                    </a:cubicBezTo>
                    <a:cubicBezTo>
                      <a:pt x="49" y="40"/>
                      <a:pt x="50" y="40"/>
                      <a:pt x="51" y="40"/>
                    </a:cubicBezTo>
                    <a:cubicBezTo>
                      <a:pt x="53" y="41"/>
                      <a:pt x="55" y="43"/>
                      <a:pt x="56" y="45"/>
                    </a:cubicBezTo>
                    <a:cubicBezTo>
                      <a:pt x="56" y="47"/>
                      <a:pt x="56" y="49"/>
                      <a:pt x="56" y="51"/>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grpSp>
      </p:grpSp>
      <p:grpSp>
        <p:nvGrpSpPr>
          <p:cNvPr id="16" name="组合 15"/>
          <p:cNvGrpSpPr/>
          <p:nvPr/>
        </p:nvGrpSpPr>
        <p:grpSpPr>
          <a:xfrm>
            <a:off x="5143135" y="1347614"/>
            <a:ext cx="1377351" cy="1741822"/>
            <a:chOff x="5143134" y="1563638"/>
            <a:chExt cx="1377351" cy="1741822"/>
          </a:xfrm>
        </p:grpSpPr>
        <p:sp>
          <p:nvSpPr>
            <p:cNvPr id="17" name="矩形 16"/>
            <p:cNvSpPr/>
            <p:nvPr/>
          </p:nvSpPr>
          <p:spPr>
            <a:xfrm>
              <a:off x="5143134" y="2805821"/>
              <a:ext cx="1377351" cy="4996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p>
          </p:txBody>
        </p:sp>
        <p:sp>
          <p:nvSpPr>
            <p:cNvPr id="18" name="椭圆 17"/>
            <p:cNvSpPr/>
            <p:nvPr/>
          </p:nvSpPr>
          <p:spPr>
            <a:xfrm>
              <a:off x="5200205" y="1563638"/>
              <a:ext cx="1246474" cy="1246474"/>
            </a:xfrm>
            <a:prstGeom prst="ellipse">
              <a:avLst/>
            </a:prstGeom>
            <a:solidFill>
              <a:schemeClr val="accent3"/>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19" name="组合 18"/>
            <p:cNvGrpSpPr/>
            <p:nvPr/>
          </p:nvGrpSpPr>
          <p:grpSpPr>
            <a:xfrm>
              <a:off x="5475618" y="1967415"/>
              <a:ext cx="714523" cy="592990"/>
              <a:chOff x="7150101" y="5892800"/>
              <a:chExt cx="541338" cy="449263"/>
            </a:xfrm>
          </p:grpSpPr>
          <p:sp>
            <p:nvSpPr>
              <p:cNvPr id="20" name="Freeform 64"/>
              <p:cNvSpPr/>
              <p:nvPr/>
            </p:nvSpPr>
            <p:spPr bwMode="auto">
              <a:xfrm>
                <a:off x="7240588" y="6027738"/>
                <a:ext cx="112713" cy="157163"/>
              </a:xfrm>
              <a:custGeom>
                <a:avLst/>
                <a:gdLst>
                  <a:gd name="T0" fmla="*/ 28 w 40"/>
                  <a:gd name="T1" fmla="*/ 23 h 56"/>
                  <a:gd name="T2" fmla="*/ 28 w 40"/>
                  <a:gd name="T3" fmla="*/ 8 h 56"/>
                  <a:gd name="T4" fmla="*/ 20 w 40"/>
                  <a:gd name="T5" fmla="*/ 0 h 56"/>
                  <a:gd name="T6" fmla="*/ 12 w 40"/>
                  <a:gd name="T7" fmla="*/ 8 h 56"/>
                  <a:gd name="T8" fmla="*/ 12 w 40"/>
                  <a:gd name="T9" fmla="*/ 23 h 56"/>
                  <a:gd name="T10" fmla="*/ 16 w 40"/>
                  <a:gd name="T11" fmla="*/ 30 h 56"/>
                  <a:gd name="T12" fmla="*/ 16 w 40"/>
                  <a:gd name="T13" fmla="*/ 33 h 56"/>
                  <a:gd name="T14" fmla="*/ 14 w 40"/>
                  <a:gd name="T15" fmla="*/ 35 h 56"/>
                  <a:gd name="T16" fmla="*/ 0 w 40"/>
                  <a:gd name="T17" fmla="*/ 42 h 56"/>
                  <a:gd name="T18" fmla="*/ 0 w 40"/>
                  <a:gd name="T19" fmla="*/ 52 h 56"/>
                  <a:gd name="T20" fmla="*/ 4 w 40"/>
                  <a:gd name="T21" fmla="*/ 56 h 56"/>
                  <a:gd name="T22" fmla="*/ 36 w 40"/>
                  <a:gd name="T23" fmla="*/ 56 h 56"/>
                  <a:gd name="T24" fmla="*/ 40 w 40"/>
                  <a:gd name="T25" fmla="*/ 52 h 56"/>
                  <a:gd name="T26" fmla="*/ 40 w 40"/>
                  <a:gd name="T27" fmla="*/ 42 h 56"/>
                  <a:gd name="T28" fmla="*/ 24 w 40"/>
                  <a:gd name="T29" fmla="*/ 30 h 56"/>
                  <a:gd name="T30" fmla="*/ 28 w 40"/>
                  <a:gd name="T31" fmla="*/ 2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 h="56">
                    <a:moveTo>
                      <a:pt x="28" y="23"/>
                    </a:moveTo>
                    <a:cubicBezTo>
                      <a:pt x="28" y="8"/>
                      <a:pt x="28" y="8"/>
                      <a:pt x="28" y="8"/>
                    </a:cubicBezTo>
                    <a:cubicBezTo>
                      <a:pt x="28" y="3"/>
                      <a:pt x="25" y="0"/>
                      <a:pt x="20" y="0"/>
                    </a:cubicBezTo>
                    <a:cubicBezTo>
                      <a:pt x="16" y="0"/>
                      <a:pt x="12" y="3"/>
                      <a:pt x="12" y="8"/>
                    </a:cubicBezTo>
                    <a:cubicBezTo>
                      <a:pt x="12" y="23"/>
                      <a:pt x="12" y="23"/>
                      <a:pt x="12" y="23"/>
                    </a:cubicBezTo>
                    <a:cubicBezTo>
                      <a:pt x="16" y="30"/>
                      <a:pt x="16" y="30"/>
                      <a:pt x="16" y="30"/>
                    </a:cubicBezTo>
                    <a:cubicBezTo>
                      <a:pt x="16" y="31"/>
                      <a:pt x="17" y="32"/>
                      <a:pt x="16" y="33"/>
                    </a:cubicBezTo>
                    <a:cubicBezTo>
                      <a:pt x="16" y="34"/>
                      <a:pt x="15" y="35"/>
                      <a:pt x="14" y="35"/>
                    </a:cubicBezTo>
                    <a:cubicBezTo>
                      <a:pt x="0" y="42"/>
                      <a:pt x="0" y="42"/>
                      <a:pt x="0" y="42"/>
                    </a:cubicBezTo>
                    <a:cubicBezTo>
                      <a:pt x="0" y="52"/>
                      <a:pt x="0" y="52"/>
                      <a:pt x="0" y="52"/>
                    </a:cubicBezTo>
                    <a:cubicBezTo>
                      <a:pt x="0" y="54"/>
                      <a:pt x="2" y="56"/>
                      <a:pt x="4" y="56"/>
                    </a:cubicBezTo>
                    <a:cubicBezTo>
                      <a:pt x="36" y="56"/>
                      <a:pt x="36" y="56"/>
                      <a:pt x="36" y="56"/>
                    </a:cubicBezTo>
                    <a:cubicBezTo>
                      <a:pt x="38" y="56"/>
                      <a:pt x="40" y="54"/>
                      <a:pt x="40" y="52"/>
                    </a:cubicBezTo>
                    <a:cubicBezTo>
                      <a:pt x="40" y="42"/>
                      <a:pt x="40" y="42"/>
                      <a:pt x="40" y="42"/>
                    </a:cubicBezTo>
                    <a:cubicBezTo>
                      <a:pt x="24" y="30"/>
                      <a:pt x="24" y="30"/>
                      <a:pt x="24" y="30"/>
                    </a:cubicBezTo>
                    <a:lnTo>
                      <a:pt x="28" y="2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sp>
            <p:nvSpPr>
              <p:cNvPr id="21" name="Freeform 65"/>
              <p:cNvSpPr>
                <a:spLocks noEditPoints="1"/>
              </p:cNvSpPr>
              <p:nvPr/>
            </p:nvSpPr>
            <p:spPr bwMode="auto">
              <a:xfrm>
                <a:off x="7150101" y="5892800"/>
                <a:ext cx="541338" cy="449263"/>
              </a:xfrm>
              <a:custGeom>
                <a:avLst/>
                <a:gdLst>
                  <a:gd name="T0" fmla="*/ 188 w 192"/>
                  <a:gd name="T1" fmla="*/ 24 h 160"/>
                  <a:gd name="T2" fmla="*/ 104 w 192"/>
                  <a:gd name="T3" fmla="*/ 24 h 160"/>
                  <a:gd name="T4" fmla="*/ 104 w 192"/>
                  <a:gd name="T5" fmla="*/ 4 h 160"/>
                  <a:gd name="T6" fmla="*/ 100 w 192"/>
                  <a:gd name="T7" fmla="*/ 0 h 160"/>
                  <a:gd name="T8" fmla="*/ 4 w 192"/>
                  <a:gd name="T9" fmla="*/ 0 h 160"/>
                  <a:gd name="T10" fmla="*/ 0 w 192"/>
                  <a:gd name="T11" fmla="*/ 4 h 160"/>
                  <a:gd name="T12" fmla="*/ 0 w 192"/>
                  <a:gd name="T13" fmla="*/ 156 h 160"/>
                  <a:gd name="T14" fmla="*/ 4 w 192"/>
                  <a:gd name="T15" fmla="*/ 160 h 160"/>
                  <a:gd name="T16" fmla="*/ 60 w 192"/>
                  <a:gd name="T17" fmla="*/ 160 h 160"/>
                  <a:gd name="T18" fmla="*/ 64 w 192"/>
                  <a:gd name="T19" fmla="*/ 156 h 160"/>
                  <a:gd name="T20" fmla="*/ 64 w 192"/>
                  <a:gd name="T21" fmla="*/ 136 h 160"/>
                  <a:gd name="T22" fmla="*/ 72 w 192"/>
                  <a:gd name="T23" fmla="*/ 136 h 160"/>
                  <a:gd name="T24" fmla="*/ 72 w 192"/>
                  <a:gd name="T25" fmla="*/ 156 h 160"/>
                  <a:gd name="T26" fmla="*/ 76 w 192"/>
                  <a:gd name="T27" fmla="*/ 160 h 160"/>
                  <a:gd name="T28" fmla="*/ 116 w 192"/>
                  <a:gd name="T29" fmla="*/ 160 h 160"/>
                  <a:gd name="T30" fmla="*/ 120 w 192"/>
                  <a:gd name="T31" fmla="*/ 156 h 160"/>
                  <a:gd name="T32" fmla="*/ 120 w 192"/>
                  <a:gd name="T33" fmla="*/ 136 h 160"/>
                  <a:gd name="T34" fmla="*/ 128 w 192"/>
                  <a:gd name="T35" fmla="*/ 136 h 160"/>
                  <a:gd name="T36" fmla="*/ 128 w 192"/>
                  <a:gd name="T37" fmla="*/ 156 h 160"/>
                  <a:gd name="T38" fmla="*/ 132 w 192"/>
                  <a:gd name="T39" fmla="*/ 160 h 160"/>
                  <a:gd name="T40" fmla="*/ 188 w 192"/>
                  <a:gd name="T41" fmla="*/ 160 h 160"/>
                  <a:gd name="T42" fmla="*/ 192 w 192"/>
                  <a:gd name="T43" fmla="*/ 156 h 160"/>
                  <a:gd name="T44" fmla="*/ 192 w 192"/>
                  <a:gd name="T45" fmla="*/ 28 h 160"/>
                  <a:gd name="T46" fmla="*/ 188 w 192"/>
                  <a:gd name="T47" fmla="*/ 24 h 160"/>
                  <a:gd name="T48" fmla="*/ 80 w 192"/>
                  <a:gd name="T49" fmla="*/ 100 h 160"/>
                  <a:gd name="T50" fmla="*/ 68 w 192"/>
                  <a:gd name="T51" fmla="*/ 112 h 160"/>
                  <a:gd name="T52" fmla="*/ 36 w 192"/>
                  <a:gd name="T53" fmla="*/ 112 h 160"/>
                  <a:gd name="T54" fmla="*/ 24 w 192"/>
                  <a:gd name="T55" fmla="*/ 100 h 160"/>
                  <a:gd name="T56" fmla="*/ 24 w 192"/>
                  <a:gd name="T57" fmla="*/ 88 h 160"/>
                  <a:gd name="T58" fmla="*/ 26 w 192"/>
                  <a:gd name="T59" fmla="*/ 84 h 160"/>
                  <a:gd name="T60" fmla="*/ 39 w 192"/>
                  <a:gd name="T61" fmla="*/ 78 h 160"/>
                  <a:gd name="T62" fmla="*/ 37 w 192"/>
                  <a:gd name="T63" fmla="*/ 74 h 160"/>
                  <a:gd name="T64" fmla="*/ 36 w 192"/>
                  <a:gd name="T65" fmla="*/ 72 h 160"/>
                  <a:gd name="T66" fmla="*/ 36 w 192"/>
                  <a:gd name="T67" fmla="*/ 56 h 160"/>
                  <a:gd name="T68" fmla="*/ 52 w 192"/>
                  <a:gd name="T69" fmla="*/ 40 h 160"/>
                  <a:gd name="T70" fmla="*/ 68 w 192"/>
                  <a:gd name="T71" fmla="*/ 56 h 160"/>
                  <a:gd name="T72" fmla="*/ 68 w 192"/>
                  <a:gd name="T73" fmla="*/ 72 h 160"/>
                  <a:gd name="T74" fmla="*/ 68 w 192"/>
                  <a:gd name="T75" fmla="*/ 74 h 160"/>
                  <a:gd name="T76" fmla="*/ 65 w 192"/>
                  <a:gd name="T77" fmla="*/ 78 h 160"/>
                  <a:gd name="T78" fmla="*/ 78 w 192"/>
                  <a:gd name="T79" fmla="*/ 84 h 160"/>
                  <a:gd name="T80" fmla="*/ 80 w 192"/>
                  <a:gd name="T81" fmla="*/ 88 h 160"/>
                  <a:gd name="T82" fmla="*/ 80 w 192"/>
                  <a:gd name="T83" fmla="*/ 100 h 160"/>
                  <a:gd name="T84" fmla="*/ 164 w 192"/>
                  <a:gd name="T85" fmla="*/ 112 h 160"/>
                  <a:gd name="T86" fmla="*/ 100 w 192"/>
                  <a:gd name="T87" fmla="*/ 112 h 160"/>
                  <a:gd name="T88" fmla="*/ 96 w 192"/>
                  <a:gd name="T89" fmla="*/ 108 h 160"/>
                  <a:gd name="T90" fmla="*/ 100 w 192"/>
                  <a:gd name="T91" fmla="*/ 104 h 160"/>
                  <a:gd name="T92" fmla="*/ 164 w 192"/>
                  <a:gd name="T93" fmla="*/ 104 h 160"/>
                  <a:gd name="T94" fmla="*/ 168 w 192"/>
                  <a:gd name="T95" fmla="*/ 108 h 160"/>
                  <a:gd name="T96" fmla="*/ 164 w 192"/>
                  <a:gd name="T97" fmla="*/ 112 h 160"/>
                  <a:gd name="T98" fmla="*/ 164 w 192"/>
                  <a:gd name="T99" fmla="*/ 88 h 160"/>
                  <a:gd name="T100" fmla="*/ 100 w 192"/>
                  <a:gd name="T101" fmla="*/ 88 h 160"/>
                  <a:gd name="T102" fmla="*/ 96 w 192"/>
                  <a:gd name="T103" fmla="*/ 84 h 160"/>
                  <a:gd name="T104" fmla="*/ 100 w 192"/>
                  <a:gd name="T105" fmla="*/ 80 h 160"/>
                  <a:gd name="T106" fmla="*/ 164 w 192"/>
                  <a:gd name="T107" fmla="*/ 80 h 160"/>
                  <a:gd name="T108" fmla="*/ 168 w 192"/>
                  <a:gd name="T109" fmla="*/ 84 h 160"/>
                  <a:gd name="T110" fmla="*/ 164 w 192"/>
                  <a:gd name="T111" fmla="*/ 88 h 160"/>
                  <a:gd name="T112" fmla="*/ 164 w 192"/>
                  <a:gd name="T113" fmla="*/ 64 h 160"/>
                  <a:gd name="T114" fmla="*/ 100 w 192"/>
                  <a:gd name="T115" fmla="*/ 64 h 160"/>
                  <a:gd name="T116" fmla="*/ 96 w 192"/>
                  <a:gd name="T117" fmla="*/ 60 h 160"/>
                  <a:gd name="T118" fmla="*/ 100 w 192"/>
                  <a:gd name="T119" fmla="*/ 56 h 160"/>
                  <a:gd name="T120" fmla="*/ 164 w 192"/>
                  <a:gd name="T121" fmla="*/ 56 h 160"/>
                  <a:gd name="T122" fmla="*/ 168 w 192"/>
                  <a:gd name="T123" fmla="*/ 60 h 160"/>
                  <a:gd name="T124" fmla="*/ 164 w 192"/>
                  <a:gd name="T125" fmla="*/ 64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92" h="160">
                    <a:moveTo>
                      <a:pt x="188" y="24"/>
                    </a:moveTo>
                    <a:cubicBezTo>
                      <a:pt x="104" y="24"/>
                      <a:pt x="104" y="24"/>
                      <a:pt x="104" y="24"/>
                    </a:cubicBezTo>
                    <a:cubicBezTo>
                      <a:pt x="104" y="4"/>
                      <a:pt x="104" y="4"/>
                      <a:pt x="104" y="4"/>
                    </a:cubicBezTo>
                    <a:cubicBezTo>
                      <a:pt x="104" y="2"/>
                      <a:pt x="102" y="0"/>
                      <a:pt x="100" y="0"/>
                    </a:cubicBezTo>
                    <a:cubicBezTo>
                      <a:pt x="4" y="0"/>
                      <a:pt x="4" y="0"/>
                      <a:pt x="4" y="0"/>
                    </a:cubicBezTo>
                    <a:cubicBezTo>
                      <a:pt x="2" y="0"/>
                      <a:pt x="0" y="2"/>
                      <a:pt x="0" y="4"/>
                    </a:cubicBezTo>
                    <a:cubicBezTo>
                      <a:pt x="0" y="156"/>
                      <a:pt x="0" y="156"/>
                      <a:pt x="0" y="156"/>
                    </a:cubicBezTo>
                    <a:cubicBezTo>
                      <a:pt x="0" y="158"/>
                      <a:pt x="2" y="160"/>
                      <a:pt x="4" y="160"/>
                    </a:cubicBezTo>
                    <a:cubicBezTo>
                      <a:pt x="60" y="160"/>
                      <a:pt x="60" y="160"/>
                      <a:pt x="60" y="160"/>
                    </a:cubicBezTo>
                    <a:cubicBezTo>
                      <a:pt x="62" y="160"/>
                      <a:pt x="64" y="158"/>
                      <a:pt x="64" y="156"/>
                    </a:cubicBezTo>
                    <a:cubicBezTo>
                      <a:pt x="64" y="136"/>
                      <a:pt x="64" y="136"/>
                      <a:pt x="64" y="136"/>
                    </a:cubicBezTo>
                    <a:cubicBezTo>
                      <a:pt x="72" y="136"/>
                      <a:pt x="72" y="136"/>
                      <a:pt x="72" y="136"/>
                    </a:cubicBezTo>
                    <a:cubicBezTo>
                      <a:pt x="72" y="156"/>
                      <a:pt x="72" y="156"/>
                      <a:pt x="72" y="156"/>
                    </a:cubicBezTo>
                    <a:cubicBezTo>
                      <a:pt x="72" y="158"/>
                      <a:pt x="74" y="160"/>
                      <a:pt x="76" y="160"/>
                    </a:cubicBezTo>
                    <a:cubicBezTo>
                      <a:pt x="116" y="160"/>
                      <a:pt x="116" y="160"/>
                      <a:pt x="116" y="160"/>
                    </a:cubicBezTo>
                    <a:cubicBezTo>
                      <a:pt x="118" y="160"/>
                      <a:pt x="120" y="158"/>
                      <a:pt x="120" y="156"/>
                    </a:cubicBezTo>
                    <a:cubicBezTo>
                      <a:pt x="120" y="136"/>
                      <a:pt x="120" y="136"/>
                      <a:pt x="120" y="136"/>
                    </a:cubicBezTo>
                    <a:cubicBezTo>
                      <a:pt x="128" y="136"/>
                      <a:pt x="128" y="136"/>
                      <a:pt x="128" y="136"/>
                    </a:cubicBezTo>
                    <a:cubicBezTo>
                      <a:pt x="128" y="156"/>
                      <a:pt x="128" y="156"/>
                      <a:pt x="128" y="156"/>
                    </a:cubicBezTo>
                    <a:cubicBezTo>
                      <a:pt x="128" y="158"/>
                      <a:pt x="130" y="160"/>
                      <a:pt x="132" y="160"/>
                    </a:cubicBezTo>
                    <a:cubicBezTo>
                      <a:pt x="188" y="160"/>
                      <a:pt x="188" y="160"/>
                      <a:pt x="188" y="160"/>
                    </a:cubicBezTo>
                    <a:cubicBezTo>
                      <a:pt x="190" y="160"/>
                      <a:pt x="192" y="158"/>
                      <a:pt x="192" y="156"/>
                    </a:cubicBezTo>
                    <a:cubicBezTo>
                      <a:pt x="192" y="28"/>
                      <a:pt x="192" y="28"/>
                      <a:pt x="192" y="28"/>
                    </a:cubicBezTo>
                    <a:cubicBezTo>
                      <a:pt x="192" y="26"/>
                      <a:pt x="190" y="24"/>
                      <a:pt x="188" y="24"/>
                    </a:cubicBezTo>
                    <a:close/>
                    <a:moveTo>
                      <a:pt x="80" y="100"/>
                    </a:moveTo>
                    <a:cubicBezTo>
                      <a:pt x="80" y="106"/>
                      <a:pt x="75" y="112"/>
                      <a:pt x="68" y="112"/>
                    </a:cubicBezTo>
                    <a:cubicBezTo>
                      <a:pt x="36" y="112"/>
                      <a:pt x="36" y="112"/>
                      <a:pt x="36" y="112"/>
                    </a:cubicBezTo>
                    <a:cubicBezTo>
                      <a:pt x="30" y="112"/>
                      <a:pt x="24" y="106"/>
                      <a:pt x="24" y="100"/>
                    </a:cubicBezTo>
                    <a:cubicBezTo>
                      <a:pt x="24" y="88"/>
                      <a:pt x="24" y="88"/>
                      <a:pt x="24" y="88"/>
                    </a:cubicBezTo>
                    <a:cubicBezTo>
                      <a:pt x="24" y="86"/>
                      <a:pt x="25" y="85"/>
                      <a:pt x="26" y="84"/>
                    </a:cubicBezTo>
                    <a:cubicBezTo>
                      <a:pt x="39" y="78"/>
                      <a:pt x="39" y="78"/>
                      <a:pt x="39" y="78"/>
                    </a:cubicBezTo>
                    <a:cubicBezTo>
                      <a:pt x="37" y="74"/>
                      <a:pt x="37" y="74"/>
                      <a:pt x="37" y="74"/>
                    </a:cubicBezTo>
                    <a:cubicBezTo>
                      <a:pt x="36" y="73"/>
                      <a:pt x="36" y="73"/>
                      <a:pt x="36" y="72"/>
                    </a:cubicBezTo>
                    <a:cubicBezTo>
                      <a:pt x="36" y="56"/>
                      <a:pt x="36" y="56"/>
                      <a:pt x="36" y="56"/>
                    </a:cubicBezTo>
                    <a:cubicBezTo>
                      <a:pt x="36" y="47"/>
                      <a:pt x="43" y="40"/>
                      <a:pt x="52" y="40"/>
                    </a:cubicBezTo>
                    <a:cubicBezTo>
                      <a:pt x="61" y="40"/>
                      <a:pt x="68" y="47"/>
                      <a:pt x="68" y="56"/>
                    </a:cubicBezTo>
                    <a:cubicBezTo>
                      <a:pt x="68" y="72"/>
                      <a:pt x="68" y="72"/>
                      <a:pt x="68" y="72"/>
                    </a:cubicBezTo>
                    <a:cubicBezTo>
                      <a:pt x="68" y="73"/>
                      <a:pt x="68" y="73"/>
                      <a:pt x="68" y="74"/>
                    </a:cubicBezTo>
                    <a:cubicBezTo>
                      <a:pt x="65" y="78"/>
                      <a:pt x="65" y="78"/>
                      <a:pt x="65" y="78"/>
                    </a:cubicBezTo>
                    <a:cubicBezTo>
                      <a:pt x="78" y="84"/>
                      <a:pt x="78" y="84"/>
                      <a:pt x="78" y="84"/>
                    </a:cubicBezTo>
                    <a:cubicBezTo>
                      <a:pt x="79" y="85"/>
                      <a:pt x="80" y="86"/>
                      <a:pt x="80" y="88"/>
                    </a:cubicBezTo>
                    <a:lnTo>
                      <a:pt x="80" y="100"/>
                    </a:lnTo>
                    <a:close/>
                    <a:moveTo>
                      <a:pt x="164" y="112"/>
                    </a:moveTo>
                    <a:cubicBezTo>
                      <a:pt x="100" y="112"/>
                      <a:pt x="100" y="112"/>
                      <a:pt x="100" y="112"/>
                    </a:cubicBezTo>
                    <a:cubicBezTo>
                      <a:pt x="98" y="112"/>
                      <a:pt x="96" y="110"/>
                      <a:pt x="96" y="108"/>
                    </a:cubicBezTo>
                    <a:cubicBezTo>
                      <a:pt x="96" y="106"/>
                      <a:pt x="98" y="104"/>
                      <a:pt x="100" y="104"/>
                    </a:cubicBezTo>
                    <a:cubicBezTo>
                      <a:pt x="164" y="104"/>
                      <a:pt x="164" y="104"/>
                      <a:pt x="164" y="104"/>
                    </a:cubicBezTo>
                    <a:cubicBezTo>
                      <a:pt x="166" y="104"/>
                      <a:pt x="168" y="106"/>
                      <a:pt x="168" y="108"/>
                    </a:cubicBezTo>
                    <a:cubicBezTo>
                      <a:pt x="168" y="110"/>
                      <a:pt x="166" y="112"/>
                      <a:pt x="164" y="112"/>
                    </a:cubicBezTo>
                    <a:close/>
                    <a:moveTo>
                      <a:pt x="164" y="88"/>
                    </a:moveTo>
                    <a:cubicBezTo>
                      <a:pt x="100" y="88"/>
                      <a:pt x="100" y="88"/>
                      <a:pt x="100" y="88"/>
                    </a:cubicBezTo>
                    <a:cubicBezTo>
                      <a:pt x="98" y="88"/>
                      <a:pt x="96" y="86"/>
                      <a:pt x="96" y="84"/>
                    </a:cubicBezTo>
                    <a:cubicBezTo>
                      <a:pt x="96" y="82"/>
                      <a:pt x="98" y="80"/>
                      <a:pt x="100" y="80"/>
                    </a:cubicBezTo>
                    <a:cubicBezTo>
                      <a:pt x="164" y="80"/>
                      <a:pt x="164" y="80"/>
                      <a:pt x="164" y="80"/>
                    </a:cubicBezTo>
                    <a:cubicBezTo>
                      <a:pt x="166" y="80"/>
                      <a:pt x="168" y="82"/>
                      <a:pt x="168" y="84"/>
                    </a:cubicBezTo>
                    <a:cubicBezTo>
                      <a:pt x="168" y="86"/>
                      <a:pt x="166" y="88"/>
                      <a:pt x="164" y="88"/>
                    </a:cubicBezTo>
                    <a:close/>
                    <a:moveTo>
                      <a:pt x="164" y="64"/>
                    </a:moveTo>
                    <a:cubicBezTo>
                      <a:pt x="100" y="64"/>
                      <a:pt x="100" y="64"/>
                      <a:pt x="100" y="64"/>
                    </a:cubicBezTo>
                    <a:cubicBezTo>
                      <a:pt x="98" y="64"/>
                      <a:pt x="96" y="62"/>
                      <a:pt x="96" y="60"/>
                    </a:cubicBezTo>
                    <a:cubicBezTo>
                      <a:pt x="96" y="58"/>
                      <a:pt x="98" y="56"/>
                      <a:pt x="100" y="56"/>
                    </a:cubicBezTo>
                    <a:cubicBezTo>
                      <a:pt x="164" y="56"/>
                      <a:pt x="164" y="56"/>
                      <a:pt x="164" y="56"/>
                    </a:cubicBezTo>
                    <a:cubicBezTo>
                      <a:pt x="166" y="56"/>
                      <a:pt x="168" y="58"/>
                      <a:pt x="168" y="60"/>
                    </a:cubicBezTo>
                    <a:cubicBezTo>
                      <a:pt x="168" y="62"/>
                      <a:pt x="166" y="64"/>
                      <a:pt x="164" y="6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grpSp>
      </p:grpSp>
      <p:grpSp>
        <p:nvGrpSpPr>
          <p:cNvPr id="22" name="组合 21"/>
          <p:cNvGrpSpPr/>
          <p:nvPr/>
        </p:nvGrpSpPr>
        <p:grpSpPr>
          <a:xfrm>
            <a:off x="6785668" y="1356081"/>
            <a:ext cx="1377351" cy="1741822"/>
            <a:chOff x="6785667" y="1572104"/>
            <a:chExt cx="1377351" cy="1741822"/>
          </a:xfrm>
        </p:grpSpPr>
        <p:sp>
          <p:nvSpPr>
            <p:cNvPr id="23" name="矩形 22"/>
            <p:cNvSpPr/>
            <p:nvPr/>
          </p:nvSpPr>
          <p:spPr>
            <a:xfrm>
              <a:off x="6785667" y="2814287"/>
              <a:ext cx="1377351" cy="49963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输入文本</a:t>
              </a:r>
            </a:p>
          </p:txBody>
        </p:sp>
        <p:sp>
          <p:nvSpPr>
            <p:cNvPr id="24" name="椭圆 23"/>
            <p:cNvSpPr/>
            <p:nvPr/>
          </p:nvSpPr>
          <p:spPr>
            <a:xfrm>
              <a:off x="6842738" y="1572104"/>
              <a:ext cx="1246474" cy="1246474"/>
            </a:xfrm>
            <a:prstGeom prst="ellipse">
              <a:avLst/>
            </a:prstGeom>
            <a:solidFill>
              <a:schemeClr val="accent4"/>
            </a:solidFill>
            <a:ln w="254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5" name="组合 24"/>
            <p:cNvGrpSpPr/>
            <p:nvPr/>
          </p:nvGrpSpPr>
          <p:grpSpPr>
            <a:xfrm>
              <a:off x="7228150" y="1853158"/>
              <a:ext cx="475649" cy="712427"/>
              <a:chOff x="658813" y="3189288"/>
              <a:chExt cx="360363" cy="539750"/>
            </a:xfrm>
          </p:grpSpPr>
          <p:sp>
            <p:nvSpPr>
              <p:cNvPr id="26" name="Freeform 35"/>
              <p:cNvSpPr/>
              <p:nvPr/>
            </p:nvSpPr>
            <p:spPr bwMode="auto">
              <a:xfrm>
                <a:off x="749300" y="3594100"/>
                <a:ext cx="179388" cy="134938"/>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2"/>
                      <a:pt x="14" y="48"/>
                      <a:pt x="20" y="48"/>
                    </a:cubicBezTo>
                    <a:cubicBezTo>
                      <a:pt x="44" y="48"/>
                      <a:pt x="44" y="48"/>
                      <a:pt x="44" y="48"/>
                    </a:cubicBezTo>
                    <a:cubicBezTo>
                      <a:pt x="51" y="48"/>
                      <a:pt x="56" y="42"/>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sp>
            <p:nvSpPr>
              <p:cNvPr id="27" name="Freeform 36"/>
              <p:cNvSpPr>
                <a:spLocks noEditPoints="1"/>
              </p:cNvSpPr>
              <p:nvPr/>
            </p:nvSpPr>
            <p:spPr bwMode="auto">
              <a:xfrm>
                <a:off x="658813" y="3189288"/>
                <a:ext cx="360363" cy="382588"/>
              </a:xfrm>
              <a:custGeom>
                <a:avLst/>
                <a:gdLst>
                  <a:gd name="T0" fmla="*/ 64 w 128"/>
                  <a:gd name="T1" fmla="*/ 0 h 136"/>
                  <a:gd name="T2" fmla="*/ 0 w 128"/>
                  <a:gd name="T3" fmla="*/ 64 h 136"/>
                  <a:gd name="T4" fmla="*/ 19 w 128"/>
                  <a:gd name="T5" fmla="*/ 115 h 136"/>
                  <a:gd name="T6" fmla="*/ 30 w 128"/>
                  <a:gd name="T7" fmla="*/ 136 h 136"/>
                  <a:gd name="T8" fmla="*/ 99 w 128"/>
                  <a:gd name="T9" fmla="*/ 136 h 136"/>
                  <a:gd name="T10" fmla="*/ 110 w 128"/>
                  <a:gd name="T11" fmla="*/ 115 h 136"/>
                  <a:gd name="T12" fmla="*/ 128 w 128"/>
                  <a:gd name="T13" fmla="*/ 64 h 136"/>
                  <a:gd name="T14" fmla="*/ 64 w 128"/>
                  <a:gd name="T15" fmla="*/ 0 h 136"/>
                  <a:gd name="T16" fmla="*/ 61 w 128"/>
                  <a:gd name="T17" fmla="*/ 32 h 136"/>
                  <a:gd name="T18" fmla="*/ 32 w 128"/>
                  <a:gd name="T19" fmla="*/ 64 h 136"/>
                  <a:gd name="T20" fmla="*/ 45 w 128"/>
                  <a:gd name="T21" fmla="*/ 94 h 136"/>
                  <a:gd name="T22" fmla="*/ 48 w 128"/>
                  <a:gd name="T23" fmla="*/ 98 h 136"/>
                  <a:gd name="T24" fmla="*/ 46 w 128"/>
                  <a:gd name="T25" fmla="*/ 104 h 136"/>
                  <a:gd name="T26" fmla="*/ 44 w 128"/>
                  <a:gd name="T27" fmla="*/ 104 h 136"/>
                  <a:gd name="T28" fmla="*/ 41 w 128"/>
                  <a:gd name="T29" fmla="*/ 102 h 136"/>
                  <a:gd name="T30" fmla="*/ 38 w 128"/>
                  <a:gd name="T31" fmla="*/ 98 h 136"/>
                  <a:gd name="T32" fmla="*/ 24 w 128"/>
                  <a:gd name="T33" fmla="*/ 64 h 136"/>
                  <a:gd name="T34" fmla="*/ 60 w 128"/>
                  <a:gd name="T35" fmla="*/ 24 h 136"/>
                  <a:gd name="T36" fmla="*/ 64 w 128"/>
                  <a:gd name="T37" fmla="*/ 28 h 136"/>
                  <a:gd name="T38" fmla="*/ 61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30" y="136"/>
                    </a:cubicBezTo>
                    <a:cubicBezTo>
                      <a:pt x="99" y="136"/>
                      <a:pt x="99" y="136"/>
                      <a:pt x="99" y="136"/>
                    </a:cubicBezTo>
                    <a:cubicBezTo>
                      <a:pt x="101" y="129"/>
                      <a:pt x="105" y="122"/>
                      <a:pt x="110" y="115"/>
                    </a:cubicBezTo>
                    <a:cubicBezTo>
                      <a:pt x="118" y="100"/>
                      <a:pt x="128" y="83"/>
                      <a:pt x="128" y="64"/>
                    </a:cubicBezTo>
                    <a:cubicBezTo>
                      <a:pt x="128" y="29"/>
                      <a:pt x="99" y="0"/>
                      <a:pt x="64" y="0"/>
                    </a:cubicBezTo>
                    <a:close/>
                    <a:moveTo>
                      <a:pt x="61" y="32"/>
                    </a:moveTo>
                    <a:cubicBezTo>
                      <a:pt x="44" y="34"/>
                      <a:pt x="32" y="47"/>
                      <a:pt x="32" y="64"/>
                    </a:cubicBezTo>
                    <a:cubicBezTo>
                      <a:pt x="32" y="72"/>
                      <a:pt x="39" y="84"/>
                      <a:pt x="45" y="94"/>
                    </a:cubicBezTo>
                    <a:cubicBezTo>
                      <a:pt x="46" y="95"/>
                      <a:pt x="47" y="97"/>
                      <a:pt x="48" y="98"/>
                    </a:cubicBezTo>
                    <a:cubicBezTo>
                      <a:pt x="49" y="100"/>
                      <a:pt x="48" y="102"/>
                      <a:pt x="46" y="104"/>
                    </a:cubicBezTo>
                    <a:cubicBezTo>
                      <a:pt x="45" y="104"/>
                      <a:pt x="45" y="104"/>
                      <a:pt x="44" y="104"/>
                    </a:cubicBezTo>
                    <a:cubicBezTo>
                      <a:pt x="43" y="104"/>
                      <a:pt x="41" y="103"/>
                      <a:pt x="41" y="102"/>
                    </a:cubicBezTo>
                    <a:cubicBezTo>
                      <a:pt x="40" y="101"/>
                      <a:pt x="39" y="99"/>
                      <a:pt x="38" y="98"/>
                    </a:cubicBezTo>
                    <a:cubicBezTo>
                      <a:pt x="32" y="87"/>
                      <a:pt x="24" y="74"/>
                      <a:pt x="24" y="64"/>
                    </a:cubicBezTo>
                    <a:cubicBezTo>
                      <a:pt x="24" y="43"/>
                      <a:pt x="39" y="26"/>
                      <a:pt x="60" y="24"/>
                    </a:cubicBezTo>
                    <a:cubicBezTo>
                      <a:pt x="62" y="24"/>
                      <a:pt x="64" y="25"/>
                      <a:pt x="64" y="28"/>
                    </a:cubicBezTo>
                    <a:cubicBezTo>
                      <a:pt x="64" y="30"/>
                      <a:pt x="63" y="32"/>
                      <a:pt x="61" y="3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200" dirty="0"/>
              </a:p>
            </p:txBody>
          </p:sp>
        </p:grpSp>
      </p:grpSp>
      <p:sp>
        <p:nvSpPr>
          <p:cNvPr id="28" name="TextBox 80"/>
          <p:cNvSpPr>
            <a:spLocks noChangeArrowheads="1"/>
          </p:cNvSpPr>
          <p:nvPr/>
        </p:nvSpPr>
        <p:spPr bwMode="auto">
          <a:xfrm>
            <a:off x="1292585" y="3719860"/>
            <a:ext cx="6796629" cy="477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23" tIns="45711" rIns="91423" bIns="45711">
            <a:spAutoFit/>
          </a:bodyPr>
          <a:lstStyle/>
          <a:p>
            <a:pPr algn="just">
              <a:lnSpc>
                <a:spcPts val="1500"/>
              </a:lnSpc>
              <a:spcBef>
                <a:spcPts val="600"/>
              </a:spcBef>
              <a:spcAft>
                <a:spcPts val="600"/>
              </a:spcAft>
              <a:buClr>
                <a:srgbClr val="074AA1"/>
              </a:buClr>
              <a:defRPr/>
            </a:pPr>
            <a:r>
              <a:rPr lang="zh-CN" altLang="en-US" sz="900" dirty="0">
                <a:solidFill>
                  <a:schemeClr val="tx1">
                    <a:lumMod val="50000"/>
                    <a:lumOff val="50000"/>
                  </a:schemeClr>
                </a:solidFill>
                <a:latin typeface="微软雅黑" panose="020B0503020204020204" pitchFamily="34" charset="-122"/>
                <a:ea typeface="微软雅黑" panose="020B0503020204020204" pitchFamily="34" charset="-122"/>
              </a:rPr>
              <a:t>请在此处输入您的文本，或者复制您的文本粘贴到此处请在此处输入您的文本，或者复制您的文本粘贴到此处请在此处输入您的文本，或者复制您的文本粘贴到此处请在此处输入您的文本，或者复制您的文本粘贴到此处</a:t>
            </a:r>
            <a:endParaRPr lang="en-US" altLang="zh-CN" sz="9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par>
                          <p:cTn id="28" fill="hold">
                            <p:stCondLst>
                              <p:cond delay="2000"/>
                            </p:stCondLst>
                            <p:childTnLst>
                              <p:par>
                                <p:cTn id="29" presetID="16" presetClass="entr" presetSubtype="21" fill="hold" grpId="0"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barn(inVertical)">
                                      <p:cBhvr>
                                        <p:cTn id="31" dur="500"/>
                                        <p:tgtEl>
                                          <p:spTgt spid="2"/>
                                        </p:tgtEl>
                                      </p:cBhvr>
                                    </p:animEffect>
                                  </p:childTnLst>
                                </p:cTn>
                              </p:par>
                            </p:childTnLst>
                          </p:cTn>
                        </p:par>
                        <p:par>
                          <p:cTn id="32" fill="hold">
                            <p:stCondLst>
                              <p:cond delay="2500"/>
                            </p:stCondLst>
                            <p:childTnLst>
                              <p:par>
                                <p:cTn id="33" presetID="22" presetClass="entr" presetSubtype="8" fill="hold" nodeType="after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left)">
                                      <p:cBhvr>
                                        <p:cTn id="35" dur="1250"/>
                                        <p:tgtEl>
                                          <p:spTgt spid="3"/>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p:cBhvr>
                                        <p:cTn id="39" dur="12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8" grpId="0" bldLvl="0"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779453"/>
            <a:ext cx="9148329" cy="3891423"/>
          </a:xfrm>
          <a:prstGeom prst="rect">
            <a:avLst/>
          </a:prstGeom>
          <a:solidFill>
            <a:schemeClr val="accent1">
              <a:alpha val="8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endParaRPr lang="zh-CN" altLang="en-US"/>
          </a:p>
        </p:txBody>
      </p:sp>
      <p:sp>
        <p:nvSpPr>
          <p:cNvPr id="8" name="TextBox 39"/>
          <p:cNvSpPr txBox="1"/>
          <p:nvPr/>
        </p:nvSpPr>
        <p:spPr>
          <a:xfrm>
            <a:off x="526751" y="1603227"/>
            <a:ext cx="3584398" cy="2431435"/>
          </a:xfrm>
          <a:prstGeom prst="rect">
            <a:avLst/>
          </a:prstGeom>
          <a:noFill/>
        </p:spPr>
        <p:txBody>
          <a:bodyPr wrap="square" lIns="0" tIns="0" rIns="0" bIns="0" rtlCol="0">
            <a:spAutoFit/>
          </a:bodyPr>
          <a:lstStyle/>
          <a:p>
            <a:pPr algn="just"/>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a:t>
            </a:r>
            <a:r>
              <a:rPr lang="zh-CN" altLang="en-US"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内容</a:t>
            </a:r>
            <a:endParaRPr lang="en-US" altLang="zh-CN" sz="10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gn="just"/>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p>
          <a:p>
            <a:pPr>
              <a:lnSpc>
                <a:spcPct val="150000"/>
              </a:lnSpc>
            </a:pPr>
            <a:endParaRPr lang="en-US" altLang="zh-CN"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endParaRPr>
          </a:p>
          <a:p>
            <a:pPr>
              <a:lnSpc>
                <a:spcPct val="150000"/>
              </a:lnSpc>
            </a:pP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请替换文字内容，添加相关标题，修改文字内容，也可以直接复制你的内容到此</a:t>
            </a:r>
            <a:r>
              <a:rPr lang="zh-CN" altLang="en-US" sz="6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6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 name="梯形 2"/>
          <p:cNvSpPr/>
          <p:nvPr/>
        </p:nvSpPr>
        <p:spPr>
          <a:xfrm>
            <a:off x="4418383" y="0"/>
            <a:ext cx="4729946" cy="5143500"/>
          </a:xfrm>
          <a:custGeom>
            <a:avLst/>
            <a:gdLst>
              <a:gd name="connsiteX0" fmla="*/ 0 w 4320480"/>
              <a:gd name="connsiteY0" fmla="*/ 5143500 h 5143500"/>
              <a:gd name="connsiteX1" fmla="*/ 1080120 w 4320480"/>
              <a:gd name="connsiteY1" fmla="*/ 0 h 5143500"/>
              <a:gd name="connsiteX2" fmla="*/ 3240360 w 4320480"/>
              <a:gd name="connsiteY2" fmla="*/ 0 h 5143500"/>
              <a:gd name="connsiteX3" fmla="*/ 4320480 w 4320480"/>
              <a:gd name="connsiteY3" fmla="*/ 5143500 h 5143500"/>
              <a:gd name="connsiteX4" fmla="*/ 0 w 4320480"/>
              <a:gd name="connsiteY4" fmla="*/ 5143500 h 5143500"/>
              <a:gd name="connsiteX0" fmla="*/ 0 w 4320480"/>
              <a:gd name="connsiteY0" fmla="*/ 5154133 h 5154133"/>
              <a:gd name="connsiteX1" fmla="*/ 1080120 w 4320480"/>
              <a:gd name="connsiteY1" fmla="*/ 10633 h 5154133"/>
              <a:gd name="connsiteX2" fmla="*/ 4292983 w 4320480"/>
              <a:gd name="connsiteY2" fmla="*/ 0 h 5154133"/>
              <a:gd name="connsiteX3" fmla="*/ 4320480 w 4320480"/>
              <a:gd name="connsiteY3" fmla="*/ 5154133 h 5154133"/>
              <a:gd name="connsiteX4" fmla="*/ 0 w 4320480"/>
              <a:gd name="connsiteY4" fmla="*/ 5154133 h 5154133"/>
              <a:gd name="connsiteX0" fmla="*/ 0 w 4323701"/>
              <a:gd name="connsiteY0" fmla="*/ 5154133 h 5154133"/>
              <a:gd name="connsiteX1" fmla="*/ 1080120 w 4323701"/>
              <a:gd name="connsiteY1" fmla="*/ 10633 h 5154133"/>
              <a:gd name="connsiteX2" fmla="*/ 4323701 w 4323701"/>
              <a:gd name="connsiteY2" fmla="*/ 0 h 5154133"/>
              <a:gd name="connsiteX3" fmla="*/ 4320480 w 4323701"/>
              <a:gd name="connsiteY3" fmla="*/ 5154133 h 5154133"/>
              <a:gd name="connsiteX4" fmla="*/ 0 w 4323701"/>
              <a:gd name="connsiteY4" fmla="*/ 5154133 h 5154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323701" h="5154133">
                <a:moveTo>
                  <a:pt x="0" y="5154133"/>
                </a:moveTo>
                <a:lnTo>
                  <a:pt x="1080120" y="10633"/>
                </a:lnTo>
                <a:lnTo>
                  <a:pt x="4323701" y="0"/>
                </a:lnTo>
                <a:cubicBezTo>
                  <a:pt x="4322627" y="1718044"/>
                  <a:pt x="4321554" y="3436089"/>
                  <a:pt x="4320480" y="5154133"/>
                </a:cubicBezTo>
                <a:lnTo>
                  <a:pt x="0" y="5154133"/>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12475259"/>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up)">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015618fa4e34276.jpg"/>
          <p:cNvPicPr>
            <a:picLocks noChangeAspect="1" noChangeArrowheads="1"/>
          </p:cNvPicPr>
          <p:nvPr/>
        </p:nvPicPr>
        <p:blipFill>
          <a:blip r:embed="rId3" cstate="print"/>
          <a:srcRect/>
          <a:stretch>
            <a:fillRect/>
          </a:stretch>
        </p:blipFill>
        <p:spPr bwMode="auto">
          <a:xfrm>
            <a:off x="0" y="-4762"/>
            <a:ext cx="9144000" cy="5148262"/>
          </a:xfrm>
          <a:prstGeom prst="rect">
            <a:avLst/>
          </a:prstGeom>
          <a:noFill/>
        </p:spPr>
      </p:pic>
      <p:sp>
        <p:nvSpPr>
          <p:cNvPr id="20" name="矩形 259"/>
          <p:cNvSpPr>
            <a:spLocks noChangeArrowheads="1"/>
          </p:cNvSpPr>
          <p:nvPr/>
        </p:nvSpPr>
        <p:spPr bwMode="auto">
          <a:xfrm>
            <a:off x="3995936" y="3116686"/>
            <a:ext cx="4352484" cy="30777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000" dirty="0" smtClean="0">
                <a:solidFill>
                  <a:schemeClr val="tx1">
                    <a:lumMod val="75000"/>
                    <a:lumOff val="25000"/>
                  </a:schemeClr>
                </a:solidFill>
                <a:latin typeface="Arial" panose="020B0604020202020204" pitchFamily="34" charset="0"/>
                <a:cs typeface="Arial" panose="020B0604020202020204" pitchFamily="34" charset="0"/>
              </a:rPr>
              <a:t>BUSINESS FINANCING </a:t>
            </a:r>
            <a:r>
              <a:rPr lang="en-US" altLang="zh-CN" sz="2000" dirty="0" smtClean="0">
                <a:solidFill>
                  <a:schemeClr val="tx1">
                    <a:lumMod val="75000"/>
                    <a:lumOff val="25000"/>
                  </a:schemeClr>
                </a:solidFill>
                <a:latin typeface="Arial" panose="020B0604020202020204" pitchFamily="34" charset="0"/>
                <a:cs typeface="Arial" panose="020B0604020202020204" pitchFamily="34" charset="0"/>
              </a:rPr>
              <a:t>PPT</a:t>
            </a:r>
            <a:endParaRPr lang="en-US" altLang="zh-CN" sz="2000" dirty="0" smtClean="0">
              <a:solidFill>
                <a:schemeClr val="tx1">
                  <a:lumMod val="75000"/>
                  <a:lumOff val="25000"/>
                </a:schemeClr>
              </a:solidFill>
              <a:latin typeface="Arial" panose="020B0604020202020204" pitchFamily="34" charset="0"/>
              <a:cs typeface="Arial" panose="020B0604020202020204" pitchFamily="34" charset="0"/>
            </a:endParaRPr>
          </a:p>
        </p:txBody>
      </p:sp>
      <p:sp>
        <p:nvSpPr>
          <p:cNvPr id="21" name="矩形 259"/>
          <p:cNvSpPr>
            <a:spLocks noChangeArrowheads="1"/>
          </p:cNvSpPr>
          <p:nvPr/>
        </p:nvSpPr>
        <p:spPr bwMode="auto">
          <a:xfrm>
            <a:off x="4102548" y="2420762"/>
            <a:ext cx="4789932" cy="61555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4000" b="1" dirty="0" smtClean="0">
                <a:solidFill>
                  <a:schemeClr val="tx1">
                    <a:lumMod val="75000"/>
                    <a:lumOff val="25000"/>
                  </a:schemeClr>
                </a:solidFill>
                <a:latin typeface="Arial" panose="020B0604020202020204" pitchFamily="34" charset="0"/>
                <a:cs typeface="Arial" panose="020B0604020202020204" pitchFamily="34" charset="0"/>
              </a:rPr>
              <a:t>演讲完毕，谢谢观看</a:t>
            </a:r>
            <a:endParaRPr lang="en-US" altLang="zh-CN" sz="4000" b="1" dirty="0">
              <a:solidFill>
                <a:schemeClr val="tx1">
                  <a:lumMod val="75000"/>
                  <a:lumOff val="25000"/>
                </a:schemeClr>
              </a:solidFill>
              <a:latin typeface="Arial" panose="020B0604020202020204" pitchFamily="34" charset="0"/>
              <a:cs typeface="Arial" panose="020B0604020202020204" pitchFamily="34" charset="0"/>
            </a:endParaRPr>
          </a:p>
        </p:txBody>
      </p:sp>
      <p:sp>
        <p:nvSpPr>
          <p:cNvPr id="22" name="矩形 259"/>
          <p:cNvSpPr>
            <a:spLocks noChangeArrowheads="1"/>
          </p:cNvSpPr>
          <p:nvPr/>
        </p:nvSpPr>
        <p:spPr bwMode="auto">
          <a:xfrm>
            <a:off x="5220072" y="1275606"/>
            <a:ext cx="1800200" cy="73866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4800" b="1" dirty="0" smtClean="0">
                <a:solidFill>
                  <a:schemeClr val="accent1"/>
                </a:solidFill>
                <a:cs typeface="Arial" panose="020B0604020202020204" pitchFamily="34" charset="0"/>
              </a:rPr>
              <a:t>LOGO</a:t>
            </a:r>
            <a:endParaRPr lang="en-US" altLang="zh-CN" sz="4800" b="1" dirty="0">
              <a:solidFill>
                <a:schemeClr val="accent1"/>
              </a:solidFill>
              <a:cs typeface="Arial" panose="020B0604020202020204" pitchFamily="34" charset="0"/>
            </a:endParaRPr>
          </a:p>
        </p:txBody>
      </p:sp>
    </p:spTree>
    <p:extLst>
      <p:ext uri="{BB962C8B-B14F-4D97-AF65-F5344CB8AC3E}">
        <p14:creationId xmlns:p14="http://schemas.microsoft.com/office/powerpoint/2010/main" val="1557010203"/>
      </p:ext>
    </p:extLst>
  </p:cSld>
  <p:clrMapOvr>
    <a:masterClrMapping/>
  </p:clrMapOvr>
  <p:transition spd="med" advClick="0" advTm="0">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0" presetClass="entr" presetSubtype="0" decel="10000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grpId="0" nodeType="clickEffect">
                                  <p:stCondLst>
                                    <p:cond delay="0"/>
                                  </p:stCondLst>
                                  <p:iterate type="lt">
                                    <p:tmPct val="10000"/>
                                  </p:iterate>
                                  <p:childTnLst>
                                    <p:set>
                                      <p:cBhvr>
                                        <p:cTn id="13" dur="1" fill="hold">
                                          <p:stCondLst>
                                            <p:cond delay="0"/>
                                          </p:stCondLst>
                                        </p:cTn>
                                        <p:tgtEl>
                                          <p:spTgt spid="22"/>
                                        </p:tgtEl>
                                        <p:attrNameLst>
                                          <p:attrName>style.visibility</p:attrName>
                                        </p:attrNameLst>
                                      </p:cBhvr>
                                      <p:to>
                                        <p:strVal val="visible"/>
                                      </p:to>
                                    </p:set>
                                    <p:anim calcmode="lin" valueType="num">
                                      <p:cBhvr>
                                        <p:cTn id="14"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22"/>
                                        </p:tgtEl>
                                        <p:attrNameLst>
                                          <p:attrName>ppt_y</p:attrName>
                                        </p:attrNameLst>
                                      </p:cBhvr>
                                      <p:tavLst>
                                        <p:tav tm="0">
                                          <p:val>
                                            <p:strVal val="#ppt_y"/>
                                          </p:val>
                                        </p:tav>
                                        <p:tav tm="100000">
                                          <p:val>
                                            <p:strVal val="#ppt_y"/>
                                          </p:val>
                                        </p:tav>
                                      </p:tavLst>
                                    </p:anim>
                                    <p:anim calcmode="lin" valueType="num">
                                      <p:cBhvr>
                                        <p:cTn id="16"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22"/>
                                        </p:tgtEl>
                                      </p:cBhvr>
                                    </p:animEffect>
                                  </p:childTnLst>
                                </p:cTn>
                              </p:par>
                            </p:childTnLst>
                          </p:cTn>
                        </p:par>
                        <p:par>
                          <p:cTn id="19" fill="hold">
                            <p:stCondLst>
                              <p:cond delay="6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22"/>
                                        </p:tgtEl>
                                      </p:cBhvr>
                                    </p:animEffect>
                                    <p:animScale>
                                      <p:cBhvr>
                                        <p:cTn id="22" dur="250" autoRev="1" fill="hold"/>
                                        <p:tgtEl>
                                          <p:spTgt spid="22"/>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41" presetClass="entr" presetSubtype="0" fill="hold" grpId="0" nodeType="clickEffect">
                                  <p:stCondLst>
                                    <p:cond delay="0"/>
                                  </p:stCondLst>
                                  <p:iterate type="lt">
                                    <p:tmPct val="10000"/>
                                  </p:iterate>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ppt_x</p:attrName>
                                        </p:attrNameLst>
                                      </p:cBhvr>
                                      <p:tavLst>
                                        <p:tav tm="0">
                                          <p:val>
                                            <p:strVal val="#ppt_x"/>
                                          </p:val>
                                        </p:tav>
                                        <p:tav tm="50000">
                                          <p:val>
                                            <p:strVal val="#ppt_x+.1"/>
                                          </p:val>
                                        </p:tav>
                                        <p:tav tm="100000">
                                          <p:val>
                                            <p:strVal val="#ppt_x"/>
                                          </p:val>
                                        </p:tav>
                                      </p:tavLst>
                                    </p:anim>
                                    <p:anim calcmode="lin" valueType="num">
                                      <p:cBhvr>
                                        <p:cTn id="28" dur="500" fill="hold"/>
                                        <p:tgtEl>
                                          <p:spTgt spid="21"/>
                                        </p:tgtEl>
                                        <p:attrNameLst>
                                          <p:attrName>ppt_y</p:attrName>
                                        </p:attrNameLst>
                                      </p:cBhvr>
                                      <p:tavLst>
                                        <p:tav tm="0">
                                          <p:val>
                                            <p:strVal val="#ppt_y"/>
                                          </p:val>
                                        </p:tav>
                                        <p:tav tm="100000">
                                          <p:val>
                                            <p:strVal val="#ppt_y"/>
                                          </p:val>
                                        </p:tav>
                                      </p:tavLst>
                                    </p:anim>
                                    <p:anim calcmode="lin" valueType="num">
                                      <p:cBhvr>
                                        <p:cTn id="29" dur="500" fill="hold"/>
                                        <p:tgtEl>
                                          <p:spTgt spid="21"/>
                                        </p:tgtEl>
                                        <p:attrNameLst>
                                          <p:attrName>ppt_h</p:attrName>
                                        </p:attrNameLst>
                                      </p:cBhvr>
                                      <p:tavLst>
                                        <p:tav tm="0">
                                          <p:val>
                                            <p:strVal val="#ppt_h/10"/>
                                          </p:val>
                                        </p:tav>
                                        <p:tav tm="50000">
                                          <p:val>
                                            <p:strVal val="#ppt_h+.01"/>
                                          </p:val>
                                        </p:tav>
                                        <p:tav tm="100000">
                                          <p:val>
                                            <p:strVal val="#ppt_h"/>
                                          </p:val>
                                        </p:tav>
                                      </p:tavLst>
                                    </p:anim>
                                    <p:anim calcmode="lin" valueType="num">
                                      <p:cBhvr>
                                        <p:cTn id="30" dur="500" fill="hold"/>
                                        <p:tgtEl>
                                          <p:spTgt spid="21"/>
                                        </p:tgtEl>
                                        <p:attrNameLst>
                                          <p:attrName>ppt_w</p:attrName>
                                        </p:attrNameLst>
                                      </p:cBhvr>
                                      <p:tavLst>
                                        <p:tav tm="0">
                                          <p:val>
                                            <p:strVal val="#ppt_w/10"/>
                                          </p:val>
                                        </p:tav>
                                        <p:tav tm="50000">
                                          <p:val>
                                            <p:strVal val="#ppt_w+.01"/>
                                          </p:val>
                                        </p:tav>
                                        <p:tav tm="100000">
                                          <p:val>
                                            <p:strVal val="#ppt_w"/>
                                          </p:val>
                                        </p:tav>
                                      </p:tavLst>
                                    </p:anim>
                                    <p:animEffect transition="in" filter="fade">
                                      <p:cBhvr>
                                        <p:cTn id="31" dur="500" tmFilter="0,0; .5, 1; 1, 1"/>
                                        <p:tgtEl>
                                          <p:spTgt spid="21"/>
                                        </p:tgtEl>
                                      </p:cBhvr>
                                    </p:animEffect>
                                  </p:childTnLst>
                                </p:cTn>
                              </p:par>
                            </p:childTnLst>
                          </p:cTn>
                        </p:par>
                        <p:par>
                          <p:cTn id="32" fill="hold">
                            <p:stCondLst>
                              <p:cond delay="900"/>
                            </p:stCondLst>
                            <p:childTnLst>
                              <p:par>
                                <p:cTn id="33" presetID="26" presetClass="emph" presetSubtype="0" fill="hold" grpId="1" nodeType="afterEffect">
                                  <p:stCondLst>
                                    <p:cond delay="0"/>
                                  </p:stCondLst>
                                  <p:iterate type="lt">
                                    <p:tmPct val="0"/>
                                  </p:iterate>
                                  <p:childTnLst>
                                    <p:animEffect transition="out" filter="fade">
                                      <p:cBhvr>
                                        <p:cTn id="34" dur="500" tmFilter="0, 0; .2, .5; .8, .5; 1, 0"/>
                                        <p:tgtEl>
                                          <p:spTgt spid="21"/>
                                        </p:tgtEl>
                                      </p:cBhvr>
                                    </p:animEffect>
                                    <p:animScale>
                                      <p:cBhvr>
                                        <p:cTn id="35" dur="250" autoRev="1" fill="hold"/>
                                        <p:tgtEl>
                                          <p:spTgt spid="21"/>
                                        </p:tgtEl>
                                      </p:cBhvr>
                                      <p:by x="105000" y="105000"/>
                                    </p:animScale>
                                  </p:childTnLst>
                                </p:cTn>
                              </p:par>
                            </p:childTnLst>
                          </p:cTn>
                        </p:par>
                      </p:childTnLst>
                    </p:cTn>
                  </p:par>
                  <p:par>
                    <p:cTn id="36" fill="hold">
                      <p:stCondLst>
                        <p:cond delay="indefinite"/>
                      </p:stCondLst>
                      <p:childTnLst>
                        <p:par>
                          <p:cTn id="37" fill="hold">
                            <p:stCondLst>
                              <p:cond delay="0"/>
                            </p:stCondLst>
                            <p:childTnLst>
                              <p:par>
                                <p:cTn id="38" presetID="41" presetClass="entr" presetSubtype="0" fill="hold" grpId="0" nodeType="clickEffect">
                                  <p:stCondLst>
                                    <p:cond delay="0"/>
                                  </p:stCondLst>
                                  <p:iterate type="lt">
                                    <p:tmPct val="10000"/>
                                  </p:iterate>
                                  <p:childTnLst>
                                    <p:set>
                                      <p:cBhvr>
                                        <p:cTn id="39" dur="1" fill="hold">
                                          <p:stCondLst>
                                            <p:cond delay="0"/>
                                          </p:stCondLst>
                                        </p:cTn>
                                        <p:tgtEl>
                                          <p:spTgt spid="20"/>
                                        </p:tgtEl>
                                        <p:attrNameLst>
                                          <p:attrName>style.visibility</p:attrName>
                                        </p:attrNameLst>
                                      </p:cBhvr>
                                      <p:to>
                                        <p:strVal val="visible"/>
                                      </p:to>
                                    </p:set>
                                    <p:anim calcmode="lin" valueType="num">
                                      <p:cBhvr>
                                        <p:cTn id="40"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20"/>
                                        </p:tgtEl>
                                        <p:attrNameLst>
                                          <p:attrName>ppt_y</p:attrName>
                                        </p:attrNameLst>
                                      </p:cBhvr>
                                      <p:tavLst>
                                        <p:tav tm="0">
                                          <p:val>
                                            <p:strVal val="#ppt_y"/>
                                          </p:val>
                                        </p:tav>
                                        <p:tav tm="100000">
                                          <p:val>
                                            <p:strVal val="#ppt_y"/>
                                          </p:val>
                                        </p:tav>
                                      </p:tavLst>
                                    </p:anim>
                                    <p:anim calcmode="lin" valueType="num">
                                      <p:cBhvr>
                                        <p:cTn id="42"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20"/>
                                        </p:tgtEl>
                                      </p:cBhvr>
                                    </p:animEffect>
                                  </p:childTnLst>
                                </p:cTn>
                              </p:par>
                            </p:childTnLst>
                          </p:cTn>
                        </p:par>
                        <p:par>
                          <p:cTn id="45" fill="hold">
                            <p:stCondLst>
                              <p:cond delay="1450"/>
                            </p:stCondLst>
                            <p:childTnLst>
                              <p:par>
                                <p:cTn id="46" presetID="26" presetClass="emph" presetSubtype="0" fill="hold" grpId="1" nodeType="afterEffect">
                                  <p:stCondLst>
                                    <p:cond delay="0"/>
                                  </p:stCondLst>
                                  <p:iterate type="lt">
                                    <p:tmPct val="0"/>
                                  </p:iterate>
                                  <p:childTnLst>
                                    <p:animEffect transition="out" filter="fade">
                                      <p:cBhvr>
                                        <p:cTn id="47" dur="500" tmFilter="0, 0; .2, .5; .8, .5; 1, 0"/>
                                        <p:tgtEl>
                                          <p:spTgt spid="20"/>
                                        </p:tgtEl>
                                      </p:cBhvr>
                                    </p:animEffect>
                                    <p:animScale>
                                      <p:cBhvr>
                                        <p:cTn id="48" dur="250" autoRev="1" fill="hold"/>
                                        <p:tgtEl>
                                          <p:spTgt spid="20"/>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0" grpId="1"/>
      <p:bldP spid="21" grpId="0"/>
      <p:bldP spid="21" grpId="1"/>
      <p:bldP spid="22" grpId="0"/>
      <p:bldP spid="22"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6"/>
</p:tagLst>
</file>

<file path=ppt/tags/tag2.xml><?xml version="1.0" encoding="utf-8"?>
<p:tagLst xmlns:a="http://schemas.openxmlformats.org/drawingml/2006/main" xmlns:r="http://schemas.openxmlformats.org/officeDocument/2006/relationships" xmlns:p="http://schemas.openxmlformats.org/presentationml/2006/main">
  <p:tag name="GENSWF_ADVANCE_TIME" val="0.00"/>
  <p:tag name="ISPRING_SLIDE_INDENT_LEVEL" val="0"/>
  <p:tag name="ISPRING_CUSTOM_TIMING_USED" val="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1030">
      <a:dk1>
        <a:sysClr val="windowText" lastClr="000000"/>
      </a:dk1>
      <a:lt1>
        <a:sysClr val="window" lastClr="FFFFFF"/>
      </a:lt1>
      <a:dk2>
        <a:srgbClr val="4E5B6F"/>
      </a:dk2>
      <a:lt2>
        <a:srgbClr val="D6ECFF"/>
      </a:lt2>
      <a:accent1>
        <a:srgbClr val="02A0D8"/>
      </a:accent1>
      <a:accent2>
        <a:srgbClr val="70CEEC"/>
      </a:accent2>
      <a:accent3>
        <a:srgbClr val="02A0D8"/>
      </a:accent3>
      <a:accent4>
        <a:srgbClr val="70CEEC"/>
      </a:accent4>
      <a:accent5>
        <a:srgbClr val="02A0D8"/>
      </a:accent5>
      <a:accent6>
        <a:srgbClr val="70CEEC"/>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3879</TotalTime>
  <Words>2039</Words>
  <Application>Microsoft Office PowerPoint</Application>
  <PresentationFormat>全屏显示(16:9)</PresentationFormat>
  <Paragraphs>196</Paragraphs>
  <Slides>25</Slides>
  <Notes>19</Notes>
  <HiddenSlides>0</HiddenSlides>
  <MMClips>1</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Clear Sans</vt:lpstr>
      <vt:lpstr>Clear Sans Light</vt:lpstr>
      <vt:lpstr>Clear Sans Medium</vt:lpstr>
      <vt:lpstr>Open Sans</vt:lpstr>
      <vt:lpstr>方正兰亭纤黑_GBK</vt:lpstr>
      <vt:lpstr>方正中等线简体</vt:lpstr>
      <vt:lpstr>宋体</vt:lpstr>
      <vt:lpstr>微软雅黑</vt:lpstr>
      <vt:lpstr>Agency FB</vt:lpstr>
      <vt:lpstr>Arial</vt:lpstr>
      <vt:lpstr>Calibri</vt:lpstr>
      <vt:lpstr>Helvetica</vt:lpstr>
      <vt:lpstr>Helvetica Light</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6</dc:title>
  <dc:creator>USER</dc:creator>
  <cp:lastModifiedBy>Administrator</cp:lastModifiedBy>
  <cp:revision>411</cp:revision>
  <dcterms:created xsi:type="dcterms:W3CDTF">2014-11-09T01:07:25Z</dcterms:created>
  <dcterms:modified xsi:type="dcterms:W3CDTF">2017-10-06T08:36:02Z</dcterms:modified>
</cp:coreProperties>
</file>