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17" autoAdjust="0"/>
  </p:normalViewPr>
  <p:slideViewPr>
    <p:cSldViewPr snapToGrid="0">
      <p:cViewPr varScale="1">
        <p:scale>
          <a:sx n="111" d="100"/>
          <a:sy n="111" d="100"/>
        </p:scale>
        <p:origin x="852"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2020/7/31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
        <p:nvSpPr>
          <p:cNvPr id="11" name="矩形 10"/>
          <p:cNvSpPr/>
          <p:nvPr userDrawn="1"/>
        </p:nvSpPr>
        <p:spPr>
          <a:xfrm>
            <a:off x="9713157" y="104269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2020/7/31</a:t>
            </a:fld>
            <a:endParaRPr lang="zh-CN" altLang="en-US" dirty="0"/>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2020/7/31</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5" y="3193288"/>
            <a:ext cx="7266044" cy="923330"/>
          </a:xfrm>
          <a:prstGeom prst="rect">
            <a:avLst/>
          </a:prstGeom>
          <a:noFill/>
        </p:spPr>
        <p:txBody>
          <a:bodyPr wrap="square" rtlCol="0">
            <a:spAutoFit/>
          </a:bodyPr>
          <a:lstStyle/>
          <a:p>
            <a:pPr algn="ct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童趣英语教学</a:t>
            </a:r>
            <a:r>
              <a:rPr lang="en-US" altLang="zh-CN" sz="54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模板</a:t>
            </a:r>
            <a:endParaRPr lang="zh-CN" altLang="en-US" sz="54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17" name="直接连接符 16"/>
          <p:cNvCxnSpPr/>
          <p:nvPr/>
        </p:nvCxnSpPr>
        <p:spPr>
          <a:xfrm>
            <a:off x="5569735" y="4117695"/>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6"/>
                                        </p:tgtEl>
                                        <p:attrNameLst>
                                          <p:attrName>ppt_y</p:attrName>
                                        </p:attrNameLst>
                                      </p:cBhvr>
                                      <p:tavLst>
                                        <p:tav tm="0">
                                          <p:val>
                                            <p:strVal val="#ppt_y"/>
                                          </p:val>
                                        </p:tav>
                                        <p:tav tm="100000">
                                          <p:val>
                                            <p:strVal val="#ppt_y"/>
                                          </p:val>
                                        </p:tav>
                                      </p:tavLst>
                                    </p:anim>
                                    <p:anim calcmode="lin" valueType="num">
                                      <p:cBhvr>
                                        <p:cTn id="7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6"/>
                                        </p:tgtEl>
                                      </p:cBhvr>
                                    </p:animEffect>
                                  </p:childTnLst>
                                </p:cTn>
                              </p:par>
                            </p:childTnLst>
                          </p:cTn>
                        </p:par>
                        <p:par>
                          <p:cTn id="78" fill="hold">
                            <p:stCondLst>
                              <p:cond delay="2250"/>
                            </p:stCondLst>
                            <p:childTnLst>
                              <p:par>
                                <p:cTn id="79" presetID="22" presetClass="entr" presetSubtype="8" fill="hold" nodeType="after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wipe(left)">
                                      <p:cBhvr>
                                        <p:cTn id="8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5" grpId="0"/>
      <p:bldP spid="16"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5" y="973635"/>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4"/>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62" y="3740813"/>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40"/>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9"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41"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4"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8"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82"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5"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3"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5"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22"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8"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8"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5"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7"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31"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30"/>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7" y="1816854"/>
            <a:ext cx="5037803"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8"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6"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7"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5"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4" y="1826379"/>
            <a:ext cx="4124886" cy="4273553"/>
            <a:chOff x="2211701" y="1611264"/>
            <a:chExt cx="4126159" cy="4273553"/>
          </a:xfrm>
        </p:grpSpPr>
        <p:sp>
          <p:nvSpPr>
            <p:cNvPr id="33" name="TextBox 10"/>
            <p:cNvSpPr txBox="1"/>
            <p:nvPr/>
          </p:nvSpPr>
          <p:spPr>
            <a:xfrm>
              <a:off x="2211701" y="161126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50" y="309953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50" y="4573276"/>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5"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60"/>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3"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3" y="2866360"/>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9" y="2685385"/>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3"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9" y="3731547"/>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3" y="4957097"/>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9" y="4776122"/>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3" y="2005772"/>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31" y="4238520"/>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4" y="5475276"/>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2" y="3260155"/>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2836961"/>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4" y="1912237"/>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4952308"/>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80" y="3883123"/>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3" y="219097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8" y="322975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3" y="4334325"/>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8" y="5373106"/>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60"/>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3"/>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4"/>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61"/>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9"/>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4" y="1826776"/>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3" y="2815093"/>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4"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70"/>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60"/>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8" y="3526857"/>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92" y="5709398"/>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8"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9" y="3256140"/>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5" y="2752552"/>
            <a:ext cx="336603" cy="1212003"/>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8" y="2957402"/>
            <a:ext cx="336601" cy="802307"/>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7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3"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8"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5"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3"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4"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51"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1"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8"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5" y="3955014"/>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9" y="3938555"/>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1635" y="1981510"/>
            <a:ext cx="3199551"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1180" y="1978727"/>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2"/>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91"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9"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50"/>
            <a:ext cx="4683856" cy="2667589"/>
            <a:chOff x="3627903" y="1710846"/>
            <a:chExt cx="4683856" cy="2667589"/>
          </a:xfrm>
        </p:grpSpPr>
        <p:pic>
          <p:nvPicPr>
            <p:cNvPr id="11" name="image95.png"/>
            <p:cNvPicPr>
              <a:picLocks noChangeAspect="1" noChangeArrowheads="1"/>
            </p:cNvPicPr>
            <p:nvPr/>
          </p:nvPicPr>
          <p:blipFill>
            <a:blip r:embed="rId5" cstate="screen">
              <a:extLst>
                <a:ext uri="{28A0092B-C50C-407E-A947-70E740481C1C}">
                  <a14:useLocalDpi xmlns:a14="http://schemas.microsoft.com/office/drawing/2010/main"/>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60"/>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5" y="5777145"/>
            <a:ext cx="534743"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2"/>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7"/>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82" y="3639222"/>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4" y="3635543"/>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3"/>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9" y="2467137"/>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8" y="4828574"/>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3" y="3422103"/>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5"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4" y="4485954"/>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3" y="5157822"/>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9"/>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82" y="2103329"/>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7" y="4460207"/>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8"/>
            <a:ext cx="1815187"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60"/>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2" y="1630495"/>
            <a:ext cx="2811447"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8" y="1630495"/>
            <a:ext cx="2809287"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7"/>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3"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5"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7"/>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5" y="2127137"/>
            <a:ext cx="546311"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7"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5" y="2963317"/>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5" y="2969080"/>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80"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40"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60"/>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6" y="1847350"/>
            <a:ext cx="3586298" cy="3586299"/>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3" y="287573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61" y="28930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9" y="9806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9" y="48364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4"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9" y="3209080"/>
            <a:ext cx="807095"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50"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2"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2" y="5272273"/>
            <a:ext cx="519303"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6" y="3319484"/>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3"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1"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60"/>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2"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8"/>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10" y="201204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6"/>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10" y="306573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5"/>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10" y="411942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5"/>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10" y="518451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60"/>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9"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81"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3"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9"/>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1" y="2114642"/>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4"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20"/>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6"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6" y="1526696"/>
            <a:ext cx="3167259"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900" y="5030083"/>
            <a:ext cx="3059283"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8" y="2244281"/>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2" y="5825639"/>
            <a:ext cx="3059283"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7" y="2398343"/>
            <a:ext cx="2040025" cy="2376762"/>
          </a:xfrm>
          <a:prstGeom prst="rect">
            <a:avLst/>
          </a:prstGeom>
        </p:spPr>
      </p:pic>
      <p:sp>
        <p:nvSpPr>
          <p:cNvPr id="41" name="矩形 4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60"/>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5"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8" y="3865517"/>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9" y="4570496"/>
            <a:ext cx="1004940" cy="1021529"/>
            <a:chOff x="2810728" y="3427868"/>
            <a:chExt cx="753705" cy="766147"/>
          </a:xfrm>
        </p:grpSpPr>
        <p:pic>
          <p:nvPicPr>
            <p:cNvPr id="24" name="MH_Other_5"/>
            <p:cNvPicPr>
              <a:picLocks noChangeAspect="1"/>
            </p:cNvPicPr>
            <p:nvPr>
              <p:custDataLst>
                <p:tags r:id="rId11"/>
              </p:custDataLst>
            </p:nvPr>
          </p:nvPicPr>
          <p:blipFill>
            <a:blip r:embed="rId16" cstate="screen">
              <a:extLst>
                <a:ext uri="{28A0092B-C50C-407E-A947-70E740481C1C}">
                  <a14:useLocalDpi xmlns:a14="http://schemas.microsoft.com/office/drawing/2010/main"/>
                </a:ext>
              </a:extLst>
            </a:blip>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7" y="3056863"/>
            <a:ext cx="1006323" cy="1022911"/>
            <a:chOff x="3106197" y="2292644"/>
            <a:chExt cx="754742" cy="767183"/>
          </a:xfrm>
        </p:grpSpPr>
        <p:pic>
          <p:nvPicPr>
            <p:cNvPr id="27" name="MH_Other_1"/>
            <p:cNvPicPr>
              <a:picLocks noChangeAspect="1"/>
            </p:cNvPicPr>
            <p:nvPr>
              <p:custDataLst>
                <p:tags r:id="rId10"/>
              </p:custDataLst>
            </p:nvPr>
          </p:nvPicPr>
          <p:blipFill>
            <a:blip r:embed="rId16" cstate="screen">
              <a:extLst>
                <a:ext uri="{28A0092B-C50C-407E-A947-70E740481C1C}">
                  <a14:useLocalDpi xmlns:a14="http://schemas.microsoft.com/office/drawing/2010/main"/>
                </a:ext>
              </a:extLst>
            </a:blip>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7" y="2289681"/>
            <a:ext cx="1004940" cy="1021529"/>
            <a:chOff x="4177143" y="1717257"/>
            <a:chExt cx="753705" cy="766147"/>
          </a:xfrm>
        </p:grpSpPr>
        <p:pic>
          <p:nvPicPr>
            <p:cNvPr id="32" name="MH_Other_2"/>
            <p:cNvPicPr>
              <a:picLocks noChangeAspect="1"/>
            </p:cNvPicPr>
            <p:nvPr>
              <p:custDataLst>
                <p:tags r:id="rId9"/>
              </p:custDataLst>
            </p:nvPr>
          </p:nvPicPr>
          <p:blipFill>
            <a:blip r:embed="rId16" cstate="screen">
              <a:extLst>
                <a:ext uri="{28A0092B-C50C-407E-A947-70E740481C1C}">
                  <a14:useLocalDpi xmlns:a14="http://schemas.microsoft.com/office/drawing/2010/main"/>
                </a:ext>
              </a:extLst>
            </a:blip>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63"/>
            <a:ext cx="1006323" cy="1022911"/>
            <a:chOff x="5311330" y="2292644"/>
            <a:chExt cx="754742" cy="767183"/>
          </a:xfrm>
        </p:grpSpPr>
        <p:pic>
          <p:nvPicPr>
            <p:cNvPr id="40" name="MH_Other_3"/>
            <p:cNvPicPr>
              <a:picLocks noChangeAspect="1"/>
            </p:cNvPicPr>
            <p:nvPr>
              <p:custDataLst>
                <p:tags r:id="rId8"/>
              </p:custDataLst>
            </p:nvPr>
          </p:nvPicPr>
          <p:blipFill>
            <a:blip r:embed="rId16" cstate="screen">
              <a:extLst>
                <a:ext uri="{28A0092B-C50C-407E-A947-70E740481C1C}">
                  <a14:useLocalDpi xmlns:a14="http://schemas.microsoft.com/office/drawing/2010/main"/>
                </a:ext>
              </a:extLst>
            </a:blip>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4" y="4570496"/>
            <a:ext cx="1004941" cy="1021529"/>
            <a:chOff x="5583992" y="3427868"/>
            <a:chExt cx="753706" cy="766147"/>
          </a:xfrm>
        </p:grpSpPr>
        <p:pic>
          <p:nvPicPr>
            <p:cNvPr id="43" name="MH_Other_4"/>
            <p:cNvPicPr>
              <a:picLocks noChangeAspect="1"/>
            </p:cNvPicPr>
            <p:nvPr>
              <p:custDataLst>
                <p:tags r:id="rId7"/>
              </p:custDataLst>
            </p:nvPr>
          </p:nvPicPr>
          <p:blipFill>
            <a:blip r:embed="rId16" cstate="screen">
              <a:extLst>
                <a:ext uri="{28A0092B-C50C-407E-A947-70E740481C1C}">
                  <a14:useLocalDpi xmlns:a14="http://schemas.microsoft.com/office/drawing/2010/main"/>
                </a:ext>
              </a:extLst>
            </a:blip>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9" y="2977119"/>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3" y="2499280"/>
            <a:ext cx="1569660"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04552"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5" y="5337179"/>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9" y="2105129"/>
            <a:ext cx="5906975" cy="3830775"/>
            <a:chOff x="662852" y="1443777"/>
            <a:chExt cx="7952750"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2" y="1877164"/>
              <a:ext cx="896074"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5" y="25518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5" y="3174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6" y="3809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6" y="4487016"/>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2" y="5837977"/>
              <a:ext cx="410485"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48452" y="6269778"/>
              <a:ext cx="710472"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4"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90"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90"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60"/>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9" y="1981200"/>
            <a:ext cx="5365933" cy="4029392"/>
            <a:chOff x="802737" y="1981200"/>
            <a:chExt cx="5365933" cy="4029392"/>
          </a:xfrm>
        </p:grpSpPr>
        <p:pic>
          <p:nvPicPr>
            <p:cNvPr id="11" name="imac-mockup.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9" y="1784476"/>
            <a:ext cx="2967867" cy="954108"/>
            <a:chOff x="8548025" y="1459078"/>
            <a:chExt cx="2967866" cy="954108"/>
          </a:xfrm>
        </p:grpSpPr>
        <p:sp>
          <p:nvSpPr>
            <p:cNvPr id="33" name="矩形 32"/>
            <p:cNvSpPr/>
            <p:nvPr/>
          </p:nvSpPr>
          <p:spPr>
            <a:xfrm>
              <a:off x="8548025" y="1766855"/>
              <a:ext cx="2967866" cy="646331"/>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7"/>
            <a:ext cx="3066768" cy="880241"/>
            <a:chOff x="8548025" y="1459078"/>
            <a:chExt cx="2854850" cy="880241"/>
          </a:xfrm>
        </p:grpSpPr>
        <p:sp>
          <p:nvSpPr>
            <p:cNvPr id="36" name="矩形 35"/>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9"/>
            <a:ext cx="3066768" cy="880241"/>
            <a:chOff x="8548025" y="1459078"/>
            <a:chExt cx="2854850" cy="880241"/>
          </a:xfrm>
        </p:grpSpPr>
        <p:sp>
          <p:nvSpPr>
            <p:cNvPr id="39" name="矩形 38"/>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9" y="5310030"/>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5"/>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80" y="3685412"/>
            <a:ext cx="425379"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60"/>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90"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8" y="1398926"/>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7" y="2445090"/>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601"/>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9" y="4121488"/>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6"/>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6"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5"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7"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5" y="3546170"/>
            <a:ext cx="18093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3" y="4864754"/>
            <a:ext cx="1796339"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1"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9" y="4894456"/>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9" y="3274643"/>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8" y="2749179"/>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3" y="4325088"/>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62" y="1833230"/>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6" y="1816630"/>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60"/>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5"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9" y="3034998"/>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7"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3"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7" y="1672747"/>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7" y="354946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5" y="538179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60"/>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9" cy="5329451"/>
            <a:chOff x="6260461" y="1529076"/>
            <a:chExt cx="4550938" cy="5329451"/>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cstate="screen">
              <a:extLst>
                <a:ext uri="{28A0092B-C50C-407E-A947-70E740481C1C}">
                  <a14:useLocalDpi xmlns:a14="http://schemas.microsoft.com/office/drawing/2010/main"/>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3"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6" y="3964484"/>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9" y="4193806"/>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20" y="2587586"/>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7"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60"/>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20"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7" y="2627738"/>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3" y="3193938"/>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5" y="343490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6"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3" y="4177217"/>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9"/>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51" y="342887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9" y="2660700"/>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81" y="3670136"/>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4" y="452096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3" y="357727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2"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9" y="3705377"/>
            <a:ext cx="480391"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15339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1530161"/>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47128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4714694"/>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60"/>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91" y="2920263"/>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90" y="3240409"/>
            <a:ext cx="2612895"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7" y="2807214"/>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8" y="3338183"/>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9"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09"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4000"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7"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09"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4000"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6"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5"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6"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5"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60"/>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7" name="文本框 6"/>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5"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5" y="4205620"/>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6"/>
                                        </p:tgtEl>
                                        <p:attrNameLst>
                                          <p:attrName>ppt_y</p:attrName>
                                        </p:attrNameLst>
                                      </p:cBhvr>
                                      <p:tavLst>
                                        <p:tav tm="0">
                                          <p:val>
                                            <p:strVal val="#ppt_y"/>
                                          </p:val>
                                        </p:tav>
                                        <p:tav tm="100000">
                                          <p:val>
                                            <p:strVal val="#ppt_y"/>
                                          </p:val>
                                        </p:tav>
                                      </p:tavLst>
                                    </p:anim>
                                    <p:anim calcmode="lin" valueType="num">
                                      <p:cBhvr>
                                        <p:cTn id="7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6"/>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left)">
                                      <p:cBhvr>
                                        <p:cTn id="81" dur="500"/>
                                        <p:tgtEl>
                                          <p:spTgt spid="9"/>
                                        </p:tgtEl>
                                      </p:cBhvr>
                                    </p:animEffect>
                                  </p:childTnLst>
                                </p:cTn>
                              </p:par>
                            </p:childTnLst>
                          </p:cTn>
                        </p:par>
                        <p:par>
                          <p:cTn id="82" fill="hold">
                            <p:stCondLst>
                              <p:cond delay="2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7" grpId="0"/>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年终总结汇报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1477</TotalTime>
  <Words>2242</Words>
  <Application>Microsoft Office PowerPoint</Application>
  <PresentationFormat>宽屏</PresentationFormat>
  <Paragraphs>292</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简约年终总结汇报PPT模板2</dc:title>
  <dc:creator>第一PPT</dc:creator>
  <cp:keywords>www.1ppt.com</cp:keywords>
  <dc:description>www.1ppt.com</dc:description>
  <cp:lastModifiedBy>faith123</cp:lastModifiedBy>
  <cp:revision>184</cp:revision>
  <dcterms:created xsi:type="dcterms:W3CDTF">2016-06-30T07:01:47Z</dcterms:created>
  <dcterms:modified xsi:type="dcterms:W3CDTF">2020-07-31T05:51:17Z</dcterms:modified>
</cp:coreProperties>
</file>