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4.xml" ContentType="application/vnd.openxmlformats-officedocument.drawingml.chart+xml"/>
  <Override PartName="/ppt/notesSlides/notesSlide27.xml" ContentType="application/vnd.openxmlformats-officedocument.presentationml.notesSlide+xml"/>
  <Override PartName="/ppt/charts/chart5.xml" ContentType="application/vnd.openxmlformats-officedocument.drawingml.chart+xml"/>
  <Override PartName="/ppt/theme/themeOverride1.xml" ContentType="application/vnd.openxmlformats-officedocument.themeOverride+xml"/>
  <Override PartName="/ppt/charts/chart6.xml" ContentType="application/vnd.openxmlformats-officedocument.drawingml.chart+xml"/>
  <Override PartName="/ppt/theme/themeOverride2.xml" ContentType="application/vnd.openxmlformats-officedocument.themeOverride+xml"/>
  <Override PartName="/ppt/charts/chart7.xml" ContentType="application/vnd.openxmlformats-officedocument.drawingml.chart+xml"/>
  <Override PartName="/ppt/theme/themeOverride3.xml" ContentType="application/vnd.openxmlformats-officedocument.themeOverr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59" r:id="rId5"/>
    <p:sldId id="275" r:id="rId6"/>
    <p:sldId id="281" r:id="rId7"/>
    <p:sldId id="264" r:id="rId8"/>
    <p:sldId id="291" r:id="rId9"/>
    <p:sldId id="294" r:id="rId10"/>
    <p:sldId id="266" r:id="rId11"/>
    <p:sldId id="260" r:id="rId12"/>
    <p:sldId id="267" r:id="rId13"/>
    <p:sldId id="268" r:id="rId14"/>
    <p:sldId id="269" r:id="rId15"/>
    <p:sldId id="270" r:id="rId16"/>
    <p:sldId id="271" r:id="rId17"/>
    <p:sldId id="272" r:id="rId18"/>
    <p:sldId id="292" r:id="rId19"/>
    <p:sldId id="265" r:id="rId20"/>
    <p:sldId id="261" r:id="rId21"/>
    <p:sldId id="293" r:id="rId22"/>
    <p:sldId id="295" r:id="rId23"/>
    <p:sldId id="273" r:id="rId24"/>
    <p:sldId id="274" r:id="rId25"/>
    <p:sldId id="276" r:id="rId26"/>
    <p:sldId id="277" r:id="rId27"/>
    <p:sldId id="278" r:id="rId28"/>
    <p:sldId id="279" r:id="rId29"/>
    <p:sldId id="280" r:id="rId30"/>
    <p:sldId id="262" r:id="rId31"/>
    <p:sldId id="282" r:id="rId32"/>
    <p:sldId id="283" r:id="rId33"/>
    <p:sldId id="284" r:id="rId34"/>
    <p:sldId id="285" r:id="rId35"/>
    <p:sldId id="286" r:id="rId36"/>
    <p:sldId id="287" r:id="rId37"/>
    <p:sldId id="288" r:id="rId38"/>
    <p:sldId id="289" r:id="rId39"/>
    <p:sldId id="290" r:id="rId40"/>
    <p:sldId id="296" r:id="rId41"/>
  </p:sldIdLst>
  <p:sldSz cx="12195175"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6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07" autoAdjust="0"/>
    <p:restoredTop sz="95889" autoAdjust="0"/>
  </p:normalViewPr>
  <p:slideViewPr>
    <p:cSldViewPr snapToGrid="0">
      <p:cViewPr varScale="1">
        <p:scale>
          <a:sx n="115" d="100"/>
          <a:sy n="115" d="100"/>
        </p:scale>
        <p:origin x="480" y="108"/>
      </p:cViewPr>
      <p:guideLst>
        <p:guide orient="horz" pos="2160"/>
        <p:guide pos="3840"/>
        <p:guide pos="3841"/>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2.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6.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accent3">
                <a:lumMod val="60000"/>
                <a:lumOff val="40000"/>
              </a:schemeClr>
            </a:solidFill>
            <a:ln w="34925">
              <a:solidFill>
                <a:schemeClr val="lt1"/>
              </a:solidFill>
            </a:ln>
          </c:spPr>
          <c:dPt>
            <c:idx val="0"/>
            <c:bubble3D val="0"/>
            <c:spPr>
              <a:solidFill>
                <a:schemeClr val="accent1"/>
              </a:solidFill>
              <a:ln w="34925">
                <a:solidFill>
                  <a:schemeClr val="lt1"/>
                </a:solidFill>
              </a:ln>
              <a:effectLst/>
            </c:spPr>
            <c:extLst>
              <c:ext xmlns:c16="http://schemas.microsoft.com/office/drawing/2014/chart" uri="{C3380CC4-5D6E-409C-BE32-E72D297353CC}">
                <c16:uniqueId val="{00000000-EB3A-4A44-94BE-EFE4AF0D761E}"/>
              </c:ext>
            </c:extLst>
          </c:dPt>
          <c:dPt>
            <c:idx val="1"/>
            <c:bubble3D val="0"/>
            <c:spPr>
              <a:solidFill>
                <a:schemeClr val="bg1">
                  <a:lumMod val="75000"/>
                </a:schemeClr>
              </a:solidFill>
              <a:ln w="34925">
                <a:solidFill>
                  <a:schemeClr val="lt1"/>
                </a:solidFill>
              </a:ln>
              <a:effectLst/>
            </c:spPr>
            <c:extLst>
              <c:ext xmlns:c16="http://schemas.microsoft.com/office/drawing/2014/chart" uri="{C3380CC4-5D6E-409C-BE32-E72D297353CC}">
                <c16:uniqueId val="{00000001-EB3A-4A44-94BE-EFE4AF0D761E}"/>
              </c:ext>
            </c:extLst>
          </c:dPt>
          <c:dPt>
            <c:idx val="2"/>
            <c:bubble3D val="0"/>
            <c:spPr>
              <a:solidFill>
                <a:schemeClr val="accent3">
                  <a:lumMod val="60000"/>
                  <a:lumOff val="40000"/>
                </a:schemeClr>
              </a:solidFill>
              <a:ln w="34925">
                <a:solidFill>
                  <a:schemeClr val="lt1"/>
                </a:solidFill>
              </a:ln>
              <a:effectLst/>
            </c:spPr>
            <c:extLst>
              <c:ext xmlns:c16="http://schemas.microsoft.com/office/drawing/2014/chart" uri="{C3380CC4-5D6E-409C-BE32-E72D297353CC}">
                <c16:uniqueId val="{00000002-EB3A-4A44-94BE-EFE4AF0D761E}"/>
              </c:ext>
            </c:extLst>
          </c:dPt>
          <c:dPt>
            <c:idx val="3"/>
            <c:bubble3D val="0"/>
            <c:spPr>
              <a:solidFill>
                <a:schemeClr val="accent3">
                  <a:lumMod val="60000"/>
                  <a:lumOff val="40000"/>
                </a:schemeClr>
              </a:solidFill>
              <a:ln w="34925">
                <a:solidFill>
                  <a:schemeClr val="lt1"/>
                </a:solidFill>
              </a:ln>
              <a:effectLst/>
            </c:spPr>
            <c:extLst>
              <c:ext xmlns:c16="http://schemas.microsoft.com/office/drawing/2014/chart" uri="{C3380CC4-5D6E-409C-BE32-E72D297353CC}">
                <c16:uniqueId val="{00000003-EB3A-4A44-94BE-EFE4AF0D761E}"/>
              </c:ext>
            </c:extLst>
          </c:dPt>
          <c:cat>
            <c:strRef>
              <c:f>Sheet1!$A$2:$A$5</c:f>
              <c:strCache>
                <c:ptCount val="2"/>
                <c:pt idx="0">
                  <c:v>第一季度</c:v>
                </c:pt>
                <c:pt idx="1">
                  <c:v>第二季度</c:v>
                </c:pt>
              </c:strCache>
            </c:strRef>
          </c:cat>
          <c:val>
            <c:numRef>
              <c:f>Sheet1!$B$2:$B$5</c:f>
              <c:numCache>
                <c:formatCode>General</c:formatCode>
                <c:ptCount val="4"/>
                <c:pt idx="0">
                  <c:v>65</c:v>
                </c:pt>
                <c:pt idx="1">
                  <c:v>35</c:v>
                </c:pt>
              </c:numCache>
            </c:numRef>
          </c:val>
          <c:extLst>
            <c:ext xmlns:c16="http://schemas.microsoft.com/office/drawing/2014/chart" uri="{C3380CC4-5D6E-409C-BE32-E72D297353CC}">
              <c16:uniqueId val="{00000004-EB3A-4A44-94BE-EFE4AF0D761E}"/>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accent3">
                <a:lumMod val="60000"/>
                <a:lumOff val="40000"/>
              </a:schemeClr>
            </a:solidFill>
            <a:ln w="34925">
              <a:solidFill>
                <a:schemeClr val="lt1"/>
              </a:solidFill>
            </a:ln>
          </c:spPr>
          <c:dPt>
            <c:idx val="0"/>
            <c:bubble3D val="0"/>
            <c:spPr>
              <a:solidFill>
                <a:schemeClr val="accent2"/>
              </a:solidFill>
              <a:ln w="34925">
                <a:solidFill>
                  <a:schemeClr val="lt1"/>
                </a:solidFill>
              </a:ln>
              <a:effectLst/>
            </c:spPr>
            <c:extLst>
              <c:ext xmlns:c16="http://schemas.microsoft.com/office/drawing/2014/chart" uri="{C3380CC4-5D6E-409C-BE32-E72D297353CC}">
                <c16:uniqueId val="{00000000-9EE2-4CAF-9F10-E325AAD78952}"/>
              </c:ext>
            </c:extLst>
          </c:dPt>
          <c:dPt>
            <c:idx val="1"/>
            <c:bubble3D val="0"/>
            <c:spPr>
              <a:solidFill>
                <a:schemeClr val="bg1">
                  <a:lumMod val="75000"/>
                </a:schemeClr>
              </a:solidFill>
              <a:ln w="34925">
                <a:solidFill>
                  <a:schemeClr val="lt1"/>
                </a:solidFill>
              </a:ln>
              <a:effectLst/>
            </c:spPr>
            <c:extLst>
              <c:ext xmlns:c16="http://schemas.microsoft.com/office/drawing/2014/chart" uri="{C3380CC4-5D6E-409C-BE32-E72D297353CC}">
                <c16:uniqueId val="{00000001-9EE2-4CAF-9F10-E325AAD78952}"/>
              </c:ext>
            </c:extLst>
          </c:dPt>
          <c:dPt>
            <c:idx val="2"/>
            <c:bubble3D val="0"/>
            <c:spPr>
              <a:solidFill>
                <a:schemeClr val="accent3">
                  <a:lumMod val="60000"/>
                  <a:lumOff val="40000"/>
                </a:schemeClr>
              </a:solidFill>
              <a:ln w="34925">
                <a:solidFill>
                  <a:schemeClr val="lt1"/>
                </a:solidFill>
              </a:ln>
              <a:effectLst/>
            </c:spPr>
            <c:extLst>
              <c:ext xmlns:c16="http://schemas.microsoft.com/office/drawing/2014/chart" uri="{C3380CC4-5D6E-409C-BE32-E72D297353CC}">
                <c16:uniqueId val="{00000002-9EE2-4CAF-9F10-E325AAD78952}"/>
              </c:ext>
            </c:extLst>
          </c:dPt>
          <c:dPt>
            <c:idx val="3"/>
            <c:bubble3D val="0"/>
            <c:spPr>
              <a:solidFill>
                <a:schemeClr val="accent3">
                  <a:lumMod val="60000"/>
                  <a:lumOff val="40000"/>
                </a:schemeClr>
              </a:solidFill>
              <a:ln w="34925">
                <a:solidFill>
                  <a:schemeClr val="lt1"/>
                </a:solidFill>
              </a:ln>
              <a:effectLst/>
            </c:spPr>
            <c:extLst>
              <c:ext xmlns:c16="http://schemas.microsoft.com/office/drawing/2014/chart" uri="{C3380CC4-5D6E-409C-BE32-E72D297353CC}">
                <c16:uniqueId val="{00000003-9EE2-4CAF-9F10-E325AAD78952}"/>
              </c:ext>
            </c:extLst>
          </c:dPt>
          <c:cat>
            <c:strRef>
              <c:f>Sheet1!$A$2:$A$5</c:f>
              <c:strCache>
                <c:ptCount val="2"/>
                <c:pt idx="0">
                  <c:v>第一季度</c:v>
                </c:pt>
                <c:pt idx="1">
                  <c:v>第二季度</c:v>
                </c:pt>
              </c:strCache>
            </c:strRef>
          </c:cat>
          <c:val>
            <c:numRef>
              <c:f>Sheet1!$B$2:$B$5</c:f>
              <c:numCache>
                <c:formatCode>General</c:formatCode>
                <c:ptCount val="4"/>
                <c:pt idx="0">
                  <c:v>72</c:v>
                </c:pt>
                <c:pt idx="1">
                  <c:v>28</c:v>
                </c:pt>
              </c:numCache>
            </c:numRef>
          </c:val>
          <c:extLst>
            <c:ext xmlns:c16="http://schemas.microsoft.com/office/drawing/2014/chart" uri="{C3380CC4-5D6E-409C-BE32-E72D297353CC}">
              <c16:uniqueId val="{00000004-9EE2-4CAF-9F10-E325AAD78952}"/>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accent3">
                <a:lumMod val="60000"/>
                <a:lumOff val="40000"/>
              </a:schemeClr>
            </a:solidFill>
            <a:ln w="50800">
              <a:solidFill>
                <a:schemeClr val="lt1"/>
              </a:solidFill>
            </a:ln>
          </c:spPr>
          <c:dPt>
            <c:idx val="0"/>
            <c:bubble3D val="0"/>
            <c:spPr>
              <a:solidFill>
                <a:schemeClr val="accent3"/>
              </a:solidFill>
              <a:ln w="50800">
                <a:solidFill>
                  <a:schemeClr val="lt1"/>
                </a:solidFill>
              </a:ln>
              <a:effectLst/>
            </c:spPr>
            <c:extLst>
              <c:ext xmlns:c16="http://schemas.microsoft.com/office/drawing/2014/chart" uri="{C3380CC4-5D6E-409C-BE32-E72D297353CC}">
                <c16:uniqueId val="{00000000-8D78-42E6-9E1F-055AEB76300F}"/>
              </c:ext>
            </c:extLst>
          </c:dPt>
          <c:dPt>
            <c:idx val="1"/>
            <c:bubble3D val="0"/>
            <c:spPr>
              <a:solidFill>
                <a:schemeClr val="bg1">
                  <a:lumMod val="75000"/>
                </a:schemeClr>
              </a:solidFill>
              <a:ln w="50800">
                <a:solidFill>
                  <a:schemeClr val="lt1"/>
                </a:solidFill>
              </a:ln>
              <a:effectLst/>
            </c:spPr>
            <c:extLst>
              <c:ext xmlns:c16="http://schemas.microsoft.com/office/drawing/2014/chart" uri="{C3380CC4-5D6E-409C-BE32-E72D297353CC}">
                <c16:uniqueId val="{00000001-8D78-42E6-9E1F-055AEB76300F}"/>
              </c:ext>
            </c:extLst>
          </c:dPt>
          <c:dPt>
            <c:idx val="2"/>
            <c:bubble3D val="0"/>
            <c:spPr>
              <a:solidFill>
                <a:schemeClr val="accent3">
                  <a:lumMod val="60000"/>
                  <a:lumOff val="40000"/>
                </a:schemeClr>
              </a:solidFill>
              <a:ln w="50800">
                <a:solidFill>
                  <a:schemeClr val="lt1"/>
                </a:solidFill>
              </a:ln>
              <a:effectLst/>
            </c:spPr>
            <c:extLst>
              <c:ext xmlns:c16="http://schemas.microsoft.com/office/drawing/2014/chart" uri="{C3380CC4-5D6E-409C-BE32-E72D297353CC}">
                <c16:uniqueId val="{00000002-8D78-42E6-9E1F-055AEB76300F}"/>
              </c:ext>
            </c:extLst>
          </c:dPt>
          <c:dPt>
            <c:idx val="3"/>
            <c:bubble3D val="0"/>
            <c:spPr>
              <a:solidFill>
                <a:schemeClr val="accent3">
                  <a:lumMod val="60000"/>
                  <a:lumOff val="40000"/>
                </a:schemeClr>
              </a:solidFill>
              <a:ln w="50800">
                <a:solidFill>
                  <a:schemeClr val="lt1"/>
                </a:solidFill>
              </a:ln>
              <a:effectLst/>
            </c:spPr>
            <c:extLst>
              <c:ext xmlns:c16="http://schemas.microsoft.com/office/drawing/2014/chart" uri="{C3380CC4-5D6E-409C-BE32-E72D297353CC}">
                <c16:uniqueId val="{00000003-8D78-42E6-9E1F-055AEB76300F}"/>
              </c:ext>
            </c:extLst>
          </c:dPt>
          <c:cat>
            <c:strRef>
              <c:f>Sheet1!$A$2:$A$5</c:f>
              <c:strCache>
                <c:ptCount val="2"/>
                <c:pt idx="0">
                  <c:v>第一季度</c:v>
                </c:pt>
                <c:pt idx="1">
                  <c:v>第二季度</c:v>
                </c:pt>
              </c:strCache>
            </c:strRef>
          </c:cat>
          <c:val>
            <c:numRef>
              <c:f>Sheet1!$B$2:$B$5</c:f>
              <c:numCache>
                <c:formatCode>General</c:formatCode>
                <c:ptCount val="4"/>
                <c:pt idx="0">
                  <c:v>88</c:v>
                </c:pt>
                <c:pt idx="1">
                  <c:v>12</c:v>
                </c:pt>
              </c:numCache>
            </c:numRef>
          </c:val>
          <c:extLst>
            <c:ext xmlns:c16="http://schemas.microsoft.com/office/drawing/2014/chart" uri="{C3380CC4-5D6E-409C-BE32-E72D297353CC}">
              <c16:uniqueId val="{00000004-8D78-42E6-9E1F-055AEB76300F}"/>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c:spPr>
            <c:extLst>
              <c:ext xmlns:c16="http://schemas.microsoft.com/office/drawing/2014/chart" uri="{C3380CC4-5D6E-409C-BE32-E72D297353CC}">
                <c16:uniqueId val="{00000000-6A6E-4BCA-8B6B-EBC93C4C73C6}"/>
              </c:ext>
            </c:extLst>
          </c:dPt>
          <c:dPt>
            <c:idx val="1"/>
            <c:bubble3D val="0"/>
            <c:spPr>
              <a:solidFill>
                <a:schemeClr val="accent2"/>
              </a:solidFill>
            </c:spPr>
            <c:extLst>
              <c:ext xmlns:c16="http://schemas.microsoft.com/office/drawing/2014/chart" uri="{C3380CC4-5D6E-409C-BE32-E72D297353CC}">
                <c16:uniqueId val="{00000001-6A6E-4BCA-8B6B-EBC93C4C73C6}"/>
              </c:ext>
            </c:extLst>
          </c:dPt>
          <c:dPt>
            <c:idx val="2"/>
            <c:bubble3D val="0"/>
            <c:spPr>
              <a:solidFill>
                <a:schemeClr val="accent3"/>
              </a:solidFill>
            </c:spPr>
            <c:extLst>
              <c:ext xmlns:c16="http://schemas.microsoft.com/office/drawing/2014/chart" uri="{C3380CC4-5D6E-409C-BE32-E72D297353CC}">
                <c16:uniqueId val="{00000002-6A6E-4BCA-8B6B-EBC93C4C73C6}"/>
              </c:ext>
            </c:extLst>
          </c:dPt>
          <c:dPt>
            <c:idx val="3"/>
            <c:bubble3D val="0"/>
            <c:spPr>
              <a:solidFill>
                <a:schemeClr val="bg1">
                  <a:lumMod val="75000"/>
                </a:schemeClr>
              </a:solidFill>
            </c:spPr>
            <c:extLst>
              <c:ext xmlns:c16="http://schemas.microsoft.com/office/drawing/2014/chart" uri="{C3380CC4-5D6E-409C-BE32-E72D297353CC}">
                <c16:uniqueId val="{00000003-6A6E-4BCA-8B6B-EBC93C4C73C6}"/>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55</c:v>
                </c:pt>
                <c:pt idx="1">
                  <c:v>20</c:v>
                </c:pt>
                <c:pt idx="2">
                  <c:v>15</c:v>
                </c:pt>
                <c:pt idx="3">
                  <c:v>10</c:v>
                </c:pt>
              </c:numCache>
            </c:numRef>
          </c:val>
          <c:extLst>
            <c:ext xmlns:c16="http://schemas.microsoft.com/office/drawing/2014/chart" uri="{C3380CC4-5D6E-409C-BE32-E72D297353CC}">
              <c16:uniqueId val="{00000004-6A6E-4BCA-8B6B-EBC93C4C73C6}"/>
            </c:ext>
          </c:extLst>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lang="zh-CN"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spPr>
            <a:solidFill>
              <a:srgbClr val="009187"/>
            </a:solidFill>
          </c:spPr>
          <c:dPt>
            <c:idx val="0"/>
            <c:bubble3D val="0"/>
            <c:spPr>
              <a:solidFill>
                <a:srgbClr val="0F6FC6"/>
              </a:solidFill>
              <a:ln w="19050">
                <a:noFill/>
              </a:ln>
              <a:effectLst/>
            </c:spPr>
            <c:extLst>
              <c:ext xmlns:c16="http://schemas.microsoft.com/office/drawing/2014/chart" uri="{C3380CC4-5D6E-409C-BE32-E72D297353CC}">
                <c16:uniqueId val="{00000000-F983-4CAE-BAE5-463ED5E4B58B}"/>
              </c:ext>
            </c:extLst>
          </c:dPt>
          <c:dPt>
            <c:idx val="1"/>
            <c:bubble3D val="0"/>
            <c:spPr>
              <a:noFill/>
              <a:ln w="19050">
                <a:noFill/>
              </a:ln>
              <a:effectLst/>
            </c:spPr>
            <c:extLst>
              <c:ext xmlns:c16="http://schemas.microsoft.com/office/drawing/2014/chart" uri="{C3380CC4-5D6E-409C-BE32-E72D297353CC}">
                <c16:uniqueId val="{00000001-F983-4CAE-BAE5-463ED5E4B58B}"/>
              </c:ext>
            </c:extLst>
          </c:dPt>
          <c:dPt>
            <c:idx val="2"/>
            <c:bubble3D val="0"/>
            <c:spPr>
              <a:solidFill>
                <a:srgbClr val="009187"/>
              </a:solidFill>
              <a:ln w="19050">
                <a:solidFill>
                  <a:schemeClr val="lt1"/>
                </a:solidFill>
              </a:ln>
              <a:effectLst/>
            </c:spPr>
            <c:extLst>
              <c:ext xmlns:c16="http://schemas.microsoft.com/office/drawing/2014/chart" uri="{C3380CC4-5D6E-409C-BE32-E72D297353CC}">
                <c16:uniqueId val="{00000002-F983-4CAE-BAE5-463ED5E4B58B}"/>
              </c:ext>
            </c:extLst>
          </c:dPt>
          <c:dPt>
            <c:idx val="3"/>
            <c:bubble3D val="0"/>
            <c:spPr>
              <a:solidFill>
                <a:srgbClr val="009187"/>
              </a:solidFill>
              <a:ln w="19050">
                <a:solidFill>
                  <a:schemeClr val="lt1"/>
                </a:solidFill>
              </a:ln>
              <a:effectLst/>
            </c:spPr>
            <c:extLst>
              <c:ext xmlns:c16="http://schemas.microsoft.com/office/drawing/2014/chart" uri="{C3380CC4-5D6E-409C-BE32-E72D297353CC}">
                <c16:uniqueId val="{00000003-F983-4CAE-BAE5-463ED5E4B58B}"/>
              </c:ext>
            </c:extLst>
          </c:dPt>
          <c:cat>
            <c:strRef>
              <c:f>Sheet1!$A$2:$A$5</c:f>
              <c:strCache>
                <c:ptCount val="2"/>
                <c:pt idx="0">
                  <c:v>第一季度</c:v>
                </c:pt>
                <c:pt idx="1">
                  <c:v>第二季度</c:v>
                </c:pt>
              </c:strCache>
            </c:strRef>
          </c:cat>
          <c:val>
            <c:numRef>
              <c:f>Sheet1!$B$2:$B$5</c:f>
              <c:numCache>
                <c:formatCode>General</c:formatCode>
                <c:ptCount val="4"/>
                <c:pt idx="0">
                  <c:v>72</c:v>
                </c:pt>
                <c:pt idx="1">
                  <c:v>28</c:v>
                </c:pt>
              </c:numCache>
            </c:numRef>
          </c:val>
          <c:extLst>
            <c:ext xmlns:c16="http://schemas.microsoft.com/office/drawing/2014/chart" uri="{C3380CC4-5D6E-409C-BE32-E72D297353CC}">
              <c16:uniqueId val="{00000004-F983-4CAE-BAE5-463ED5E4B58B}"/>
            </c:ext>
          </c:extLst>
        </c:ser>
        <c:dLbls>
          <c:showLegendKey val="0"/>
          <c:showVal val="0"/>
          <c:showCatName val="0"/>
          <c:showSerName val="0"/>
          <c:showPercent val="0"/>
          <c:showBubbleSize val="0"/>
          <c:showLeaderLines val="0"/>
        </c:dLbls>
        <c:firstSliceAng val="0"/>
        <c:holeSize val="9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spPr>
            <a:solidFill>
              <a:srgbClr val="E84643"/>
            </a:solidFill>
          </c:spPr>
          <c:dPt>
            <c:idx val="0"/>
            <c:bubble3D val="0"/>
            <c:spPr>
              <a:solidFill>
                <a:srgbClr val="17406D"/>
              </a:solidFill>
              <a:ln w="19050">
                <a:noFill/>
              </a:ln>
              <a:effectLst/>
            </c:spPr>
            <c:extLst>
              <c:ext xmlns:c16="http://schemas.microsoft.com/office/drawing/2014/chart" uri="{C3380CC4-5D6E-409C-BE32-E72D297353CC}">
                <c16:uniqueId val="{00000000-8012-45AE-A96F-20E0857C1C74}"/>
              </c:ext>
            </c:extLst>
          </c:dPt>
          <c:dPt>
            <c:idx val="1"/>
            <c:bubble3D val="0"/>
            <c:spPr>
              <a:noFill/>
              <a:ln w="19050">
                <a:noFill/>
              </a:ln>
              <a:effectLst/>
            </c:spPr>
            <c:extLst>
              <c:ext xmlns:c16="http://schemas.microsoft.com/office/drawing/2014/chart" uri="{C3380CC4-5D6E-409C-BE32-E72D297353CC}">
                <c16:uniqueId val="{00000001-8012-45AE-A96F-20E0857C1C74}"/>
              </c:ext>
            </c:extLst>
          </c:dPt>
          <c:dPt>
            <c:idx val="2"/>
            <c:bubble3D val="0"/>
            <c:spPr>
              <a:solidFill>
                <a:srgbClr val="E84643"/>
              </a:solidFill>
              <a:ln w="19050">
                <a:solidFill>
                  <a:schemeClr val="lt1"/>
                </a:solidFill>
              </a:ln>
              <a:effectLst/>
            </c:spPr>
            <c:extLst>
              <c:ext xmlns:c16="http://schemas.microsoft.com/office/drawing/2014/chart" uri="{C3380CC4-5D6E-409C-BE32-E72D297353CC}">
                <c16:uniqueId val="{00000002-8012-45AE-A96F-20E0857C1C74}"/>
              </c:ext>
            </c:extLst>
          </c:dPt>
          <c:dPt>
            <c:idx val="3"/>
            <c:bubble3D val="0"/>
            <c:spPr>
              <a:solidFill>
                <a:srgbClr val="E84643"/>
              </a:solidFill>
              <a:ln w="19050">
                <a:solidFill>
                  <a:schemeClr val="lt1"/>
                </a:solidFill>
              </a:ln>
              <a:effectLst/>
            </c:spPr>
            <c:extLst>
              <c:ext xmlns:c16="http://schemas.microsoft.com/office/drawing/2014/chart" uri="{C3380CC4-5D6E-409C-BE32-E72D297353CC}">
                <c16:uniqueId val="{00000003-8012-45AE-A96F-20E0857C1C74}"/>
              </c:ext>
            </c:extLst>
          </c:dPt>
          <c:cat>
            <c:strRef>
              <c:f>Sheet1!$A$2:$A$5</c:f>
              <c:strCache>
                <c:ptCount val="2"/>
                <c:pt idx="0">
                  <c:v>第一季度</c:v>
                </c:pt>
                <c:pt idx="1">
                  <c:v>第二季度</c:v>
                </c:pt>
              </c:strCache>
            </c:strRef>
          </c:cat>
          <c:val>
            <c:numRef>
              <c:f>Sheet1!$B$2:$B$5</c:f>
              <c:numCache>
                <c:formatCode>General</c:formatCode>
                <c:ptCount val="4"/>
                <c:pt idx="0">
                  <c:v>60</c:v>
                </c:pt>
                <c:pt idx="1">
                  <c:v>40</c:v>
                </c:pt>
              </c:numCache>
            </c:numRef>
          </c:val>
          <c:extLst>
            <c:ext xmlns:c16="http://schemas.microsoft.com/office/drawing/2014/chart" uri="{C3380CC4-5D6E-409C-BE32-E72D297353CC}">
              <c16:uniqueId val="{00000004-8012-45AE-A96F-20E0857C1C74}"/>
            </c:ext>
          </c:extLst>
        </c:ser>
        <c:dLbls>
          <c:showLegendKey val="0"/>
          <c:showVal val="0"/>
          <c:showCatName val="0"/>
          <c:showSerName val="0"/>
          <c:showPercent val="0"/>
          <c:showBubbleSize val="0"/>
          <c:showLeaderLines val="0"/>
        </c:dLbls>
        <c:firstSliceAng val="0"/>
        <c:holeSize val="9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dPt>
            <c:idx val="0"/>
            <c:bubble3D val="0"/>
            <c:spPr>
              <a:solidFill>
                <a:srgbClr val="009DD9"/>
              </a:solidFill>
              <a:ln w="19050">
                <a:noFill/>
              </a:ln>
              <a:effectLst/>
            </c:spPr>
            <c:extLst>
              <c:ext xmlns:c16="http://schemas.microsoft.com/office/drawing/2014/chart" uri="{C3380CC4-5D6E-409C-BE32-E72D297353CC}">
                <c16:uniqueId val="{00000000-489B-4404-A43A-54885205C205}"/>
              </c:ext>
            </c:extLst>
          </c:dPt>
          <c:dPt>
            <c:idx val="1"/>
            <c:bubble3D val="0"/>
            <c:spPr>
              <a:noFill/>
              <a:ln w="19050">
                <a:noFill/>
              </a:ln>
              <a:effectLst/>
            </c:spPr>
            <c:extLst>
              <c:ext xmlns:c16="http://schemas.microsoft.com/office/drawing/2014/chart" uri="{C3380CC4-5D6E-409C-BE32-E72D297353CC}">
                <c16:uniqueId val="{00000001-489B-4404-A43A-54885205C20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2-489B-4404-A43A-54885205C20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3-489B-4404-A43A-54885205C205}"/>
              </c:ext>
            </c:extLst>
          </c:dPt>
          <c:cat>
            <c:strRef>
              <c:f>Sheet1!$A$2:$A$5</c:f>
              <c:strCache>
                <c:ptCount val="2"/>
                <c:pt idx="0">
                  <c:v>第一季度</c:v>
                </c:pt>
                <c:pt idx="1">
                  <c:v>第二季度</c:v>
                </c:pt>
              </c:strCache>
            </c:strRef>
          </c:cat>
          <c:val>
            <c:numRef>
              <c:f>Sheet1!$B$2:$B$5</c:f>
              <c:numCache>
                <c:formatCode>General</c:formatCode>
                <c:ptCount val="4"/>
                <c:pt idx="0">
                  <c:v>85</c:v>
                </c:pt>
                <c:pt idx="1">
                  <c:v>15</c:v>
                </c:pt>
              </c:numCache>
            </c:numRef>
          </c:val>
          <c:extLst>
            <c:ext xmlns:c16="http://schemas.microsoft.com/office/drawing/2014/chart" uri="{C3380CC4-5D6E-409C-BE32-E72D297353CC}">
              <c16:uniqueId val="{00000004-489B-4404-A43A-54885205C205}"/>
            </c:ext>
          </c:extLst>
        </c:ser>
        <c:dLbls>
          <c:showLegendKey val="0"/>
          <c:showVal val="0"/>
          <c:showCatName val="0"/>
          <c:showSerName val="0"/>
          <c:showPercent val="0"/>
          <c:showBubbleSize val="0"/>
          <c:showLeaderLines val="0"/>
        </c:dLbls>
        <c:firstSliceAng val="0"/>
        <c:holeSize val="9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411A74-0474-44FD-ADE6-8BAFD2955507}" type="datetimeFigureOut">
              <a:rPr lang="zh-CN" altLang="en-US" smtClean="0"/>
              <a:pPr/>
              <a:t>2022/12/10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18C3FC-8110-4927-B8CE-6D47211A7F41}" type="slidenum">
              <a:rPr lang="zh-CN" altLang="en-US" smtClean="0"/>
              <a:pPr/>
              <a:t>‹#›</a:t>
            </a:fld>
            <a:endParaRPr lang="zh-CN" altLang="en-US"/>
          </a:p>
        </p:txBody>
      </p:sp>
    </p:spTree>
    <p:extLst>
      <p:ext uri="{BB962C8B-B14F-4D97-AF65-F5344CB8AC3E}">
        <p14:creationId xmlns:p14="http://schemas.microsoft.com/office/powerpoint/2010/main" val="2283292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ABFE7A-CB82-4A69-B741-9F78CC92ED03}"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30</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32</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33</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ABFE7A-CB82-4A69-B741-9F78CC92ED03}" type="slidenum">
              <a:rPr lang="zh-CN" altLang="en-US" smtClean="0"/>
              <a:pPr/>
              <a:t>34</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35</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36</a:t>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37</a:t>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38</a:t>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39</a:t>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F18C3FC-8110-4927-B8CE-6D47211A7F41}" type="slidenum">
              <a:rPr lang="zh-CN" altLang="en-US" smtClean="0"/>
              <a:pPr/>
              <a:t>40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397" y="1122363"/>
            <a:ext cx="9146381"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397" y="3602038"/>
            <a:ext cx="914638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067" y="1709738"/>
            <a:ext cx="10518338"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067" y="4589464"/>
            <a:ext cx="10518338"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418" y="1825625"/>
            <a:ext cx="5182949"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3808" y="1825625"/>
            <a:ext cx="5182949"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007" y="365126"/>
            <a:ext cx="10518338" cy="1325563"/>
          </a:xfrm>
        </p:spPr>
        <p:txBody>
          <a:bodyPr/>
          <a:lstStyle/>
          <a:p>
            <a:r>
              <a:rPr lang="zh-CN" altLang="en-US"/>
              <a:t>单击此处编辑母版标题样式</a:t>
            </a:r>
          </a:p>
        </p:txBody>
      </p:sp>
      <p:sp>
        <p:nvSpPr>
          <p:cNvPr id="3" name="文本占位符 2"/>
          <p:cNvSpPr>
            <a:spLocks noGrp="1"/>
          </p:cNvSpPr>
          <p:nvPr>
            <p:ph type="body" idx="1"/>
          </p:nvPr>
        </p:nvSpPr>
        <p:spPr>
          <a:xfrm>
            <a:off x="840007" y="1681163"/>
            <a:ext cx="515913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007" y="2505075"/>
            <a:ext cx="5159130"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3807" y="1681163"/>
            <a:ext cx="518453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3807" y="2505075"/>
            <a:ext cx="518453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
        <p:nvSpPr>
          <p:cNvPr id="11" name="矩形 10"/>
          <p:cNvSpPr/>
          <p:nvPr userDrawn="1"/>
        </p:nvSpPr>
        <p:spPr>
          <a:xfrm>
            <a:off x="8904348" y="637778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71495" y="212725"/>
            <a:ext cx="10518338" cy="492125"/>
          </a:xfrm>
        </p:spPr>
        <p:txBody>
          <a:bodyPr>
            <a:noAutofit/>
          </a:bodyPr>
          <a:lstStyle>
            <a:lvl1pPr marL="571500" indent="-571500">
              <a:buFont typeface="Wingdings" panose="05000000000000000000" pitchFamily="2" charset="2"/>
              <a:buChar char="l"/>
              <a:defRPr sz="3200" b="1">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2700000" scaled="1"/>
                  <a:tileRect/>
                </a:gra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007" y="457200"/>
            <a:ext cx="3933261"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4538" y="987426"/>
            <a:ext cx="617380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007" y="2057400"/>
            <a:ext cx="393326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007" y="457200"/>
            <a:ext cx="3933261"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4538" y="987426"/>
            <a:ext cx="6173807"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007" y="2057400"/>
            <a:ext cx="393326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7172" y="365125"/>
            <a:ext cx="2629585"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418" y="365125"/>
            <a:ext cx="7736314"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419" y="365126"/>
            <a:ext cx="10518338"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419" y="1825625"/>
            <a:ext cx="10518338"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418" y="6356351"/>
            <a:ext cx="274391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2022/12/10</a:t>
            </a:fld>
            <a:endParaRPr lang="zh-CN" altLang="en-US"/>
          </a:p>
        </p:txBody>
      </p:sp>
      <p:sp>
        <p:nvSpPr>
          <p:cNvPr id="5" name="页脚占位符 4"/>
          <p:cNvSpPr>
            <a:spLocks noGrp="1"/>
          </p:cNvSpPr>
          <p:nvPr>
            <p:ph type="ftr" sz="quarter" idx="3"/>
          </p:nvPr>
        </p:nvSpPr>
        <p:spPr>
          <a:xfrm>
            <a:off x="4039652" y="6356351"/>
            <a:ext cx="411587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2843" y="6356351"/>
            <a:ext cx="274391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slideLayout" Target="../slideLayouts/slideLayout6.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chart" Target="../charts/chart3.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chart" Target="../charts/chart7.xml"/><Relationship Id="rId4" Type="http://schemas.openxmlformats.org/officeDocument/2006/relationships/chart" Target="../charts/char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notesSlide" Target="../notesSlides/notesSlide32.xml"/><Relationship Id="rId3" Type="http://schemas.openxmlformats.org/officeDocument/2006/relationships/tags" Target="../tags/tag24.xml"/><Relationship Id="rId7" Type="http://schemas.openxmlformats.org/officeDocument/2006/relationships/slideLayout" Target="../slideLayouts/slideLayout6.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9" Type="http://schemas.openxmlformats.org/officeDocument/2006/relationships/image" Target="../media/image12.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16.gif"/><Relationship Id="rId5" Type="http://schemas.openxmlformats.org/officeDocument/2006/relationships/image" Target="../media/image15.gif"/><Relationship Id="rId4" Type="http://schemas.openxmlformats.org/officeDocument/2006/relationships/image" Target="../media/image14.gif"/></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4"/>
          <p:cNvSpPr txBox="1"/>
          <p:nvPr/>
        </p:nvSpPr>
        <p:spPr>
          <a:xfrm>
            <a:off x="4256918" y="609600"/>
            <a:ext cx="4028926" cy="1357288"/>
          </a:xfrm>
          <a:prstGeom prst="rect">
            <a:avLst/>
          </a:prstGeom>
          <a:effectLst/>
        </p:spPr>
        <p:txBody>
          <a:bodyPr vert="horz" lIns="91416" tIns="45708" rIns="91416" bIns="4570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9600" dirty="0" smtClean="0">
                <a:solidFill>
                  <a:srgbClr val="0070C0"/>
                </a:solidFill>
                <a:latin typeface="+mj-ea"/>
              </a:rPr>
              <a:t>20XX</a:t>
            </a:r>
            <a:endParaRPr lang="en-US" altLang="zh-CN" sz="9600" dirty="0">
              <a:solidFill>
                <a:srgbClr val="0070C0"/>
              </a:solidFill>
              <a:latin typeface="+mj-ea"/>
            </a:endParaRPr>
          </a:p>
        </p:txBody>
      </p:sp>
      <p:sp>
        <p:nvSpPr>
          <p:cNvPr id="3" name="TextBox 7"/>
          <p:cNvSpPr>
            <a:spLocks noChangeArrowheads="1"/>
          </p:cNvSpPr>
          <p:nvPr/>
        </p:nvSpPr>
        <p:spPr bwMode="auto">
          <a:xfrm>
            <a:off x="1043333" y="1985168"/>
            <a:ext cx="10456096"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400" b="1" dirty="0">
                <a:solidFill>
                  <a:srgbClr val="0070C0"/>
                </a:solidFill>
                <a:latin typeface="+mj-ea"/>
                <a:ea typeface="+mj-ea"/>
                <a:sym typeface="微软雅黑" panose="020B0503020204020204" pitchFamily="34" charset="-122"/>
              </a:rPr>
              <a:t>年终工作总</a:t>
            </a:r>
            <a:r>
              <a:rPr lang="zh-CN" altLang="en-US" sz="5400" b="1" dirty="0" smtClean="0">
                <a:solidFill>
                  <a:srgbClr val="0070C0"/>
                </a:solidFill>
                <a:latin typeface="+mj-ea"/>
                <a:ea typeface="+mj-ea"/>
                <a:sym typeface="微软雅黑" panose="020B0503020204020204" pitchFamily="34" charset="-122"/>
              </a:rPr>
              <a:t>结汇报</a:t>
            </a:r>
            <a:r>
              <a:rPr lang="en-US" altLang="zh-CN" sz="5400" b="1" dirty="0" smtClean="0">
                <a:solidFill>
                  <a:srgbClr val="0070C0"/>
                </a:solidFill>
                <a:latin typeface="+mj-ea"/>
                <a:ea typeface="+mj-ea"/>
                <a:sym typeface="微软雅黑" panose="020B0503020204020204" pitchFamily="34" charset="-122"/>
              </a:rPr>
              <a:t>PPT</a:t>
            </a:r>
            <a:r>
              <a:rPr lang="zh-CN" altLang="en-US" sz="5400" b="1" dirty="0">
                <a:solidFill>
                  <a:srgbClr val="0070C0"/>
                </a:solidFill>
                <a:latin typeface="+mj-ea"/>
                <a:ea typeface="+mj-ea"/>
                <a:sym typeface="微软雅黑" panose="020B0503020204020204" pitchFamily="34" charset="-122"/>
              </a:rPr>
              <a:t>模板</a:t>
            </a:r>
          </a:p>
        </p:txBody>
      </p:sp>
      <p:sp>
        <p:nvSpPr>
          <p:cNvPr id="8" name="TextBox 22"/>
          <p:cNvSpPr txBox="1"/>
          <p:nvPr/>
        </p:nvSpPr>
        <p:spPr>
          <a:xfrm>
            <a:off x="4285100" y="3509029"/>
            <a:ext cx="3954929" cy="338554"/>
          </a:xfrm>
          <a:prstGeom prst="rect">
            <a:avLst/>
          </a:prstGeom>
          <a:noFill/>
        </p:spPr>
        <p:txBody>
          <a:bodyPr wrap="none" rtlCol="0">
            <a:spAutoFit/>
          </a:bodyPr>
          <a:lstStyle/>
          <a:p>
            <a:pPr defTabSz="1219170"/>
            <a:r>
              <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报告人</a:t>
            </a:r>
            <a:r>
              <a:rPr lang="zh-CN" altLang="en-US" sz="16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轻</a:t>
            </a:r>
            <a:r>
              <a:rPr lang="zh-CN" altLang="en-US" sz="16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松办公</a:t>
            </a:r>
            <a:r>
              <a:rPr lang="en-US" altLang="zh-CN" sz="16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16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汇报</a:t>
            </a:r>
            <a:r>
              <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a:t>
            </a:r>
            <a:r>
              <a:rPr lang="zh-CN" altLang="en-US" sz="16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：市场部</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 name="TextBox 7"/>
          <p:cNvSpPr>
            <a:spLocks noChangeArrowheads="1"/>
          </p:cNvSpPr>
          <p:nvPr/>
        </p:nvSpPr>
        <p:spPr bwMode="auto">
          <a:xfrm>
            <a:off x="3420229" y="3022848"/>
            <a:ext cx="5702304"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2000" dirty="0" smtClean="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终总结</a:t>
            </a:r>
            <a:r>
              <a:rPr lang="en-US" altLang="zh-CN"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新年计划</a:t>
            </a:r>
            <a:r>
              <a:rPr lang="en-US" altLang="zh-CN"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述职报告</a:t>
            </a:r>
            <a:r>
              <a:rPr lang="en-US" altLang="zh-CN"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工作汇</a:t>
            </a:r>
            <a:r>
              <a:rPr lang="zh-CN" altLang="en-US" sz="2000" dirty="0" smtClean="0">
                <a:solidFill>
                  <a:srgbClr val="405F8F"/>
                </a:solidFill>
                <a:latin typeface="微软雅黑" panose="020B0503020204020204" pitchFamily="34" charset="-122"/>
                <a:ea typeface="微软雅黑" panose="020B0503020204020204" pitchFamily="34" charset="-122"/>
                <a:sym typeface="微软雅黑" panose="020B0503020204020204" pitchFamily="34" charset="-122"/>
              </a:rPr>
              <a:t>报</a:t>
            </a:r>
            <a:endParaRPr lang="zh-CN" altLang="en-US" sz="2000" dirty="0">
              <a:solidFill>
                <a:srgbClr val="405F8F"/>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1" name="直接连接符 10"/>
          <p:cNvCxnSpPr/>
          <p:nvPr/>
        </p:nvCxnSpPr>
        <p:spPr>
          <a:xfrm>
            <a:off x="2598973" y="2897128"/>
            <a:ext cx="7344816" cy="0"/>
          </a:xfrm>
          <a:prstGeom prst="line">
            <a:avLst/>
          </a:prstGeom>
          <a:noFill/>
          <a:ln w="6350" cap="flat" cmpd="sng" algn="ctr">
            <a:solidFill>
              <a:srgbClr val="0070C0"/>
            </a:solidFill>
            <a:prstDash val="solid"/>
            <a:miter lim="800000"/>
          </a:ln>
          <a:effectLst/>
        </p:spPr>
      </p:cxn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by="(-#ppt_w*2)" calcmode="lin" valueType="num">
                                      <p:cBhvr rctx="PPT">
                                        <p:cTn id="13" dur="500" autoRev="1" fill="hold">
                                          <p:stCondLst>
                                            <p:cond delay="0"/>
                                          </p:stCondLst>
                                        </p:cTn>
                                        <p:tgtEl>
                                          <p:spTgt spid="3"/>
                                        </p:tgtEl>
                                        <p:attrNameLst>
                                          <p:attrName>ppt_w</p:attrName>
                                        </p:attrNameLst>
                                      </p:cBhvr>
                                    </p:anim>
                                    <p:anim by="(#ppt_w*0.50)" calcmode="lin" valueType="num">
                                      <p:cBhvr>
                                        <p:cTn id="14" dur="500" decel="50000" autoRev="1" fill="hold">
                                          <p:stCondLst>
                                            <p:cond delay="0"/>
                                          </p:stCondLst>
                                        </p:cTn>
                                        <p:tgtEl>
                                          <p:spTgt spid="3"/>
                                        </p:tgtEl>
                                        <p:attrNameLst>
                                          <p:attrName>ppt_x</p:attrName>
                                        </p:attrNameLst>
                                      </p:cBhvr>
                                    </p:anim>
                                    <p:anim from="(-#ppt_h/2)" to="(#ppt_y)" calcmode="lin" valueType="num">
                                      <p:cBhvr>
                                        <p:cTn id="15" dur="1000" fill="hold">
                                          <p:stCondLst>
                                            <p:cond delay="0"/>
                                          </p:stCondLst>
                                        </p:cTn>
                                        <p:tgtEl>
                                          <p:spTgt spid="3"/>
                                        </p:tgtEl>
                                        <p:attrNameLst>
                                          <p:attrName>ppt_y</p:attrName>
                                        </p:attrNameLst>
                                      </p:cBhvr>
                                    </p:anim>
                                    <p:animRot by="21600000">
                                      <p:cBhvr>
                                        <p:cTn id="16" dur="1000" fill="hold">
                                          <p:stCondLst>
                                            <p:cond delay="0"/>
                                          </p:stCondLst>
                                        </p:cTn>
                                        <p:tgtEl>
                                          <p:spTgt spid="3"/>
                                        </p:tgtEl>
                                        <p:attrNameLst>
                                          <p:attrName>r</p:attrName>
                                        </p:attrNameLst>
                                      </p:cBhvr>
                                    </p:animRot>
                                  </p:childTnLst>
                                </p:cTn>
                              </p:par>
                            </p:childTnLst>
                          </p:cTn>
                        </p:par>
                        <p:par>
                          <p:cTn id="17" fill="hold">
                            <p:stCondLst>
                              <p:cond delay="3200"/>
                            </p:stCondLst>
                            <p:childTnLst>
                              <p:par>
                                <p:cTn id="18" presetID="42"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par>
                          <p:cTn id="23" fill="hold">
                            <p:stCondLst>
                              <p:cond delay="420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7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500" autoRev="1" fill="hold">
                                          <p:stCondLst>
                                            <p:cond delay="0"/>
                                          </p:stCondLst>
                                        </p:cTn>
                                        <p:tgtEl>
                                          <p:spTgt spid="10"/>
                                        </p:tgtEl>
                                        <p:attrNameLst>
                                          <p:attrName>ppt_w</p:attrName>
                                        </p:attrNameLst>
                                      </p:cBhvr>
                                    </p:anim>
                                    <p:anim by="(#ppt_w*0.50)" calcmode="lin" valueType="num">
                                      <p:cBhvr>
                                        <p:cTn id="31" dur="500" decel="50000" autoRev="1" fill="hold">
                                          <p:stCondLst>
                                            <p:cond delay="0"/>
                                          </p:stCondLst>
                                        </p:cTn>
                                        <p:tgtEl>
                                          <p:spTgt spid="10"/>
                                        </p:tgtEl>
                                        <p:attrNameLst>
                                          <p:attrName>ppt_x</p:attrName>
                                        </p:attrNameLst>
                                      </p:cBhvr>
                                    </p:anim>
                                    <p:anim from="(-#ppt_h/2)" to="(#ppt_y)" calcmode="lin" valueType="num">
                                      <p:cBhvr>
                                        <p:cTn id="32" dur="1000" fill="hold">
                                          <p:stCondLst>
                                            <p:cond delay="0"/>
                                          </p:stCondLst>
                                        </p:cTn>
                                        <p:tgtEl>
                                          <p:spTgt spid="10"/>
                                        </p:tgtEl>
                                        <p:attrNameLst>
                                          <p:attrName>ppt_y</p:attrName>
                                        </p:attrNameLst>
                                      </p:cBhvr>
                                    </p:anim>
                                    <p:animRot by="21600000">
                                      <p:cBhvr>
                                        <p:cTn id="33"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p:nvPr/>
        </p:nvSpPr>
        <p:spPr>
          <a:xfrm>
            <a:off x="547656" y="402754"/>
            <a:ext cx="1296482" cy="677108"/>
          </a:xfrm>
          <a:prstGeom prst="rect">
            <a:avLst/>
          </a:prstGeom>
          <a:noFill/>
        </p:spPr>
        <p:txBody>
          <a:bodyPr wrap="square" lIns="0" tIns="0" rIns="0" bIns="0" rtlCol="0">
            <a:spAutoFit/>
          </a:bodyPr>
          <a:lstStyle/>
          <a:p>
            <a:r>
              <a:rPr lang="zh-CN" altLang="en-US" sz="4400" b="1" dirty="0">
                <a:solidFill>
                  <a:srgbClr val="2060A0"/>
                </a:solidFill>
                <a:latin typeface="微软雅黑" panose="020B0503020204020204" pitchFamily="34" charset="-122"/>
                <a:ea typeface="微软雅黑" panose="020B0503020204020204" pitchFamily="34" charset="-122"/>
              </a:rPr>
              <a:t>序言</a:t>
            </a:r>
            <a:endParaRPr lang="zh-CN" altLang="en-US" sz="3200" spc="400" dirty="0">
              <a:solidFill>
                <a:srgbClr val="2060A0"/>
              </a:solidFill>
              <a:latin typeface="微软雅黑" panose="020B0503020204020204" pitchFamily="34" charset="-122"/>
              <a:ea typeface="微软雅黑" panose="020B0503020204020204" pitchFamily="34" charset="-122"/>
            </a:endParaRPr>
          </a:p>
        </p:txBody>
      </p:sp>
      <p:sp>
        <p:nvSpPr>
          <p:cNvPr id="3" name="矩形 2"/>
          <p:cNvSpPr/>
          <p:nvPr/>
        </p:nvSpPr>
        <p:spPr>
          <a:xfrm>
            <a:off x="1772111" y="719824"/>
            <a:ext cx="1152428" cy="492443"/>
          </a:xfrm>
          <a:prstGeom prst="rect">
            <a:avLst/>
          </a:prstGeom>
          <a:noFill/>
        </p:spPr>
        <p:txBody>
          <a:bodyPr wrap="square" lIns="0" tIns="0" rIns="0" bIns="0" rtlCol="0">
            <a:spAutoFit/>
          </a:bodyPr>
          <a:lstStyle/>
          <a:p>
            <a:r>
              <a:rPr lang="en-US" altLang="zh-CN" sz="3200" dirty="0">
                <a:solidFill>
                  <a:srgbClr val="2060A0"/>
                </a:solidFill>
                <a:latin typeface="Agency FB" panose="020B0503020202020204" pitchFamily="34" charset="0"/>
                <a:ea typeface="微软雅黑" panose="020B0503020204020204" pitchFamily="34" charset="-122"/>
              </a:rPr>
              <a:t>PREFACE</a:t>
            </a:r>
            <a:endParaRPr lang="zh-CN" altLang="en-US" sz="3200" dirty="0">
              <a:solidFill>
                <a:srgbClr val="2060A0"/>
              </a:solidFill>
              <a:latin typeface="Agency FB" panose="020B0503020202020204" pitchFamily="34" charset="0"/>
              <a:ea typeface="微软雅黑" panose="020B0503020204020204" pitchFamily="34" charset="-122"/>
            </a:endParaRPr>
          </a:p>
        </p:txBody>
      </p:sp>
      <p:cxnSp>
        <p:nvCxnSpPr>
          <p:cNvPr id="4" name="直接连接符 3"/>
          <p:cNvCxnSpPr/>
          <p:nvPr/>
        </p:nvCxnSpPr>
        <p:spPr>
          <a:xfrm flipH="1">
            <a:off x="1484004" y="431054"/>
            <a:ext cx="576214" cy="794033"/>
          </a:xfrm>
          <a:prstGeom prst="line">
            <a:avLst/>
          </a:prstGeom>
          <a:ln>
            <a:solidFill>
              <a:srgbClr val="2060A0"/>
            </a:solidFill>
          </a:ln>
        </p:spPr>
        <p:style>
          <a:lnRef idx="1">
            <a:schemeClr val="accent1"/>
          </a:lnRef>
          <a:fillRef idx="0">
            <a:schemeClr val="accent1"/>
          </a:fillRef>
          <a:effectRef idx="0">
            <a:schemeClr val="accent1"/>
          </a:effectRef>
          <a:fontRef idx="minor">
            <a:schemeClr val="tx1"/>
          </a:fontRef>
        </p:style>
      </p:cxnSp>
      <p:sp>
        <p:nvSpPr>
          <p:cNvPr id="5" name="TextBox 16"/>
          <p:cNvSpPr txBox="1"/>
          <p:nvPr/>
        </p:nvSpPr>
        <p:spPr>
          <a:xfrm>
            <a:off x="1327358" y="1677832"/>
            <a:ext cx="9854069" cy="1754326"/>
          </a:xfrm>
          <a:prstGeom prst="rect">
            <a:avLst/>
          </a:prstGeom>
          <a:noFill/>
        </p:spPr>
        <p:txBody>
          <a:bodyPr wrap="square" rtlCol="0">
            <a:spAutoFit/>
          </a:bodyPr>
          <a:lstStyle/>
          <a:p>
            <a:pPr indent="396240" algn="just">
              <a:lnSpc>
                <a:spcPct val="15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在繁忙的工作中不知不觉又迎来了新的一年，过去这一年是有意义的、有价值的、有收获的。回顾这一年的工作历程，作为公司的一份子，我深深感到公司之蓬勃发展，全体同仁之拼搏的精神。在领导和同事们的悉心关怀和指导下，通过自身的不懈努力，在工作上取得了一定的成果，也找到了工作中的不足和问题。</a:t>
            </a:r>
            <a:endParaRPr lang="zh-CN" altLang="en-US" sz="2400" dirty="0">
              <a:solidFill>
                <a:schemeClr val="tx1">
                  <a:lumMod val="65000"/>
                  <a:lumOff val="35000"/>
                </a:schemeClr>
              </a:solidFill>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2" presetClass="entr" presetSubtype="2" decel="10000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799"/>
                            </p:stCondLst>
                            <p:childTnLst>
                              <p:par>
                                <p:cTn id="20" presetID="1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p:tgtEl>
                                          <p:spTgt spid="5"/>
                                        </p:tgtEl>
                                        <p:attrNameLst>
                                          <p:attrName>ppt_y</p:attrName>
                                        </p:attrNameLst>
                                      </p:cBhvr>
                                      <p:tavLst>
                                        <p:tav tm="0">
                                          <p:val>
                                            <p:strVal val="#ppt_y+#ppt_h*1.125000"/>
                                          </p:val>
                                        </p:tav>
                                        <p:tav tm="100000">
                                          <p:val>
                                            <p:strVal val="#ppt_y"/>
                                          </p:val>
                                        </p:tav>
                                      </p:tavLst>
                                    </p:anim>
                                    <p:animEffect transition="in" filter="wipe(up)">
                                      <p:cBhvr>
                                        <p:cTn id="2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2"/>
            <a:ext cx="3408588" cy="6860116"/>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WordArt 293"/>
          <p:cNvSpPr>
            <a:spLocks noChangeArrowheads="1" noChangeShapeType="1" noTextEdit="1"/>
          </p:cNvSpPr>
          <p:nvPr/>
        </p:nvSpPr>
        <p:spPr bwMode="auto">
          <a:xfrm>
            <a:off x="1636591" y="1558991"/>
            <a:ext cx="1073083" cy="1967377"/>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l"/>
            <a:r>
              <a:rPr lang="zh-CN" altLang="en-US" sz="4800" dirty="0">
                <a:solidFill>
                  <a:schemeClr val="bg1"/>
                </a:solidFill>
                <a:latin typeface="方正大黑简体" panose="02010601030101010101" charset="-122"/>
                <a:ea typeface="方正大黑简体" panose="02010601030101010101" charset="-122"/>
              </a:rPr>
              <a:t>目</a:t>
            </a:r>
            <a:endParaRPr lang="en-US" altLang="zh-CN" sz="4800" dirty="0">
              <a:solidFill>
                <a:schemeClr val="bg1"/>
              </a:solidFill>
              <a:latin typeface="方正大黑简体" panose="02010601030101010101" charset="-122"/>
              <a:ea typeface="方正大黑简体" panose="02010601030101010101" charset="-122"/>
            </a:endParaRPr>
          </a:p>
          <a:p>
            <a:pPr algn="l"/>
            <a:r>
              <a:rPr lang="zh-CN" altLang="en-US" sz="4800" dirty="0">
                <a:solidFill>
                  <a:schemeClr val="bg1"/>
                </a:solidFill>
                <a:latin typeface="方正大黑简体" panose="02010601030101010101" charset="-122"/>
                <a:ea typeface="方正大黑简体" panose="02010601030101010101" charset="-122"/>
              </a:rPr>
              <a:t>录</a:t>
            </a:r>
          </a:p>
        </p:txBody>
      </p:sp>
      <p:sp>
        <p:nvSpPr>
          <p:cNvPr id="4" name="文本框 42"/>
          <p:cNvSpPr txBox="1"/>
          <p:nvPr/>
        </p:nvSpPr>
        <p:spPr>
          <a:xfrm rot="5400000">
            <a:off x="-975363" y="3488061"/>
            <a:ext cx="4751851" cy="892784"/>
          </a:xfrm>
          <a:prstGeom prst="rect">
            <a:avLst/>
          </a:prstGeom>
          <a:noFill/>
        </p:spPr>
        <p:txBody>
          <a:bodyPr wrap="square" lIns="91440" tIns="45720" rIns="91440" bIns="45720" rtlCol="0">
            <a:spAutoFit/>
          </a:bodyPr>
          <a:lstStyle/>
          <a:p>
            <a:pPr algn="ctr">
              <a:lnSpc>
                <a:spcPct val="130000"/>
              </a:lnSpc>
            </a:pPr>
            <a:r>
              <a:rPr lang="en-US" altLang="zh-CN" sz="4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CONTENTS</a:t>
            </a:r>
          </a:p>
        </p:txBody>
      </p:sp>
      <p:sp>
        <p:nvSpPr>
          <p:cNvPr id="5" name="任意多边形 4"/>
          <p:cNvSpPr/>
          <p:nvPr/>
        </p:nvSpPr>
        <p:spPr bwMode="auto">
          <a:xfrm>
            <a:off x="5669445" y="2520612"/>
            <a:ext cx="4892034" cy="828920"/>
          </a:xfrm>
          <a:custGeom>
            <a:avLst/>
            <a:gdLst>
              <a:gd name="connsiteX0" fmla="*/ 6197162 w 6565124"/>
              <a:gd name="connsiteY0" fmla="*/ 1112703 h 1112703"/>
              <a:gd name="connsiteX1" fmla="*/ 5690821 w 6565124"/>
              <a:gd name="connsiteY1" fmla="*/ 1112703 h 1112703"/>
              <a:gd name="connsiteX2" fmla="*/ 5685849 w 6565124"/>
              <a:gd name="connsiteY2" fmla="*/ 1112703 h 1112703"/>
              <a:gd name="connsiteX3" fmla="*/ 5186165 w 6565124"/>
              <a:gd name="connsiteY3" fmla="*/ 1112703 h 1112703"/>
              <a:gd name="connsiteX4" fmla="*/ 5179508 w 6565124"/>
              <a:gd name="connsiteY4" fmla="*/ 1112703 h 1112703"/>
              <a:gd name="connsiteX5" fmla="*/ 4679824 w 6565124"/>
              <a:gd name="connsiteY5" fmla="*/ 1112703 h 1112703"/>
              <a:gd name="connsiteX6" fmla="*/ 4674852 w 6565124"/>
              <a:gd name="connsiteY6" fmla="*/ 1112703 h 1112703"/>
              <a:gd name="connsiteX7" fmla="*/ 4354760 w 6565124"/>
              <a:gd name="connsiteY7" fmla="*/ 1112703 h 1112703"/>
              <a:gd name="connsiteX8" fmla="*/ 4238331 w 6565124"/>
              <a:gd name="connsiteY8" fmla="*/ 1112703 h 1112703"/>
              <a:gd name="connsiteX9" fmla="*/ 4168511 w 6565124"/>
              <a:gd name="connsiteY9" fmla="*/ 1112703 h 1112703"/>
              <a:gd name="connsiteX10" fmla="*/ 3848419 w 6565124"/>
              <a:gd name="connsiteY10" fmla="*/ 1112703 h 1112703"/>
              <a:gd name="connsiteX11" fmla="*/ 3843447 w 6565124"/>
              <a:gd name="connsiteY11" fmla="*/ 1112703 h 1112703"/>
              <a:gd name="connsiteX12" fmla="*/ 3731991 w 6565124"/>
              <a:gd name="connsiteY12" fmla="*/ 1112703 h 1112703"/>
              <a:gd name="connsiteX13" fmla="*/ 3727018 w 6565124"/>
              <a:gd name="connsiteY13" fmla="*/ 1112703 h 1112703"/>
              <a:gd name="connsiteX14" fmla="*/ 3343763 w 6565124"/>
              <a:gd name="connsiteY14" fmla="*/ 1112703 h 1112703"/>
              <a:gd name="connsiteX15" fmla="*/ 3337106 w 6565124"/>
              <a:gd name="connsiteY15" fmla="*/ 1112703 h 1112703"/>
              <a:gd name="connsiteX16" fmla="*/ 3227334 w 6565124"/>
              <a:gd name="connsiteY16" fmla="*/ 1112703 h 1112703"/>
              <a:gd name="connsiteX17" fmla="*/ 3220677 w 6565124"/>
              <a:gd name="connsiteY17" fmla="*/ 1112703 h 1112703"/>
              <a:gd name="connsiteX18" fmla="*/ 2837422 w 6565124"/>
              <a:gd name="connsiteY18" fmla="*/ 1112703 h 1112703"/>
              <a:gd name="connsiteX19" fmla="*/ 2832450 w 6565124"/>
              <a:gd name="connsiteY19" fmla="*/ 1112703 h 1112703"/>
              <a:gd name="connsiteX20" fmla="*/ 2720994 w 6565124"/>
              <a:gd name="connsiteY20" fmla="*/ 1112703 h 1112703"/>
              <a:gd name="connsiteX21" fmla="*/ 2716021 w 6565124"/>
              <a:gd name="connsiteY21" fmla="*/ 1112703 h 1112703"/>
              <a:gd name="connsiteX22" fmla="*/ 2395929 w 6565124"/>
              <a:gd name="connsiteY22" fmla="*/ 1112703 h 1112703"/>
              <a:gd name="connsiteX23" fmla="*/ 2326109 w 6565124"/>
              <a:gd name="connsiteY23" fmla="*/ 1112703 h 1112703"/>
              <a:gd name="connsiteX24" fmla="*/ 2209681 w 6565124"/>
              <a:gd name="connsiteY24" fmla="*/ 1112703 h 1112703"/>
              <a:gd name="connsiteX25" fmla="*/ 1889589 w 6565124"/>
              <a:gd name="connsiteY25" fmla="*/ 1112703 h 1112703"/>
              <a:gd name="connsiteX26" fmla="*/ 1884616 w 6565124"/>
              <a:gd name="connsiteY26" fmla="*/ 1112703 h 1112703"/>
              <a:gd name="connsiteX27" fmla="*/ 1384932 w 6565124"/>
              <a:gd name="connsiteY27" fmla="*/ 1112703 h 1112703"/>
              <a:gd name="connsiteX28" fmla="*/ 1378275 w 6565124"/>
              <a:gd name="connsiteY28" fmla="*/ 1112703 h 1112703"/>
              <a:gd name="connsiteX29" fmla="*/ 878592 w 6565124"/>
              <a:gd name="connsiteY29" fmla="*/ 1112703 h 1112703"/>
              <a:gd name="connsiteX30" fmla="*/ 873619 w 6565124"/>
              <a:gd name="connsiteY30" fmla="*/ 1112703 h 1112703"/>
              <a:gd name="connsiteX31" fmla="*/ 367278 w 6565124"/>
              <a:gd name="connsiteY31" fmla="*/ 1112703 h 1112703"/>
              <a:gd name="connsiteX32" fmla="*/ 268668 w 6565124"/>
              <a:gd name="connsiteY32" fmla="*/ 1056063 h 1112703"/>
              <a:gd name="connsiteX33" fmla="*/ 13011 w 6565124"/>
              <a:gd name="connsiteY33" fmla="*/ 612992 h 1112703"/>
              <a:gd name="connsiteX34" fmla="*/ 13011 w 6565124"/>
              <a:gd name="connsiteY34" fmla="*/ 499712 h 1112703"/>
              <a:gd name="connsiteX35" fmla="*/ 268668 w 6565124"/>
              <a:gd name="connsiteY35" fmla="*/ 56641 h 1112703"/>
              <a:gd name="connsiteX36" fmla="*/ 367278 w 6565124"/>
              <a:gd name="connsiteY36" fmla="*/ 0 h 1112703"/>
              <a:gd name="connsiteX37" fmla="*/ 870602 w 6565124"/>
              <a:gd name="connsiteY37" fmla="*/ 0 h 1112703"/>
              <a:gd name="connsiteX38" fmla="*/ 873619 w 6565124"/>
              <a:gd name="connsiteY38" fmla="*/ 0 h 1112703"/>
              <a:gd name="connsiteX39" fmla="*/ 877593 w 6565124"/>
              <a:gd name="connsiteY39" fmla="*/ 0 h 1112703"/>
              <a:gd name="connsiteX40" fmla="*/ 878592 w 6565124"/>
              <a:gd name="connsiteY40" fmla="*/ 0 h 1112703"/>
              <a:gd name="connsiteX41" fmla="*/ 963623 w 6565124"/>
              <a:gd name="connsiteY41" fmla="*/ 0 h 1112703"/>
              <a:gd name="connsiteX42" fmla="*/ 1362715 w 6565124"/>
              <a:gd name="connsiteY42" fmla="*/ 0 h 1112703"/>
              <a:gd name="connsiteX43" fmla="*/ 1378275 w 6565124"/>
              <a:gd name="connsiteY43" fmla="*/ 0 h 1112703"/>
              <a:gd name="connsiteX44" fmla="*/ 1378349 w 6565124"/>
              <a:gd name="connsiteY44" fmla="*/ 0 h 1112703"/>
              <a:gd name="connsiteX45" fmla="*/ 1384932 w 6565124"/>
              <a:gd name="connsiteY45" fmla="*/ 0 h 1112703"/>
              <a:gd name="connsiteX46" fmla="*/ 1509022 w 6565124"/>
              <a:gd name="connsiteY46" fmla="*/ 0 h 1112703"/>
              <a:gd name="connsiteX47" fmla="*/ 1881599 w 6565124"/>
              <a:gd name="connsiteY47" fmla="*/ 0 h 1112703"/>
              <a:gd name="connsiteX48" fmla="*/ 1884616 w 6565124"/>
              <a:gd name="connsiteY48" fmla="*/ 0 h 1112703"/>
              <a:gd name="connsiteX49" fmla="*/ 1888590 w 6565124"/>
              <a:gd name="connsiteY49" fmla="*/ 0 h 1112703"/>
              <a:gd name="connsiteX50" fmla="*/ 1889589 w 6565124"/>
              <a:gd name="connsiteY50" fmla="*/ 0 h 1112703"/>
              <a:gd name="connsiteX51" fmla="*/ 1974620 w 6565124"/>
              <a:gd name="connsiteY51" fmla="*/ 0 h 1112703"/>
              <a:gd name="connsiteX52" fmla="*/ 2169948 w 6565124"/>
              <a:gd name="connsiteY52" fmla="*/ 0 h 1112703"/>
              <a:gd name="connsiteX53" fmla="*/ 2209681 w 6565124"/>
              <a:gd name="connsiteY53" fmla="*/ 0 h 1112703"/>
              <a:gd name="connsiteX54" fmla="*/ 2293070 w 6565124"/>
              <a:gd name="connsiteY54" fmla="*/ 0 h 1112703"/>
              <a:gd name="connsiteX55" fmla="*/ 2326109 w 6565124"/>
              <a:gd name="connsiteY55" fmla="*/ 0 h 1112703"/>
              <a:gd name="connsiteX56" fmla="*/ 2343265 w 6565124"/>
              <a:gd name="connsiteY56" fmla="*/ 0 h 1112703"/>
              <a:gd name="connsiteX57" fmla="*/ 2395929 w 6565124"/>
              <a:gd name="connsiteY57" fmla="*/ 0 h 1112703"/>
              <a:gd name="connsiteX58" fmla="*/ 2446737 w 6565124"/>
              <a:gd name="connsiteY58" fmla="*/ 0 h 1112703"/>
              <a:gd name="connsiteX59" fmla="*/ 2456856 w 6565124"/>
              <a:gd name="connsiteY59" fmla="*/ 0 h 1112703"/>
              <a:gd name="connsiteX60" fmla="*/ 2596162 w 6565124"/>
              <a:gd name="connsiteY60" fmla="*/ 0 h 1112703"/>
              <a:gd name="connsiteX61" fmla="*/ 2628383 w 6565124"/>
              <a:gd name="connsiteY61" fmla="*/ 0 h 1112703"/>
              <a:gd name="connsiteX62" fmla="*/ 2678176 w 6565124"/>
              <a:gd name="connsiteY62" fmla="*/ 0 h 1112703"/>
              <a:gd name="connsiteX63" fmla="*/ 2713004 w 6565124"/>
              <a:gd name="connsiteY63" fmla="*/ 0 h 1112703"/>
              <a:gd name="connsiteX64" fmla="*/ 2716021 w 6565124"/>
              <a:gd name="connsiteY64" fmla="*/ 0 h 1112703"/>
              <a:gd name="connsiteX65" fmla="*/ 2719995 w 6565124"/>
              <a:gd name="connsiteY65" fmla="*/ 0 h 1112703"/>
              <a:gd name="connsiteX66" fmla="*/ 2720994 w 6565124"/>
              <a:gd name="connsiteY66" fmla="*/ 0 h 1112703"/>
              <a:gd name="connsiteX67" fmla="*/ 2738624 w 6565124"/>
              <a:gd name="connsiteY67" fmla="*/ 0 h 1112703"/>
              <a:gd name="connsiteX68" fmla="*/ 2801125 w 6565124"/>
              <a:gd name="connsiteY68" fmla="*/ 0 h 1112703"/>
              <a:gd name="connsiteX69" fmla="*/ 2806025 w 6565124"/>
              <a:gd name="connsiteY69" fmla="*/ 0 h 1112703"/>
              <a:gd name="connsiteX70" fmla="*/ 2829433 w 6565124"/>
              <a:gd name="connsiteY70" fmla="*/ 0 h 1112703"/>
              <a:gd name="connsiteX71" fmla="*/ 2832450 w 6565124"/>
              <a:gd name="connsiteY71" fmla="*/ 0 h 1112703"/>
              <a:gd name="connsiteX72" fmla="*/ 2836424 w 6565124"/>
              <a:gd name="connsiteY72" fmla="*/ 0 h 1112703"/>
              <a:gd name="connsiteX73" fmla="*/ 2837422 w 6565124"/>
              <a:gd name="connsiteY73" fmla="*/ 0 h 1112703"/>
              <a:gd name="connsiteX74" fmla="*/ 2922453 w 6565124"/>
              <a:gd name="connsiteY74" fmla="*/ 0 h 1112703"/>
              <a:gd name="connsiteX75" fmla="*/ 2974263 w 6565124"/>
              <a:gd name="connsiteY75" fmla="*/ 0 h 1112703"/>
              <a:gd name="connsiteX76" fmla="*/ 3090429 w 6565124"/>
              <a:gd name="connsiteY76" fmla="*/ 0 h 1112703"/>
              <a:gd name="connsiteX77" fmla="*/ 3090692 w 6565124"/>
              <a:gd name="connsiteY77" fmla="*/ 0 h 1112703"/>
              <a:gd name="connsiteX78" fmla="*/ 3205117 w 6565124"/>
              <a:gd name="connsiteY78" fmla="*/ 0 h 1112703"/>
              <a:gd name="connsiteX79" fmla="*/ 3206858 w 6565124"/>
              <a:gd name="connsiteY79" fmla="*/ 0 h 1112703"/>
              <a:gd name="connsiteX80" fmla="*/ 3220677 w 6565124"/>
              <a:gd name="connsiteY80" fmla="*/ 0 h 1112703"/>
              <a:gd name="connsiteX81" fmla="*/ 3220751 w 6565124"/>
              <a:gd name="connsiteY81" fmla="*/ 0 h 1112703"/>
              <a:gd name="connsiteX82" fmla="*/ 3227334 w 6565124"/>
              <a:gd name="connsiteY82" fmla="*/ 0 h 1112703"/>
              <a:gd name="connsiteX83" fmla="*/ 3321545 w 6565124"/>
              <a:gd name="connsiteY83" fmla="*/ 0 h 1112703"/>
              <a:gd name="connsiteX84" fmla="*/ 3337106 w 6565124"/>
              <a:gd name="connsiteY84" fmla="*/ 0 h 1112703"/>
              <a:gd name="connsiteX85" fmla="*/ 3337180 w 6565124"/>
              <a:gd name="connsiteY85" fmla="*/ 0 h 1112703"/>
              <a:gd name="connsiteX86" fmla="*/ 3343763 w 6565124"/>
              <a:gd name="connsiteY86" fmla="*/ 0 h 1112703"/>
              <a:gd name="connsiteX87" fmla="*/ 3351424 w 6565124"/>
              <a:gd name="connsiteY87" fmla="*/ 0 h 1112703"/>
              <a:gd name="connsiteX88" fmla="*/ 3467852 w 6565124"/>
              <a:gd name="connsiteY88" fmla="*/ 0 h 1112703"/>
              <a:gd name="connsiteX89" fmla="*/ 3522951 w 6565124"/>
              <a:gd name="connsiteY89" fmla="*/ 0 h 1112703"/>
              <a:gd name="connsiteX90" fmla="*/ 3633192 w 6565124"/>
              <a:gd name="connsiteY90" fmla="*/ 0 h 1112703"/>
              <a:gd name="connsiteX91" fmla="*/ 3639380 w 6565124"/>
              <a:gd name="connsiteY91" fmla="*/ 0 h 1112703"/>
              <a:gd name="connsiteX92" fmla="*/ 3695692 w 6565124"/>
              <a:gd name="connsiteY92" fmla="*/ 0 h 1112703"/>
              <a:gd name="connsiteX93" fmla="*/ 3724001 w 6565124"/>
              <a:gd name="connsiteY93" fmla="*/ 0 h 1112703"/>
              <a:gd name="connsiteX94" fmla="*/ 3727018 w 6565124"/>
              <a:gd name="connsiteY94" fmla="*/ 0 h 1112703"/>
              <a:gd name="connsiteX95" fmla="*/ 3730992 w 6565124"/>
              <a:gd name="connsiteY95" fmla="*/ 0 h 1112703"/>
              <a:gd name="connsiteX96" fmla="*/ 3731991 w 6565124"/>
              <a:gd name="connsiteY96" fmla="*/ 0 h 1112703"/>
              <a:gd name="connsiteX97" fmla="*/ 3749620 w 6565124"/>
              <a:gd name="connsiteY97" fmla="*/ 0 h 1112703"/>
              <a:gd name="connsiteX98" fmla="*/ 3812121 w 6565124"/>
              <a:gd name="connsiteY98" fmla="*/ 0 h 1112703"/>
              <a:gd name="connsiteX99" fmla="*/ 3817022 w 6565124"/>
              <a:gd name="connsiteY99" fmla="*/ 0 h 1112703"/>
              <a:gd name="connsiteX100" fmla="*/ 3840430 w 6565124"/>
              <a:gd name="connsiteY100" fmla="*/ 0 h 1112703"/>
              <a:gd name="connsiteX101" fmla="*/ 3843447 w 6565124"/>
              <a:gd name="connsiteY101" fmla="*/ 0 h 1112703"/>
              <a:gd name="connsiteX102" fmla="*/ 3847421 w 6565124"/>
              <a:gd name="connsiteY102" fmla="*/ 0 h 1112703"/>
              <a:gd name="connsiteX103" fmla="*/ 3848419 w 6565124"/>
              <a:gd name="connsiteY103" fmla="*/ 0 h 1112703"/>
              <a:gd name="connsiteX104" fmla="*/ 3933450 w 6565124"/>
              <a:gd name="connsiteY104" fmla="*/ 0 h 1112703"/>
              <a:gd name="connsiteX105" fmla="*/ 4012350 w 6565124"/>
              <a:gd name="connsiteY105" fmla="*/ 0 h 1112703"/>
              <a:gd name="connsiteX106" fmla="*/ 4135472 w 6565124"/>
              <a:gd name="connsiteY106" fmla="*/ 0 h 1112703"/>
              <a:gd name="connsiteX107" fmla="*/ 4168511 w 6565124"/>
              <a:gd name="connsiteY107" fmla="*/ 0 h 1112703"/>
              <a:gd name="connsiteX108" fmla="*/ 4177020 w 6565124"/>
              <a:gd name="connsiteY108" fmla="*/ 0 h 1112703"/>
              <a:gd name="connsiteX109" fmla="*/ 4185667 w 6565124"/>
              <a:gd name="connsiteY109" fmla="*/ 0 h 1112703"/>
              <a:gd name="connsiteX110" fmla="*/ 4231748 w 6565124"/>
              <a:gd name="connsiteY110" fmla="*/ 0 h 1112703"/>
              <a:gd name="connsiteX111" fmla="*/ 4238331 w 6565124"/>
              <a:gd name="connsiteY111" fmla="*/ 0 h 1112703"/>
              <a:gd name="connsiteX112" fmla="*/ 4299258 w 6565124"/>
              <a:gd name="connsiteY112" fmla="*/ 0 h 1112703"/>
              <a:gd name="connsiteX113" fmla="*/ 4302096 w 6565124"/>
              <a:gd name="connsiteY113" fmla="*/ 0 h 1112703"/>
              <a:gd name="connsiteX114" fmla="*/ 4354760 w 6565124"/>
              <a:gd name="connsiteY114" fmla="*/ 0 h 1112703"/>
              <a:gd name="connsiteX115" fmla="*/ 4470785 w 6565124"/>
              <a:gd name="connsiteY115" fmla="*/ 0 h 1112703"/>
              <a:gd name="connsiteX116" fmla="*/ 4671835 w 6565124"/>
              <a:gd name="connsiteY116" fmla="*/ 0 h 1112703"/>
              <a:gd name="connsiteX117" fmla="*/ 4674852 w 6565124"/>
              <a:gd name="connsiteY117" fmla="*/ 0 h 1112703"/>
              <a:gd name="connsiteX118" fmla="*/ 4678826 w 6565124"/>
              <a:gd name="connsiteY118" fmla="*/ 0 h 1112703"/>
              <a:gd name="connsiteX119" fmla="*/ 4679824 w 6565124"/>
              <a:gd name="connsiteY119" fmla="*/ 0 h 1112703"/>
              <a:gd name="connsiteX120" fmla="*/ 4764855 w 6565124"/>
              <a:gd name="connsiteY120" fmla="*/ 0 h 1112703"/>
              <a:gd name="connsiteX121" fmla="*/ 5163947 w 6565124"/>
              <a:gd name="connsiteY121" fmla="*/ 0 h 1112703"/>
              <a:gd name="connsiteX122" fmla="*/ 5179508 w 6565124"/>
              <a:gd name="connsiteY122" fmla="*/ 0 h 1112703"/>
              <a:gd name="connsiteX123" fmla="*/ 5179582 w 6565124"/>
              <a:gd name="connsiteY123" fmla="*/ 0 h 1112703"/>
              <a:gd name="connsiteX124" fmla="*/ 5186165 w 6565124"/>
              <a:gd name="connsiteY124" fmla="*/ 0 h 1112703"/>
              <a:gd name="connsiteX125" fmla="*/ 5310254 w 6565124"/>
              <a:gd name="connsiteY125" fmla="*/ 0 h 1112703"/>
              <a:gd name="connsiteX126" fmla="*/ 5682832 w 6565124"/>
              <a:gd name="connsiteY126" fmla="*/ 0 h 1112703"/>
              <a:gd name="connsiteX127" fmla="*/ 5685849 w 6565124"/>
              <a:gd name="connsiteY127" fmla="*/ 0 h 1112703"/>
              <a:gd name="connsiteX128" fmla="*/ 5689822 w 6565124"/>
              <a:gd name="connsiteY128" fmla="*/ 0 h 1112703"/>
              <a:gd name="connsiteX129" fmla="*/ 5690821 w 6565124"/>
              <a:gd name="connsiteY129" fmla="*/ 0 h 1112703"/>
              <a:gd name="connsiteX130" fmla="*/ 5775852 w 6565124"/>
              <a:gd name="connsiteY130" fmla="*/ 0 h 1112703"/>
              <a:gd name="connsiteX131" fmla="*/ 6197162 w 6565124"/>
              <a:gd name="connsiteY131" fmla="*/ 0 h 1112703"/>
              <a:gd name="connsiteX132" fmla="*/ 6295772 w 6565124"/>
              <a:gd name="connsiteY132" fmla="*/ 56641 h 1112703"/>
              <a:gd name="connsiteX133" fmla="*/ 6551428 w 6565124"/>
              <a:gd name="connsiteY133" fmla="*/ 499712 h 1112703"/>
              <a:gd name="connsiteX134" fmla="*/ 6551428 w 6565124"/>
              <a:gd name="connsiteY134" fmla="*/ 612992 h 1112703"/>
              <a:gd name="connsiteX135" fmla="*/ 6295772 w 6565124"/>
              <a:gd name="connsiteY135" fmla="*/ 1056063 h 1112703"/>
              <a:gd name="connsiteX136" fmla="*/ 6197162 w 6565124"/>
              <a:gd name="connsiteY136" fmla="*/ 1112703 h 111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6565124" h="1112703">
                <a:moveTo>
                  <a:pt x="6197162" y="1112703"/>
                </a:moveTo>
                <a:lnTo>
                  <a:pt x="5690821" y="1112703"/>
                </a:lnTo>
                <a:lnTo>
                  <a:pt x="5685849" y="1112703"/>
                </a:lnTo>
                <a:lnTo>
                  <a:pt x="5186165" y="1112703"/>
                </a:lnTo>
                <a:lnTo>
                  <a:pt x="5179508" y="1112703"/>
                </a:lnTo>
                <a:lnTo>
                  <a:pt x="4679824" y="1112703"/>
                </a:lnTo>
                <a:lnTo>
                  <a:pt x="4674852" y="1112703"/>
                </a:lnTo>
                <a:lnTo>
                  <a:pt x="4354760" y="1112703"/>
                </a:lnTo>
                <a:lnTo>
                  <a:pt x="4238331" y="1112703"/>
                </a:lnTo>
                <a:lnTo>
                  <a:pt x="4168511" y="1112703"/>
                </a:lnTo>
                <a:lnTo>
                  <a:pt x="3848419" y="1112703"/>
                </a:lnTo>
                <a:lnTo>
                  <a:pt x="3843447" y="1112703"/>
                </a:lnTo>
                <a:lnTo>
                  <a:pt x="3731991" y="1112703"/>
                </a:lnTo>
                <a:lnTo>
                  <a:pt x="3727018" y="1112703"/>
                </a:lnTo>
                <a:lnTo>
                  <a:pt x="3343763" y="1112703"/>
                </a:lnTo>
                <a:lnTo>
                  <a:pt x="3337106" y="1112703"/>
                </a:lnTo>
                <a:lnTo>
                  <a:pt x="3227334" y="1112703"/>
                </a:lnTo>
                <a:lnTo>
                  <a:pt x="3220677" y="1112703"/>
                </a:lnTo>
                <a:lnTo>
                  <a:pt x="2837422" y="1112703"/>
                </a:lnTo>
                <a:lnTo>
                  <a:pt x="2832450" y="1112703"/>
                </a:lnTo>
                <a:lnTo>
                  <a:pt x="2720994" y="1112703"/>
                </a:lnTo>
                <a:lnTo>
                  <a:pt x="2716021" y="1112703"/>
                </a:lnTo>
                <a:lnTo>
                  <a:pt x="2395929" y="1112703"/>
                </a:lnTo>
                <a:lnTo>
                  <a:pt x="2326109" y="1112703"/>
                </a:lnTo>
                <a:lnTo>
                  <a:pt x="2209681" y="1112703"/>
                </a:lnTo>
                <a:lnTo>
                  <a:pt x="1889589" y="1112703"/>
                </a:lnTo>
                <a:lnTo>
                  <a:pt x="1884616" y="1112703"/>
                </a:lnTo>
                <a:lnTo>
                  <a:pt x="1384932" y="1112703"/>
                </a:lnTo>
                <a:lnTo>
                  <a:pt x="1378275" y="1112703"/>
                </a:lnTo>
                <a:lnTo>
                  <a:pt x="878592" y="1112703"/>
                </a:lnTo>
                <a:lnTo>
                  <a:pt x="873619" y="1112703"/>
                </a:lnTo>
                <a:lnTo>
                  <a:pt x="367278" y="1112703"/>
                </a:lnTo>
                <a:cubicBezTo>
                  <a:pt x="331669" y="1112703"/>
                  <a:pt x="286929" y="1087124"/>
                  <a:pt x="268668" y="1056063"/>
                </a:cubicBezTo>
                <a:cubicBezTo>
                  <a:pt x="13011" y="612992"/>
                  <a:pt x="13011" y="612992"/>
                  <a:pt x="13011" y="612992"/>
                </a:cubicBezTo>
                <a:cubicBezTo>
                  <a:pt x="-4337" y="581931"/>
                  <a:pt x="-4337" y="530773"/>
                  <a:pt x="13011" y="499712"/>
                </a:cubicBezTo>
                <a:cubicBezTo>
                  <a:pt x="268668" y="56641"/>
                  <a:pt x="268668" y="56641"/>
                  <a:pt x="268668" y="56641"/>
                </a:cubicBezTo>
                <a:cubicBezTo>
                  <a:pt x="286929" y="25580"/>
                  <a:pt x="331669" y="0"/>
                  <a:pt x="367278" y="0"/>
                </a:cubicBezTo>
                <a:cubicBezTo>
                  <a:pt x="750764" y="0"/>
                  <a:pt x="846635" y="0"/>
                  <a:pt x="870602" y="0"/>
                </a:cubicBezTo>
                <a:lnTo>
                  <a:pt x="873619" y="0"/>
                </a:lnTo>
                <a:lnTo>
                  <a:pt x="877593" y="0"/>
                </a:lnTo>
                <a:cubicBezTo>
                  <a:pt x="878592" y="0"/>
                  <a:pt x="878592" y="0"/>
                  <a:pt x="878592" y="0"/>
                </a:cubicBezTo>
                <a:lnTo>
                  <a:pt x="963623" y="0"/>
                </a:lnTo>
                <a:cubicBezTo>
                  <a:pt x="1226941" y="0"/>
                  <a:pt x="1325686" y="0"/>
                  <a:pt x="1362715" y="0"/>
                </a:cubicBezTo>
                <a:lnTo>
                  <a:pt x="1378275" y="0"/>
                </a:lnTo>
                <a:lnTo>
                  <a:pt x="1378349" y="0"/>
                </a:lnTo>
                <a:cubicBezTo>
                  <a:pt x="1384932" y="0"/>
                  <a:pt x="1384932" y="0"/>
                  <a:pt x="1384932" y="0"/>
                </a:cubicBezTo>
                <a:lnTo>
                  <a:pt x="1509022" y="0"/>
                </a:lnTo>
                <a:cubicBezTo>
                  <a:pt x="1784605" y="0"/>
                  <a:pt x="1860628" y="0"/>
                  <a:pt x="1881599" y="0"/>
                </a:cubicBezTo>
                <a:lnTo>
                  <a:pt x="1884616" y="0"/>
                </a:lnTo>
                <a:lnTo>
                  <a:pt x="1888590" y="0"/>
                </a:lnTo>
                <a:cubicBezTo>
                  <a:pt x="1889589" y="0"/>
                  <a:pt x="1889589" y="0"/>
                  <a:pt x="1889589" y="0"/>
                </a:cubicBezTo>
                <a:lnTo>
                  <a:pt x="1974620" y="0"/>
                </a:lnTo>
                <a:cubicBezTo>
                  <a:pt x="2053615" y="0"/>
                  <a:pt x="2117799" y="0"/>
                  <a:pt x="2169948" y="0"/>
                </a:cubicBezTo>
                <a:lnTo>
                  <a:pt x="2209681" y="0"/>
                </a:lnTo>
                <a:lnTo>
                  <a:pt x="2293070" y="0"/>
                </a:lnTo>
                <a:lnTo>
                  <a:pt x="2326109" y="0"/>
                </a:lnTo>
                <a:lnTo>
                  <a:pt x="2343265" y="0"/>
                </a:lnTo>
                <a:cubicBezTo>
                  <a:pt x="2395929" y="0"/>
                  <a:pt x="2395929" y="0"/>
                  <a:pt x="2395929" y="0"/>
                </a:cubicBezTo>
                <a:lnTo>
                  <a:pt x="2446737" y="0"/>
                </a:lnTo>
                <a:lnTo>
                  <a:pt x="2456856" y="0"/>
                </a:lnTo>
                <a:lnTo>
                  <a:pt x="2596162" y="0"/>
                </a:lnTo>
                <a:lnTo>
                  <a:pt x="2628383" y="0"/>
                </a:lnTo>
                <a:lnTo>
                  <a:pt x="2678176" y="0"/>
                </a:lnTo>
                <a:lnTo>
                  <a:pt x="2713004" y="0"/>
                </a:lnTo>
                <a:lnTo>
                  <a:pt x="2716021" y="0"/>
                </a:lnTo>
                <a:lnTo>
                  <a:pt x="2719995" y="0"/>
                </a:lnTo>
                <a:lnTo>
                  <a:pt x="2720994" y="0"/>
                </a:lnTo>
                <a:lnTo>
                  <a:pt x="2738624" y="0"/>
                </a:lnTo>
                <a:cubicBezTo>
                  <a:pt x="2766661" y="0"/>
                  <a:pt x="2786742" y="0"/>
                  <a:pt x="2801125" y="0"/>
                </a:cubicBezTo>
                <a:lnTo>
                  <a:pt x="2806025" y="0"/>
                </a:lnTo>
                <a:lnTo>
                  <a:pt x="2829433" y="0"/>
                </a:lnTo>
                <a:lnTo>
                  <a:pt x="2832450" y="0"/>
                </a:lnTo>
                <a:lnTo>
                  <a:pt x="2836424" y="0"/>
                </a:lnTo>
                <a:cubicBezTo>
                  <a:pt x="2837422" y="0"/>
                  <a:pt x="2837422" y="0"/>
                  <a:pt x="2837422" y="0"/>
                </a:cubicBezTo>
                <a:lnTo>
                  <a:pt x="2922453" y="0"/>
                </a:lnTo>
                <a:lnTo>
                  <a:pt x="2974263" y="0"/>
                </a:lnTo>
                <a:lnTo>
                  <a:pt x="3090429" y="0"/>
                </a:lnTo>
                <a:lnTo>
                  <a:pt x="3090692" y="0"/>
                </a:lnTo>
                <a:lnTo>
                  <a:pt x="3205117" y="0"/>
                </a:lnTo>
                <a:lnTo>
                  <a:pt x="3206858" y="0"/>
                </a:lnTo>
                <a:lnTo>
                  <a:pt x="3220677" y="0"/>
                </a:lnTo>
                <a:lnTo>
                  <a:pt x="3220751" y="0"/>
                </a:lnTo>
                <a:lnTo>
                  <a:pt x="3227334" y="0"/>
                </a:lnTo>
                <a:lnTo>
                  <a:pt x="3321545" y="0"/>
                </a:lnTo>
                <a:lnTo>
                  <a:pt x="3337106" y="0"/>
                </a:lnTo>
                <a:lnTo>
                  <a:pt x="3337180" y="0"/>
                </a:lnTo>
                <a:cubicBezTo>
                  <a:pt x="3343763" y="0"/>
                  <a:pt x="3343763" y="0"/>
                  <a:pt x="3343763" y="0"/>
                </a:cubicBezTo>
                <a:lnTo>
                  <a:pt x="3351424" y="0"/>
                </a:lnTo>
                <a:lnTo>
                  <a:pt x="3467852" y="0"/>
                </a:lnTo>
                <a:lnTo>
                  <a:pt x="3522951" y="0"/>
                </a:lnTo>
                <a:lnTo>
                  <a:pt x="3633192" y="0"/>
                </a:lnTo>
                <a:lnTo>
                  <a:pt x="3639380" y="0"/>
                </a:lnTo>
                <a:lnTo>
                  <a:pt x="3695692" y="0"/>
                </a:lnTo>
                <a:lnTo>
                  <a:pt x="3724001" y="0"/>
                </a:lnTo>
                <a:lnTo>
                  <a:pt x="3727018" y="0"/>
                </a:lnTo>
                <a:lnTo>
                  <a:pt x="3730992" y="0"/>
                </a:lnTo>
                <a:lnTo>
                  <a:pt x="3731991" y="0"/>
                </a:lnTo>
                <a:lnTo>
                  <a:pt x="3749620" y="0"/>
                </a:lnTo>
                <a:cubicBezTo>
                  <a:pt x="3777658" y="0"/>
                  <a:pt x="3797739" y="0"/>
                  <a:pt x="3812121" y="0"/>
                </a:cubicBezTo>
                <a:lnTo>
                  <a:pt x="3817022" y="0"/>
                </a:lnTo>
                <a:lnTo>
                  <a:pt x="3840430" y="0"/>
                </a:lnTo>
                <a:lnTo>
                  <a:pt x="3843447" y="0"/>
                </a:lnTo>
                <a:lnTo>
                  <a:pt x="3847421" y="0"/>
                </a:lnTo>
                <a:cubicBezTo>
                  <a:pt x="3848419" y="0"/>
                  <a:pt x="3848419" y="0"/>
                  <a:pt x="3848419" y="0"/>
                </a:cubicBezTo>
                <a:lnTo>
                  <a:pt x="3933450" y="0"/>
                </a:lnTo>
                <a:lnTo>
                  <a:pt x="4012350" y="0"/>
                </a:lnTo>
                <a:lnTo>
                  <a:pt x="4135472" y="0"/>
                </a:lnTo>
                <a:lnTo>
                  <a:pt x="4168511" y="0"/>
                </a:lnTo>
                <a:lnTo>
                  <a:pt x="4177020" y="0"/>
                </a:lnTo>
                <a:lnTo>
                  <a:pt x="4185667" y="0"/>
                </a:lnTo>
                <a:lnTo>
                  <a:pt x="4231748" y="0"/>
                </a:lnTo>
                <a:lnTo>
                  <a:pt x="4238331" y="0"/>
                </a:lnTo>
                <a:lnTo>
                  <a:pt x="4299258" y="0"/>
                </a:lnTo>
                <a:lnTo>
                  <a:pt x="4302096" y="0"/>
                </a:lnTo>
                <a:cubicBezTo>
                  <a:pt x="4354760" y="0"/>
                  <a:pt x="4354760" y="0"/>
                  <a:pt x="4354760" y="0"/>
                </a:cubicBezTo>
                <a:lnTo>
                  <a:pt x="4470785" y="0"/>
                </a:lnTo>
                <a:cubicBezTo>
                  <a:pt x="4609411" y="0"/>
                  <a:pt x="4656107" y="0"/>
                  <a:pt x="4671835" y="0"/>
                </a:cubicBezTo>
                <a:lnTo>
                  <a:pt x="4674852" y="0"/>
                </a:lnTo>
                <a:lnTo>
                  <a:pt x="4678826" y="0"/>
                </a:lnTo>
                <a:cubicBezTo>
                  <a:pt x="4679824" y="0"/>
                  <a:pt x="4679824" y="0"/>
                  <a:pt x="4679824" y="0"/>
                </a:cubicBezTo>
                <a:lnTo>
                  <a:pt x="4764855" y="0"/>
                </a:lnTo>
                <a:cubicBezTo>
                  <a:pt x="5028174" y="0"/>
                  <a:pt x="5126918" y="0"/>
                  <a:pt x="5163947" y="0"/>
                </a:cubicBezTo>
                <a:lnTo>
                  <a:pt x="5179508" y="0"/>
                </a:lnTo>
                <a:lnTo>
                  <a:pt x="5179582" y="0"/>
                </a:lnTo>
                <a:cubicBezTo>
                  <a:pt x="5186165" y="0"/>
                  <a:pt x="5186165" y="0"/>
                  <a:pt x="5186165" y="0"/>
                </a:cubicBezTo>
                <a:lnTo>
                  <a:pt x="5310254" y="0"/>
                </a:lnTo>
                <a:cubicBezTo>
                  <a:pt x="5585838" y="0"/>
                  <a:pt x="5661860" y="0"/>
                  <a:pt x="5682832" y="0"/>
                </a:cubicBezTo>
                <a:lnTo>
                  <a:pt x="5685849" y="0"/>
                </a:lnTo>
                <a:lnTo>
                  <a:pt x="5689822" y="0"/>
                </a:lnTo>
                <a:cubicBezTo>
                  <a:pt x="5690821" y="0"/>
                  <a:pt x="5690821" y="0"/>
                  <a:pt x="5690821" y="0"/>
                </a:cubicBezTo>
                <a:lnTo>
                  <a:pt x="5775852" y="0"/>
                </a:lnTo>
                <a:cubicBezTo>
                  <a:pt x="6197162" y="0"/>
                  <a:pt x="6197162" y="0"/>
                  <a:pt x="6197162" y="0"/>
                </a:cubicBezTo>
                <a:cubicBezTo>
                  <a:pt x="6233684" y="0"/>
                  <a:pt x="6277511" y="25580"/>
                  <a:pt x="6295772" y="56641"/>
                </a:cubicBezTo>
                <a:cubicBezTo>
                  <a:pt x="6551428" y="499712"/>
                  <a:pt x="6551428" y="499712"/>
                  <a:pt x="6551428" y="499712"/>
                </a:cubicBezTo>
                <a:cubicBezTo>
                  <a:pt x="6569690" y="530772"/>
                  <a:pt x="6569690" y="581931"/>
                  <a:pt x="6551428" y="612992"/>
                </a:cubicBezTo>
                <a:cubicBezTo>
                  <a:pt x="6295772" y="1056063"/>
                  <a:pt x="6295772" y="1056063"/>
                  <a:pt x="6295772" y="1056063"/>
                </a:cubicBezTo>
                <a:cubicBezTo>
                  <a:pt x="6277511" y="1087124"/>
                  <a:pt x="6233684" y="1112703"/>
                  <a:pt x="6197162" y="1112703"/>
                </a:cubicBezTo>
                <a:close/>
              </a:path>
            </a:pathLst>
          </a:custGeom>
          <a:gradFill>
            <a:gsLst>
              <a:gs pos="0">
                <a:srgbClr val="DEDEDE"/>
              </a:gs>
              <a:gs pos="100000">
                <a:srgbClr val="FBFBFB"/>
              </a:gs>
            </a:gsLst>
            <a:lin ang="5400000" scaled="1"/>
          </a:gradFill>
          <a:ln w="317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lstStyle/>
          <a:p>
            <a:endParaRPr lang="zh-CN" altLang="en-US" sz="2400">
              <a:solidFill>
                <a:prstClr val="black"/>
              </a:solidFill>
            </a:endParaRPr>
          </a:p>
        </p:txBody>
      </p:sp>
      <p:sp>
        <p:nvSpPr>
          <p:cNvPr id="6" name="任意多边形 5"/>
          <p:cNvSpPr/>
          <p:nvPr/>
        </p:nvSpPr>
        <p:spPr bwMode="auto">
          <a:xfrm>
            <a:off x="5669445" y="3766604"/>
            <a:ext cx="4892034" cy="828920"/>
          </a:xfrm>
          <a:custGeom>
            <a:avLst/>
            <a:gdLst>
              <a:gd name="connsiteX0" fmla="*/ 6197162 w 6565124"/>
              <a:gd name="connsiteY0" fmla="*/ 1112703 h 1112703"/>
              <a:gd name="connsiteX1" fmla="*/ 5690821 w 6565124"/>
              <a:gd name="connsiteY1" fmla="*/ 1112703 h 1112703"/>
              <a:gd name="connsiteX2" fmla="*/ 5685849 w 6565124"/>
              <a:gd name="connsiteY2" fmla="*/ 1112703 h 1112703"/>
              <a:gd name="connsiteX3" fmla="*/ 5186165 w 6565124"/>
              <a:gd name="connsiteY3" fmla="*/ 1112703 h 1112703"/>
              <a:gd name="connsiteX4" fmla="*/ 5179508 w 6565124"/>
              <a:gd name="connsiteY4" fmla="*/ 1112703 h 1112703"/>
              <a:gd name="connsiteX5" fmla="*/ 4679824 w 6565124"/>
              <a:gd name="connsiteY5" fmla="*/ 1112703 h 1112703"/>
              <a:gd name="connsiteX6" fmla="*/ 4674852 w 6565124"/>
              <a:gd name="connsiteY6" fmla="*/ 1112703 h 1112703"/>
              <a:gd name="connsiteX7" fmla="*/ 4354760 w 6565124"/>
              <a:gd name="connsiteY7" fmla="*/ 1112703 h 1112703"/>
              <a:gd name="connsiteX8" fmla="*/ 4238331 w 6565124"/>
              <a:gd name="connsiteY8" fmla="*/ 1112703 h 1112703"/>
              <a:gd name="connsiteX9" fmla="*/ 4168511 w 6565124"/>
              <a:gd name="connsiteY9" fmla="*/ 1112703 h 1112703"/>
              <a:gd name="connsiteX10" fmla="*/ 3848419 w 6565124"/>
              <a:gd name="connsiteY10" fmla="*/ 1112703 h 1112703"/>
              <a:gd name="connsiteX11" fmla="*/ 3843447 w 6565124"/>
              <a:gd name="connsiteY11" fmla="*/ 1112703 h 1112703"/>
              <a:gd name="connsiteX12" fmla="*/ 3731991 w 6565124"/>
              <a:gd name="connsiteY12" fmla="*/ 1112703 h 1112703"/>
              <a:gd name="connsiteX13" fmla="*/ 3727018 w 6565124"/>
              <a:gd name="connsiteY13" fmla="*/ 1112703 h 1112703"/>
              <a:gd name="connsiteX14" fmla="*/ 3343763 w 6565124"/>
              <a:gd name="connsiteY14" fmla="*/ 1112703 h 1112703"/>
              <a:gd name="connsiteX15" fmla="*/ 3337106 w 6565124"/>
              <a:gd name="connsiteY15" fmla="*/ 1112703 h 1112703"/>
              <a:gd name="connsiteX16" fmla="*/ 3227334 w 6565124"/>
              <a:gd name="connsiteY16" fmla="*/ 1112703 h 1112703"/>
              <a:gd name="connsiteX17" fmla="*/ 3220677 w 6565124"/>
              <a:gd name="connsiteY17" fmla="*/ 1112703 h 1112703"/>
              <a:gd name="connsiteX18" fmla="*/ 2837422 w 6565124"/>
              <a:gd name="connsiteY18" fmla="*/ 1112703 h 1112703"/>
              <a:gd name="connsiteX19" fmla="*/ 2832450 w 6565124"/>
              <a:gd name="connsiteY19" fmla="*/ 1112703 h 1112703"/>
              <a:gd name="connsiteX20" fmla="*/ 2720994 w 6565124"/>
              <a:gd name="connsiteY20" fmla="*/ 1112703 h 1112703"/>
              <a:gd name="connsiteX21" fmla="*/ 2716021 w 6565124"/>
              <a:gd name="connsiteY21" fmla="*/ 1112703 h 1112703"/>
              <a:gd name="connsiteX22" fmla="*/ 2395929 w 6565124"/>
              <a:gd name="connsiteY22" fmla="*/ 1112703 h 1112703"/>
              <a:gd name="connsiteX23" fmla="*/ 2326109 w 6565124"/>
              <a:gd name="connsiteY23" fmla="*/ 1112703 h 1112703"/>
              <a:gd name="connsiteX24" fmla="*/ 2209681 w 6565124"/>
              <a:gd name="connsiteY24" fmla="*/ 1112703 h 1112703"/>
              <a:gd name="connsiteX25" fmla="*/ 1889589 w 6565124"/>
              <a:gd name="connsiteY25" fmla="*/ 1112703 h 1112703"/>
              <a:gd name="connsiteX26" fmla="*/ 1884616 w 6565124"/>
              <a:gd name="connsiteY26" fmla="*/ 1112703 h 1112703"/>
              <a:gd name="connsiteX27" fmla="*/ 1384932 w 6565124"/>
              <a:gd name="connsiteY27" fmla="*/ 1112703 h 1112703"/>
              <a:gd name="connsiteX28" fmla="*/ 1378275 w 6565124"/>
              <a:gd name="connsiteY28" fmla="*/ 1112703 h 1112703"/>
              <a:gd name="connsiteX29" fmla="*/ 878592 w 6565124"/>
              <a:gd name="connsiteY29" fmla="*/ 1112703 h 1112703"/>
              <a:gd name="connsiteX30" fmla="*/ 873619 w 6565124"/>
              <a:gd name="connsiteY30" fmla="*/ 1112703 h 1112703"/>
              <a:gd name="connsiteX31" fmla="*/ 367278 w 6565124"/>
              <a:gd name="connsiteY31" fmla="*/ 1112703 h 1112703"/>
              <a:gd name="connsiteX32" fmla="*/ 268668 w 6565124"/>
              <a:gd name="connsiteY32" fmla="*/ 1056063 h 1112703"/>
              <a:gd name="connsiteX33" fmla="*/ 13011 w 6565124"/>
              <a:gd name="connsiteY33" fmla="*/ 612992 h 1112703"/>
              <a:gd name="connsiteX34" fmla="*/ 13011 w 6565124"/>
              <a:gd name="connsiteY34" fmla="*/ 499712 h 1112703"/>
              <a:gd name="connsiteX35" fmla="*/ 268668 w 6565124"/>
              <a:gd name="connsiteY35" fmla="*/ 56641 h 1112703"/>
              <a:gd name="connsiteX36" fmla="*/ 367278 w 6565124"/>
              <a:gd name="connsiteY36" fmla="*/ 0 h 1112703"/>
              <a:gd name="connsiteX37" fmla="*/ 870602 w 6565124"/>
              <a:gd name="connsiteY37" fmla="*/ 0 h 1112703"/>
              <a:gd name="connsiteX38" fmla="*/ 873619 w 6565124"/>
              <a:gd name="connsiteY38" fmla="*/ 0 h 1112703"/>
              <a:gd name="connsiteX39" fmla="*/ 877593 w 6565124"/>
              <a:gd name="connsiteY39" fmla="*/ 0 h 1112703"/>
              <a:gd name="connsiteX40" fmla="*/ 878592 w 6565124"/>
              <a:gd name="connsiteY40" fmla="*/ 0 h 1112703"/>
              <a:gd name="connsiteX41" fmla="*/ 963623 w 6565124"/>
              <a:gd name="connsiteY41" fmla="*/ 0 h 1112703"/>
              <a:gd name="connsiteX42" fmla="*/ 1362715 w 6565124"/>
              <a:gd name="connsiteY42" fmla="*/ 0 h 1112703"/>
              <a:gd name="connsiteX43" fmla="*/ 1378275 w 6565124"/>
              <a:gd name="connsiteY43" fmla="*/ 0 h 1112703"/>
              <a:gd name="connsiteX44" fmla="*/ 1378349 w 6565124"/>
              <a:gd name="connsiteY44" fmla="*/ 0 h 1112703"/>
              <a:gd name="connsiteX45" fmla="*/ 1384932 w 6565124"/>
              <a:gd name="connsiteY45" fmla="*/ 0 h 1112703"/>
              <a:gd name="connsiteX46" fmla="*/ 1509022 w 6565124"/>
              <a:gd name="connsiteY46" fmla="*/ 0 h 1112703"/>
              <a:gd name="connsiteX47" fmla="*/ 1881599 w 6565124"/>
              <a:gd name="connsiteY47" fmla="*/ 0 h 1112703"/>
              <a:gd name="connsiteX48" fmla="*/ 1884616 w 6565124"/>
              <a:gd name="connsiteY48" fmla="*/ 0 h 1112703"/>
              <a:gd name="connsiteX49" fmla="*/ 1888590 w 6565124"/>
              <a:gd name="connsiteY49" fmla="*/ 0 h 1112703"/>
              <a:gd name="connsiteX50" fmla="*/ 1889589 w 6565124"/>
              <a:gd name="connsiteY50" fmla="*/ 0 h 1112703"/>
              <a:gd name="connsiteX51" fmla="*/ 1974620 w 6565124"/>
              <a:gd name="connsiteY51" fmla="*/ 0 h 1112703"/>
              <a:gd name="connsiteX52" fmla="*/ 2169948 w 6565124"/>
              <a:gd name="connsiteY52" fmla="*/ 0 h 1112703"/>
              <a:gd name="connsiteX53" fmla="*/ 2209681 w 6565124"/>
              <a:gd name="connsiteY53" fmla="*/ 0 h 1112703"/>
              <a:gd name="connsiteX54" fmla="*/ 2293070 w 6565124"/>
              <a:gd name="connsiteY54" fmla="*/ 0 h 1112703"/>
              <a:gd name="connsiteX55" fmla="*/ 2326109 w 6565124"/>
              <a:gd name="connsiteY55" fmla="*/ 0 h 1112703"/>
              <a:gd name="connsiteX56" fmla="*/ 2343265 w 6565124"/>
              <a:gd name="connsiteY56" fmla="*/ 0 h 1112703"/>
              <a:gd name="connsiteX57" fmla="*/ 2395929 w 6565124"/>
              <a:gd name="connsiteY57" fmla="*/ 0 h 1112703"/>
              <a:gd name="connsiteX58" fmla="*/ 2446737 w 6565124"/>
              <a:gd name="connsiteY58" fmla="*/ 0 h 1112703"/>
              <a:gd name="connsiteX59" fmla="*/ 2456856 w 6565124"/>
              <a:gd name="connsiteY59" fmla="*/ 0 h 1112703"/>
              <a:gd name="connsiteX60" fmla="*/ 2596162 w 6565124"/>
              <a:gd name="connsiteY60" fmla="*/ 0 h 1112703"/>
              <a:gd name="connsiteX61" fmla="*/ 2628383 w 6565124"/>
              <a:gd name="connsiteY61" fmla="*/ 0 h 1112703"/>
              <a:gd name="connsiteX62" fmla="*/ 2678176 w 6565124"/>
              <a:gd name="connsiteY62" fmla="*/ 0 h 1112703"/>
              <a:gd name="connsiteX63" fmla="*/ 2713004 w 6565124"/>
              <a:gd name="connsiteY63" fmla="*/ 0 h 1112703"/>
              <a:gd name="connsiteX64" fmla="*/ 2716021 w 6565124"/>
              <a:gd name="connsiteY64" fmla="*/ 0 h 1112703"/>
              <a:gd name="connsiteX65" fmla="*/ 2719995 w 6565124"/>
              <a:gd name="connsiteY65" fmla="*/ 0 h 1112703"/>
              <a:gd name="connsiteX66" fmla="*/ 2720994 w 6565124"/>
              <a:gd name="connsiteY66" fmla="*/ 0 h 1112703"/>
              <a:gd name="connsiteX67" fmla="*/ 2738624 w 6565124"/>
              <a:gd name="connsiteY67" fmla="*/ 0 h 1112703"/>
              <a:gd name="connsiteX68" fmla="*/ 2801125 w 6565124"/>
              <a:gd name="connsiteY68" fmla="*/ 0 h 1112703"/>
              <a:gd name="connsiteX69" fmla="*/ 2806025 w 6565124"/>
              <a:gd name="connsiteY69" fmla="*/ 0 h 1112703"/>
              <a:gd name="connsiteX70" fmla="*/ 2829433 w 6565124"/>
              <a:gd name="connsiteY70" fmla="*/ 0 h 1112703"/>
              <a:gd name="connsiteX71" fmla="*/ 2832450 w 6565124"/>
              <a:gd name="connsiteY71" fmla="*/ 0 h 1112703"/>
              <a:gd name="connsiteX72" fmla="*/ 2836424 w 6565124"/>
              <a:gd name="connsiteY72" fmla="*/ 0 h 1112703"/>
              <a:gd name="connsiteX73" fmla="*/ 2837422 w 6565124"/>
              <a:gd name="connsiteY73" fmla="*/ 0 h 1112703"/>
              <a:gd name="connsiteX74" fmla="*/ 2922453 w 6565124"/>
              <a:gd name="connsiteY74" fmla="*/ 0 h 1112703"/>
              <a:gd name="connsiteX75" fmla="*/ 2974263 w 6565124"/>
              <a:gd name="connsiteY75" fmla="*/ 0 h 1112703"/>
              <a:gd name="connsiteX76" fmla="*/ 3090429 w 6565124"/>
              <a:gd name="connsiteY76" fmla="*/ 0 h 1112703"/>
              <a:gd name="connsiteX77" fmla="*/ 3090692 w 6565124"/>
              <a:gd name="connsiteY77" fmla="*/ 0 h 1112703"/>
              <a:gd name="connsiteX78" fmla="*/ 3205117 w 6565124"/>
              <a:gd name="connsiteY78" fmla="*/ 0 h 1112703"/>
              <a:gd name="connsiteX79" fmla="*/ 3206858 w 6565124"/>
              <a:gd name="connsiteY79" fmla="*/ 0 h 1112703"/>
              <a:gd name="connsiteX80" fmla="*/ 3220677 w 6565124"/>
              <a:gd name="connsiteY80" fmla="*/ 0 h 1112703"/>
              <a:gd name="connsiteX81" fmla="*/ 3220751 w 6565124"/>
              <a:gd name="connsiteY81" fmla="*/ 0 h 1112703"/>
              <a:gd name="connsiteX82" fmla="*/ 3227334 w 6565124"/>
              <a:gd name="connsiteY82" fmla="*/ 0 h 1112703"/>
              <a:gd name="connsiteX83" fmla="*/ 3321545 w 6565124"/>
              <a:gd name="connsiteY83" fmla="*/ 0 h 1112703"/>
              <a:gd name="connsiteX84" fmla="*/ 3337106 w 6565124"/>
              <a:gd name="connsiteY84" fmla="*/ 0 h 1112703"/>
              <a:gd name="connsiteX85" fmla="*/ 3337180 w 6565124"/>
              <a:gd name="connsiteY85" fmla="*/ 0 h 1112703"/>
              <a:gd name="connsiteX86" fmla="*/ 3343763 w 6565124"/>
              <a:gd name="connsiteY86" fmla="*/ 0 h 1112703"/>
              <a:gd name="connsiteX87" fmla="*/ 3351424 w 6565124"/>
              <a:gd name="connsiteY87" fmla="*/ 0 h 1112703"/>
              <a:gd name="connsiteX88" fmla="*/ 3467852 w 6565124"/>
              <a:gd name="connsiteY88" fmla="*/ 0 h 1112703"/>
              <a:gd name="connsiteX89" fmla="*/ 3522951 w 6565124"/>
              <a:gd name="connsiteY89" fmla="*/ 0 h 1112703"/>
              <a:gd name="connsiteX90" fmla="*/ 3633192 w 6565124"/>
              <a:gd name="connsiteY90" fmla="*/ 0 h 1112703"/>
              <a:gd name="connsiteX91" fmla="*/ 3639380 w 6565124"/>
              <a:gd name="connsiteY91" fmla="*/ 0 h 1112703"/>
              <a:gd name="connsiteX92" fmla="*/ 3695692 w 6565124"/>
              <a:gd name="connsiteY92" fmla="*/ 0 h 1112703"/>
              <a:gd name="connsiteX93" fmla="*/ 3724001 w 6565124"/>
              <a:gd name="connsiteY93" fmla="*/ 0 h 1112703"/>
              <a:gd name="connsiteX94" fmla="*/ 3727018 w 6565124"/>
              <a:gd name="connsiteY94" fmla="*/ 0 h 1112703"/>
              <a:gd name="connsiteX95" fmla="*/ 3730992 w 6565124"/>
              <a:gd name="connsiteY95" fmla="*/ 0 h 1112703"/>
              <a:gd name="connsiteX96" fmla="*/ 3731991 w 6565124"/>
              <a:gd name="connsiteY96" fmla="*/ 0 h 1112703"/>
              <a:gd name="connsiteX97" fmla="*/ 3749620 w 6565124"/>
              <a:gd name="connsiteY97" fmla="*/ 0 h 1112703"/>
              <a:gd name="connsiteX98" fmla="*/ 3812121 w 6565124"/>
              <a:gd name="connsiteY98" fmla="*/ 0 h 1112703"/>
              <a:gd name="connsiteX99" fmla="*/ 3817022 w 6565124"/>
              <a:gd name="connsiteY99" fmla="*/ 0 h 1112703"/>
              <a:gd name="connsiteX100" fmla="*/ 3840430 w 6565124"/>
              <a:gd name="connsiteY100" fmla="*/ 0 h 1112703"/>
              <a:gd name="connsiteX101" fmla="*/ 3843447 w 6565124"/>
              <a:gd name="connsiteY101" fmla="*/ 0 h 1112703"/>
              <a:gd name="connsiteX102" fmla="*/ 3847421 w 6565124"/>
              <a:gd name="connsiteY102" fmla="*/ 0 h 1112703"/>
              <a:gd name="connsiteX103" fmla="*/ 3848419 w 6565124"/>
              <a:gd name="connsiteY103" fmla="*/ 0 h 1112703"/>
              <a:gd name="connsiteX104" fmla="*/ 3933450 w 6565124"/>
              <a:gd name="connsiteY104" fmla="*/ 0 h 1112703"/>
              <a:gd name="connsiteX105" fmla="*/ 4012350 w 6565124"/>
              <a:gd name="connsiteY105" fmla="*/ 0 h 1112703"/>
              <a:gd name="connsiteX106" fmla="*/ 4135472 w 6565124"/>
              <a:gd name="connsiteY106" fmla="*/ 0 h 1112703"/>
              <a:gd name="connsiteX107" fmla="*/ 4168511 w 6565124"/>
              <a:gd name="connsiteY107" fmla="*/ 0 h 1112703"/>
              <a:gd name="connsiteX108" fmla="*/ 4177020 w 6565124"/>
              <a:gd name="connsiteY108" fmla="*/ 0 h 1112703"/>
              <a:gd name="connsiteX109" fmla="*/ 4185667 w 6565124"/>
              <a:gd name="connsiteY109" fmla="*/ 0 h 1112703"/>
              <a:gd name="connsiteX110" fmla="*/ 4231748 w 6565124"/>
              <a:gd name="connsiteY110" fmla="*/ 0 h 1112703"/>
              <a:gd name="connsiteX111" fmla="*/ 4238331 w 6565124"/>
              <a:gd name="connsiteY111" fmla="*/ 0 h 1112703"/>
              <a:gd name="connsiteX112" fmla="*/ 4299258 w 6565124"/>
              <a:gd name="connsiteY112" fmla="*/ 0 h 1112703"/>
              <a:gd name="connsiteX113" fmla="*/ 4302096 w 6565124"/>
              <a:gd name="connsiteY113" fmla="*/ 0 h 1112703"/>
              <a:gd name="connsiteX114" fmla="*/ 4354760 w 6565124"/>
              <a:gd name="connsiteY114" fmla="*/ 0 h 1112703"/>
              <a:gd name="connsiteX115" fmla="*/ 4470785 w 6565124"/>
              <a:gd name="connsiteY115" fmla="*/ 0 h 1112703"/>
              <a:gd name="connsiteX116" fmla="*/ 4671835 w 6565124"/>
              <a:gd name="connsiteY116" fmla="*/ 0 h 1112703"/>
              <a:gd name="connsiteX117" fmla="*/ 4674852 w 6565124"/>
              <a:gd name="connsiteY117" fmla="*/ 0 h 1112703"/>
              <a:gd name="connsiteX118" fmla="*/ 4678826 w 6565124"/>
              <a:gd name="connsiteY118" fmla="*/ 0 h 1112703"/>
              <a:gd name="connsiteX119" fmla="*/ 4679824 w 6565124"/>
              <a:gd name="connsiteY119" fmla="*/ 0 h 1112703"/>
              <a:gd name="connsiteX120" fmla="*/ 4764855 w 6565124"/>
              <a:gd name="connsiteY120" fmla="*/ 0 h 1112703"/>
              <a:gd name="connsiteX121" fmla="*/ 5163947 w 6565124"/>
              <a:gd name="connsiteY121" fmla="*/ 0 h 1112703"/>
              <a:gd name="connsiteX122" fmla="*/ 5179508 w 6565124"/>
              <a:gd name="connsiteY122" fmla="*/ 0 h 1112703"/>
              <a:gd name="connsiteX123" fmla="*/ 5179582 w 6565124"/>
              <a:gd name="connsiteY123" fmla="*/ 0 h 1112703"/>
              <a:gd name="connsiteX124" fmla="*/ 5186165 w 6565124"/>
              <a:gd name="connsiteY124" fmla="*/ 0 h 1112703"/>
              <a:gd name="connsiteX125" fmla="*/ 5310254 w 6565124"/>
              <a:gd name="connsiteY125" fmla="*/ 0 h 1112703"/>
              <a:gd name="connsiteX126" fmla="*/ 5682832 w 6565124"/>
              <a:gd name="connsiteY126" fmla="*/ 0 h 1112703"/>
              <a:gd name="connsiteX127" fmla="*/ 5685849 w 6565124"/>
              <a:gd name="connsiteY127" fmla="*/ 0 h 1112703"/>
              <a:gd name="connsiteX128" fmla="*/ 5689822 w 6565124"/>
              <a:gd name="connsiteY128" fmla="*/ 0 h 1112703"/>
              <a:gd name="connsiteX129" fmla="*/ 5690821 w 6565124"/>
              <a:gd name="connsiteY129" fmla="*/ 0 h 1112703"/>
              <a:gd name="connsiteX130" fmla="*/ 5775852 w 6565124"/>
              <a:gd name="connsiteY130" fmla="*/ 0 h 1112703"/>
              <a:gd name="connsiteX131" fmla="*/ 6197162 w 6565124"/>
              <a:gd name="connsiteY131" fmla="*/ 0 h 1112703"/>
              <a:gd name="connsiteX132" fmla="*/ 6295772 w 6565124"/>
              <a:gd name="connsiteY132" fmla="*/ 56641 h 1112703"/>
              <a:gd name="connsiteX133" fmla="*/ 6551428 w 6565124"/>
              <a:gd name="connsiteY133" fmla="*/ 499712 h 1112703"/>
              <a:gd name="connsiteX134" fmla="*/ 6551428 w 6565124"/>
              <a:gd name="connsiteY134" fmla="*/ 612992 h 1112703"/>
              <a:gd name="connsiteX135" fmla="*/ 6295772 w 6565124"/>
              <a:gd name="connsiteY135" fmla="*/ 1056063 h 1112703"/>
              <a:gd name="connsiteX136" fmla="*/ 6197162 w 6565124"/>
              <a:gd name="connsiteY136" fmla="*/ 1112703 h 111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6565124" h="1112703">
                <a:moveTo>
                  <a:pt x="6197162" y="1112703"/>
                </a:moveTo>
                <a:lnTo>
                  <a:pt x="5690821" y="1112703"/>
                </a:lnTo>
                <a:lnTo>
                  <a:pt x="5685849" y="1112703"/>
                </a:lnTo>
                <a:lnTo>
                  <a:pt x="5186165" y="1112703"/>
                </a:lnTo>
                <a:lnTo>
                  <a:pt x="5179508" y="1112703"/>
                </a:lnTo>
                <a:lnTo>
                  <a:pt x="4679824" y="1112703"/>
                </a:lnTo>
                <a:lnTo>
                  <a:pt x="4674852" y="1112703"/>
                </a:lnTo>
                <a:lnTo>
                  <a:pt x="4354760" y="1112703"/>
                </a:lnTo>
                <a:lnTo>
                  <a:pt x="4238331" y="1112703"/>
                </a:lnTo>
                <a:lnTo>
                  <a:pt x="4168511" y="1112703"/>
                </a:lnTo>
                <a:lnTo>
                  <a:pt x="3848419" y="1112703"/>
                </a:lnTo>
                <a:lnTo>
                  <a:pt x="3843447" y="1112703"/>
                </a:lnTo>
                <a:lnTo>
                  <a:pt x="3731991" y="1112703"/>
                </a:lnTo>
                <a:lnTo>
                  <a:pt x="3727018" y="1112703"/>
                </a:lnTo>
                <a:lnTo>
                  <a:pt x="3343763" y="1112703"/>
                </a:lnTo>
                <a:lnTo>
                  <a:pt x="3337106" y="1112703"/>
                </a:lnTo>
                <a:lnTo>
                  <a:pt x="3227334" y="1112703"/>
                </a:lnTo>
                <a:lnTo>
                  <a:pt x="3220677" y="1112703"/>
                </a:lnTo>
                <a:lnTo>
                  <a:pt x="2837422" y="1112703"/>
                </a:lnTo>
                <a:lnTo>
                  <a:pt x="2832450" y="1112703"/>
                </a:lnTo>
                <a:lnTo>
                  <a:pt x="2720994" y="1112703"/>
                </a:lnTo>
                <a:lnTo>
                  <a:pt x="2716021" y="1112703"/>
                </a:lnTo>
                <a:lnTo>
                  <a:pt x="2395929" y="1112703"/>
                </a:lnTo>
                <a:lnTo>
                  <a:pt x="2326109" y="1112703"/>
                </a:lnTo>
                <a:lnTo>
                  <a:pt x="2209681" y="1112703"/>
                </a:lnTo>
                <a:lnTo>
                  <a:pt x="1889589" y="1112703"/>
                </a:lnTo>
                <a:lnTo>
                  <a:pt x="1884616" y="1112703"/>
                </a:lnTo>
                <a:lnTo>
                  <a:pt x="1384932" y="1112703"/>
                </a:lnTo>
                <a:lnTo>
                  <a:pt x="1378275" y="1112703"/>
                </a:lnTo>
                <a:lnTo>
                  <a:pt x="878592" y="1112703"/>
                </a:lnTo>
                <a:lnTo>
                  <a:pt x="873619" y="1112703"/>
                </a:lnTo>
                <a:lnTo>
                  <a:pt x="367278" y="1112703"/>
                </a:lnTo>
                <a:cubicBezTo>
                  <a:pt x="331669" y="1112703"/>
                  <a:pt x="286929" y="1087124"/>
                  <a:pt x="268668" y="1056063"/>
                </a:cubicBezTo>
                <a:cubicBezTo>
                  <a:pt x="13011" y="612992"/>
                  <a:pt x="13011" y="612992"/>
                  <a:pt x="13011" y="612992"/>
                </a:cubicBezTo>
                <a:cubicBezTo>
                  <a:pt x="-4337" y="581931"/>
                  <a:pt x="-4337" y="530773"/>
                  <a:pt x="13011" y="499712"/>
                </a:cubicBezTo>
                <a:cubicBezTo>
                  <a:pt x="268668" y="56641"/>
                  <a:pt x="268668" y="56641"/>
                  <a:pt x="268668" y="56641"/>
                </a:cubicBezTo>
                <a:cubicBezTo>
                  <a:pt x="286929" y="25580"/>
                  <a:pt x="331669" y="0"/>
                  <a:pt x="367278" y="0"/>
                </a:cubicBezTo>
                <a:cubicBezTo>
                  <a:pt x="750764" y="0"/>
                  <a:pt x="846635" y="0"/>
                  <a:pt x="870602" y="0"/>
                </a:cubicBezTo>
                <a:lnTo>
                  <a:pt x="873619" y="0"/>
                </a:lnTo>
                <a:lnTo>
                  <a:pt x="877593" y="0"/>
                </a:lnTo>
                <a:cubicBezTo>
                  <a:pt x="878592" y="0"/>
                  <a:pt x="878592" y="0"/>
                  <a:pt x="878592" y="0"/>
                </a:cubicBezTo>
                <a:lnTo>
                  <a:pt x="963623" y="0"/>
                </a:lnTo>
                <a:cubicBezTo>
                  <a:pt x="1226941" y="0"/>
                  <a:pt x="1325686" y="0"/>
                  <a:pt x="1362715" y="0"/>
                </a:cubicBezTo>
                <a:lnTo>
                  <a:pt x="1378275" y="0"/>
                </a:lnTo>
                <a:lnTo>
                  <a:pt x="1378349" y="0"/>
                </a:lnTo>
                <a:cubicBezTo>
                  <a:pt x="1384932" y="0"/>
                  <a:pt x="1384932" y="0"/>
                  <a:pt x="1384932" y="0"/>
                </a:cubicBezTo>
                <a:lnTo>
                  <a:pt x="1509022" y="0"/>
                </a:lnTo>
                <a:cubicBezTo>
                  <a:pt x="1784605" y="0"/>
                  <a:pt x="1860628" y="0"/>
                  <a:pt x="1881599" y="0"/>
                </a:cubicBezTo>
                <a:lnTo>
                  <a:pt x="1884616" y="0"/>
                </a:lnTo>
                <a:lnTo>
                  <a:pt x="1888590" y="0"/>
                </a:lnTo>
                <a:cubicBezTo>
                  <a:pt x="1889589" y="0"/>
                  <a:pt x="1889589" y="0"/>
                  <a:pt x="1889589" y="0"/>
                </a:cubicBezTo>
                <a:lnTo>
                  <a:pt x="1974620" y="0"/>
                </a:lnTo>
                <a:cubicBezTo>
                  <a:pt x="2053615" y="0"/>
                  <a:pt x="2117799" y="0"/>
                  <a:pt x="2169948" y="0"/>
                </a:cubicBezTo>
                <a:lnTo>
                  <a:pt x="2209681" y="0"/>
                </a:lnTo>
                <a:lnTo>
                  <a:pt x="2293070" y="0"/>
                </a:lnTo>
                <a:lnTo>
                  <a:pt x="2326109" y="0"/>
                </a:lnTo>
                <a:lnTo>
                  <a:pt x="2343265" y="0"/>
                </a:lnTo>
                <a:cubicBezTo>
                  <a:pt x="2395929" y="0"/>
                  <a:pt x="2395929" y="0"/>
                  <a:pt x="2395929" y="0"/>
                </a:cubicBezTo>
                <a:lnTo>
                  <a:pt x="2446737" y="0"/>
                </a:lnTo>
                <a:lnTo>
                  <a:pt x="2456856" y="0"/>
                </a:lnTo>
                <a:lnTo>
                  <a:pt x="2596162" y="0"/>
                </a:lnTo>
                <a:lnTo>
                  <a:pt x="2628383" y="0"/>
                </a:lnTo>
                <a:lnTo>
                  <a:pt x="2678176" y="0"/>
                </a:lnTo>
                <a:lnTo>
                  <a:pt x="2713004" y="0"/>
                </a:lnTo>
                <a:lnTo>
                  <a:pt x="2716021" y="0"/>
                </a:lnTo>
                <a:lnTo>
                  <a:pt x="2719995" y="0"/>
                </a:lnTo>
                <a:lnTo>
                  <a:pt x="2720994" y="0"/>
                </a:lnTo>
                <a:lnTo>
                  <a:pt x="2738624" y="0"/>
                </a:lnTo>
                <a:cubicBezTo>
                  <a:pt x="2766661" y="0"/>
                  <a:pt x="2786742" y="0"/>
                  <a:pt x="2801125" y="0"/>
                </a:cubicBezTo>
                <a:lnTo>
                  <a:pt x="2806025" y="0"/>
                </a:lnTo>
                <a:lnTo>
                  <a:pt x="2829433" y="0"/>
                </a:lnTo>
                <a:lnTo>
                  <a:pt x="2832450" y="0"/>
                </a:lnTo>
                <a:lnTo>
                  <a:pt x="2836424" y="0"/>
                </a:lnTo>
                <a:cubicBezTo>
                  <a:pt x="2837422" y="0"/>
                  <a:pt x="2837422" y="0"/>
                  <a:pt x="2837422" y="0"/>
                </a:cubicBezTo>
                <a:lnTo>
                  <a:pt x="2922453" y="0"/>
                </a:lnTo>
                <a:lnTo>
                  <a:pt x="2974263" y="0"/>
                </a:lnTo>
                <a:lnTo>
                  <a:pt x="3090429" y="0"/>
                </a:lnTo>
                <a:lnTo>
                  <a:pt x="3090692" y="0"/>
                </a:lnTo>
                <a:lnTo>
                  <a:pt x="3205117" y="0"/>
                </a:lnTo>
                <a:lnTo>
                  <a:pt x="3206858" y="0"/>
                </a:lnTo>
                <a:lnTo>
                  <a:pt x="3220677" y="0"/>
                </a:lnTo>
                <a:lnTo>
                  <a:pt x="3220751" y="0"/>
                </a:lnTo>
                <a:lnTo>
                  <a:pt x="3227334" y="0"/>
                </a:lnTo>
                <a:lnTo>
                  <a:pt x="3321545" y="0"/>
                </a:lnTo>
                <a:lnTo>
                  <a:pt x="3337106" y="0"/>
                </a:lnTo>
                <a:lnTo>
                  <a:pt x="3337180" y="0"/>
                </a:lnTo>
                <a:cubicBezTo>
                  <a:pt x="3343763" y="0"/>
                  <a:pt x="3343763" y="0"/>
                  <a:pt x="3343763" y="0"/>
                </a:cubicBezTo>
                <a:lnTo>
                  <a:pt x="3351424" y="0"/>
                </a:lnTo>
                <a:lnTo>
                  <a:pt x="3467852" y="0"/>
                </a:lnTo>
                <a:lnTo>
                  <a:pt x="3522951" y="0"/>
                </a:lnTo>
                <a:lnTo>
                  <a:pt x="3633192" y="0"/>
                </a:lnTo>
                <a:lnTo>
                  <a:pt x="3639380" y="0"/>
                </a:lnTo>
                <a:lnTo>
                  <a:pt x="3695692" y="0"/>
                </a:lnTo>
                <a:lnTo>
                  <a:pt x="3724001" y="0"/>
                </a:lnTo>
                <a:lnTo>
                  <a:pt x="3727018" y="0"/>
                </a:lnTo>
                <a:lnTo>
                  <a:pt x="3730992" y="0"/>
                </a:lnTo>
                <a:lnTo>
                  <a:pt x="3731991" y="0"/>
                </a:lnTo>
                <a:lnTo>
                  <a:pt x="3749620" y="0"/>
                </a:lnTo>
                <a:cubicBezTo>
                  <a:pt x="3777658" y="0"/>
                  <a:pt x="3797739" y="0"/>
                  <a:pt x="3812121" y="0"/>
                </a:cubicBezTo>
                <a:lnTo>
                  <a:pt x="3817022" y="0"/>
                </a:lnTo>
                <a:lnTo>
                  <a:pt x="3840430" y="0"/>
                </a:lnTo>
                <a:lnTo>
                  <a:pt x="3843447" y="0"/>
                </a:lnTo>
                <a:lnTo>
                  <a:pt x="3847421" y="0"/>
                </a:lnTo>
                <a:cubicBezTo>
                  <a:pt x="3848419" y="0"/>
                  <a:pt x="3848419" y="0"/>
                  <a:pt x="3848419" y="0"/>
                </a:cubicBezTo>
                <a:lnTo>
                  <a:pt x="3933450" y="0"/>
                </a:lnTo>
                <a:lnTo>
                  <a:pt x="4012350" y="0"/>
                </a:lnTo>
                <a:lnTo>
                  <a:pt x="4135472" y="0"/>
                </a:lnTo>
                <a:lnTo>
                  <a:pt x="4168511" y="0"/>
                </a:lnTo>
                <a:lnTo>
                  <a:pt x="4177020" y="0"/>
                </a:lnTo>
                <a:lnTo>
                  <a:pt x="4185667" y="0"/>
                </a:lnTo>
                <a:lnTo>
                  <a:pt x="4231748" y="0"/>
                </a:lnTo>
                <a:lnTo>
                  <a:pt x="4238331" y="0"/>
                </a:lnTo>
                <a:lnTo>
                  <a:pt x="4299258" y="0"/>
                </a:lnTo>
                <a:lnTo>
                  <a:pt x="4302096" y="0"/>
                </a:lnTo>
                <a:cubicBezTo>
                  <a:pt x="4354760" y="0"/>
                  <a:pt x="4354760" y="0"/>
                  <a:pt x="4354760" y="0"/>
                </a:cubicBezTo>
                <a:lnTo>
                  <a:pt x="4470785" y="0"/>
                </a:lnTo>
                <a:cubicBezTo>
                  <a:pt x="4609411" y="0"/>
                  <a:pt x="4656107" y="0"/>
                  <a:pt x="4671835" y="0"/>
                </a:cubicBezTo>
                <a:lnTo>
                  <a:pt x="4674852" y="0"/>
                </a:lnTo>
                <a:lnTo>
                  <a:pt x="4678826" y="0"/>
                </a:lnTo>
                <a:cubicBezTo>
                  <a:pt x="4679824" y="0"/>
                  <a:pt x="4679824" y="0"/>
                  <a:pt x="4679824" y="0"/>
                </a:cubicBezTo>
                <a:lnTo>
                  <a:pt x="4764855" y="0"/>
                </a:lnTo>
                <a:cubicBezTo>
                  <a:pt x="5028174" y="0"/>
                  <a:pt x="5126918" y="0"/>
                  <a:pt x="5163947" y="0"/>
                </a:cubicBezTo>
                <a:lnTo>
                  <a:pt x="5179508" y="0"/>
                </a:lnTo>
                <a:lnTo>
                  <a:pt x="5179582" y="0"/>
                </a:lnTo>
                <a:cubicBezTo>
                  <a:pt x="5186165" y="0"/>
                  <a:pt x="5186165" y="0"/>
                  <a:pt x="5186165" y="0"/>
                </a:cubicBezTo>
                <a:lnTo>
                  <a:pt x="5310254" y="0"/>
                </a:lnTo>
                <a:cubicBezTo>
                  <a:pt x="5585838" y="0"/>
                  <a:pt x="5661860" y="0"/>
                  <a:pt x="5682832" y="0"/>
                </a:cubicBezTo>
                <a:lnTo>
                  <a:pt x="5685849" y="0"/>
                </a:lnTo>
                <a:lnTo>
                  <a:pt x="5689822" y="0"/>
                </a:lnTo>
                <a:cubicBezTo>
                  <a:pt x="5690821" y="0"/>
                  <a:pt x="5690821" y="0"/>
                  <a:pt x="5690821" y="0"/>
                </a:cubicBezTo>
                <a:lnTo>
                  <a:pt x="5775852" y="0"/>
                </a:lnTo>
                <a:cubicBezTo>
                  <a:pt x="6197162" y="0"/>
                  <a:pt x="6197162" y="0"/>
                  <a:pt x="6197162" y="0"/>
                </a:cubicBezTo>
                <a:cubicBezTo>
                  <a:pt x="6233684" y="0"/>
                  <a:pt x="6277511" y="25580"/>
                  <a:pt x="6295772" y="56641"/>
                </a:cubicBezTo>
                <a:cubicBezTo>
                  <a:pt x="6551428" y="499712"/>
                  <a:pt x="6551428" y="499712"/>
                  <a:pt x="6551428" y="499712"/>
                </a:cubicBezTo>
                <a:cubicBezTo>
                  <a:pt x="6569690" y="530772"/>
                  <a:pt x="6569690" y="581931"/>
                  <a:pt x="6551428" y="612992"/>
                </a:cubicBezTo>
                <a:cubicBezTo>
                  <a:pt x="6295772" y="1056063"/>
                  <a:pt x="6295772" y="1056063"/>
                  <a:pt x="6295772" y="1056063"/>
                </a:cubicBezTo>
                <a:cubicBezTo>
                  <a:pt x="6277511" y="1087124"/>
                  <a:pt x="6233684" y="1112703"/>
                  <a:pt x="6197162" y="1112703"/>
                </a:cubicBezTo>
                <a:close/>
              </a:path>
            </a:pathLst>
          </a:custGeom>
          <a:gradFill>
            <a:gsLst>
              <a:gs pos="0">
                <a:srgbClr val="DEDEDE"/>
              </a:gs>
              <a:gs pos="100000">
                <a:srgbClr val="FBFBFB"/>
              </a:gs>
            </a:gsLst>
            <a:lin ang="5400000" scaled="1"/>
          </a:gradFill>
          <a:ln w="317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lstStyle/>
          <a:p>
            <a:endParaRPr lang="zh-CN" altLang="en-US" sz="2400">
              <a:solidFill>
                <a:prstClr val="black"/>
              </a:solidFill>
            </a:endParaRPr>
          </a:p>
        </p:txBody>
      </p:sp>
      <p:sp>
        <p:nvSpPr>
          <p:cNvPr id="7" name="任意多边形 6"/>
          <p:cNvSpPr/>
          <p:nvPr/>
        </p:nvSpPr>
        <p:spPr bwMode="auto">
          <a:xfrm>
            <a:off x="5669445" y="5012599"/>
            <a:ext cx="4892034" cy="828920"/>
          </a:xfrm>
          <a:custGeom>
            <a:avLst/>
            <a:gdLst>
              <a:gd name="connsiteX0" fmla="*/ 6197162 w 6565124"/>
              <a:gd name="connsiteY0" fmla="*/ 1112703 h 1112703"/>
              <a:gd name="connsiteX1" fmla="*/ 5690821 w 6565124"/>
              <a:gd name="connsiteY1" fmla="*/ 1112703 h 1112703"/>
              <a:gd name="connsiteX2" fmla="*/ 5685849 w 6565124"/>
              <a:gd name="connsiteY2" fmla="*/ 1112703 h 1112703"/>
              <a:gd name="connsiteX3" fmla="*/ 5186165 w 6565124"/>
              <a:gd name="connsiteY3" fmla="*/ 1112703 h 1112703"/>
              <a:gd name="connsiteX4" fmla="*/ 5179508 w 6565124"/>
              <a:gd name="connsiteY4" fmla="*/ 1112703 h 1112703"/>
              <a:gd name="connsiteX5" fmla="*/ 4679824 w 6565124"/>
              <a:gd name="connsiteY5" fmla="*/ 1112703 h 1112703"/>
              <a:gd name="connsiteX6" fmla="*/ 4674852 w 6565124"/>
              <a:gd name="connsiteY6" fmla="*/ 1112703 h 1112703"/>
              <a:gd name="connsiteX7" fmla="*/ 4354760 w 6565124"/>
              <a:gd name="connsiteY7" fmla="*/ 1112703 h 1112703"/>
              <a:gd name="connsiteX8" fmla="*/ 4238331 w 6565124"/>
              <a:gd name="connsiteY8" fmla="*/ 1112703 h 1112703"/>
              <a:gd name="connsiteX9" fmla="*/ 4168511 w 6565124"/>
              <a:gd name="connsiteY9" fmla="*/ 1112703 h 1112703"/>
              <a:gd name="connsiteX10" fmla="*/ 3848419 w 6565124"/>
              <a:gd name="connsiteY10" fmla="*/ 1112703 h 1112703"/>
              <a:gd name="connsiteX11" fmla="*/ 3843447 w 6565124"/>
              <a:gd name="connsiteY11" fmla="*/ 1112703 h 1112703"/>
              <a:gd name="connsiteX12" fmla="*/ 3731991 w 6565124"/>
              <a:gd name="connsiteY12" fmla="*/ 1112703 h 1112703"/>
              <a:gd name="connsiteX13" fmla="*/ 3727018 w 6565124"/>
              <a:gd name="connsiteY13" fmla="*/ 1112703 h 1112703"/>
              <a:gd name="connsiteX14" fmla="*/ 3343763 w 6565124"/>
              <a:gd name="connsiteY14" fmla="*/ 1112703 h 1112703"/>
              <a:gd name="connsiteX15" fmla="*/ 3337106 w 6565124"/>
              <a:gd name="connsiteY15" fmla="*/ 1112703 h 1112703"/>
              <a:gd name="connsiteX16" fmla="*/ 3227334 w 6565124"/>
              <a:gd name="connsiteY16" fmla="*/ 1112703 h 1112703"/>
              <a:gd name="connsiteX17" fmla="*/ 3220677 w 6565124"/>
              <a:gd name="connsiteY17" fmla="*/ 1112703 h 1112703"/>
              <a:gd name="connsiteX18" fmla="*/ 2837422 w 6565124"/>
              <a:gd name="connsiteY18" fmla="*/ 1112703 h 1112703"/>
              <a:gd name="connsiteX19" fmla="*/ 2832450 w 6565124"/>
              <a:gd name="connsiteY19" fmla="*/ 1112703 h 1112703"/>
              <a:gd name="connsiteX20" fmla="*/ 2720994 w 6565124"/>
              <a:gd name="connsiteY20" fmla="*/ 1112703 h 1112703"/>
              <a:gd name="connsiteX21" fmla="*/ 2716021 w 6565124"/>
              <a:gd name="connsiteY21" fmla="*/ 1112703 h 1112703"/>
              <a:gd name="connsiteX22" fmla="*/ 2395929 w 6565124"/>
              <a:gd name="connsiteY22" fmla="*/ 1112703 h 1112703"/>
              <a:gd name="connsiteX23" fmla="*/ 2326109 w 6565124"/>
              <a:gd name="connsiteY23" fmla="*/ 1112703 h 1112703"/>
              <a:gd name="connsiteX24" fmla="*/ 2209681 w 6565124"/>
              <a:gd name="connsiteY24" fmla="*/ 1112703 h 1112703"/>
              <a:gd name="connsiteX25" fmla="*/ 1889589 w 6565124"/>
              <a:gd name="connsiteY25" fmla="*/ 1112703 h 1112703"/>
              <a:gd name="connsiteX26" fmla="*/ 1884616 w 6565124"/>
              <a:gd name="connsiteY26" fmla="*/ 1112703 h 1112703"/>
              <a:gd name="connsiteX27" fmla="*/ 1384932 w 6565124"/>
              <a:gd name="connsiteY27" fmla="*/ 1112703 h 1112703"/>
              <a:gd name="connsiteX28" fmla="*/ 1378275 w 6565124"/>
              <a:gd name="connsiteY28" fmla="*/ 1112703 h 1112703"/>
              <a:gd name="connsiteX29" fmla="*/ 878592 w 6565124"/>
              <a:gd name="connsiteY29" fmla="*/ 1112703 h 1112703"/>
              <a:gd name="connsiteX30" fmla="*/ 873619 w 6565124"/>
              <a:gd name="connsiteY30" fmla="*/ 1112703 h 1112703"/>
              <a:gd name="connsiteX31" fmla="*/ 367278 w 6565124"/>
              <a:gd name="connsiteY31" fmla="*/ 1112703 h 1112703"/>
              <a:gd name="connsiteX32" fmla="*/ 268668 w 6565124"/>
              <a:gd name="connsiteY32" fmla="*/ 1056063 h 1112703"/>
              <a:gd name="connsiteX33" fmla="*/ 13011 w 6565124"/>
              <a:gd name="connsiteY33" fmla="*/ 612992 h 1112703"/>
              <a:gd name="connsiteX34" fmla="*/ 13011 w 6565124"/>
              <a:gd name="connsiteY34" fmla="*/ 499712 h 1112703"/>
              <a:gd name="connsiteX35" fmla="*/ 268668 w 6565124"/>
              <a:gd name="connsiteY35" fmla="*/ 56641 h 1112703"/>
              <a:gd name="connsiteX36" fmla="*/ 367278 w 6565124"/>
              <a:gd name="connsiteY36" fmla="*/ 0 h 1112703"/>
              <a:gd name="connsiteX37" fmla="*/ 870602 w 6565124"/>
              <a:gd name="connsiteY37" fmla="*/ 0 h 1112703"/>
              <a:gd name="connsiteX38" fmla="*/ 873619 w 6565124"/>
              <a:gd name="connsiteY38" fmla="*/ 0 h 1112703"/>
              <a:gd name="connsiteX39" fmla="*/ 877593 w 6565124"/>
              <a:gd name="connsiteY39" fmla="*/ 0 h 1112703"/>
              <a:gd name="connsiteX40" fmla="*/ 878592 w 6565124"/>
              <a:gd name="connsiteY40" fmla="*/ 0 h 1112703"/>
              <a:gd name="connsiteX41" fmla="*/ 963623 w 6565124"/>
              <a:gd name="connsiteY41" fmla="*/ 0 h 1112703"/>
              <a:gd name="connsiteX42" fmla="*/ 1362715 w 6565124"/>
              <a:gd name="connsiteY42" fmla="*/ 0 h 1112703"/>
              <a:gd name="connsiteX43" fmla="*/ 1378275 w 6565124"/>
              <a:gd name="connsiteY43" fmla="*/ 0 h 1112703"/>
              <a:gd name="connsiteX44" fmla="*/ 1378349 w 6565124"/>
              <a:gd name="connsiteY44" fmla="*/ 0 h 1112703"/>
              <a:gd name="connsiteX45" fmla="*/ 1384932 w 6565124"/>
              <a:gd name="connsiteY45" fmla="*/ 0 h 1112703"/>
              <a:gd name="connsiteX46" fmla="*/ 1509022 w 6565124"/>
              <a:gd name="connsiteY46" fmla="*/ 0 h 1112703"/>
              <a:gd name="connsiteX47" fmla="*/ 1881599 w 6565124"/>
              <a:gd name="connsiteY47" fmla="*/ 0 h 1112703"/>
              <a:gd name="connsiteX48" fmla="*/ 1884616 w 6565124"/>
              <a:gd name="connsiteY48" fmla="*/ 0 h 1112703"/>
              <a:gd name="connsiteX49" fmla="*/ 1888590 w 6565124"/>
              <a:gd name="connsiteY49" fmla="*/ 0 h 1112703"/>
              <a:gd name="connsiteX50" fmla="*/ 1889589 w 6565124"/>
              <a:gd name="connsiteY50" fmla="*/ 0 h 1112703"/>
              <a:gd name="connsiteX51" fmla="*/ 1974620 w 6565124"/>
              <a:gd name="connsiteY51" fmla="*/ 0 h 1112703"/>
              <a:gd name="connsiteX52" fmla="*/ 2169948 w 6565124"/>
              <a:gd name="connsiteY52" fmla="*/ 0 h 1112703"/>
              <a:gd name="connsiteX53" fmla="*/ 2209681 w 6565124"/>
              <a:gd name="connsiteY53" fmla="*/ 0 h 1112703"/>
              <a:gd name="connsiteX54" fmla="*/ 2293070 w 6565124"/>
              <a:gd name="connsiteY54" fmla="*/ 0 h 1112703"/>
              <a:gd name="connsiteX55" fmla="*/ 2326109 w 6565124"/>
              <a:gd name="connsiteY55" fmla="*/ 0 h 1112703"/>
              <a:gd name="connsiteX56" fmla="*/ 2343265 w 6565124"/>
              <a:gd name="connsiteY56" fmla="*/ 0 h 1112703"/>
              <a:gd name="connsiteX57" fmla="*/ 2395929 w 6565124"/>
              <a:gd name="connsiteY57" fmla="*/ 0 h 1112703"/>
              <a:gd name="connsiteX58" fmla="*/ 2446737 w 6565124"/>
              <a:gd name="connsiteY58" fmla="*/ 0 h 1112703"/>
              <a:gd name="connsiteX59" fmla="*/ 2456856 w 6565124"/>
              <a:gd name="connsiteY59" fmla="*/ 0 h 1112703"/>
              <a:gd name="connsiteX60" fmla="*/ 2596162 w 6565124"/>
              <a:gd name="connsiteY60" fmla="*/ 0 h 1112703"/>
              <a:gd name="connsiteX61" fmla="*/ 2628383 w 6565124"/>
              <a:gd name="connsiteY61" fmla="*/ 0 h 1112703"/>
              <a:gd name="connsiteX62" fmla="*/ 2678176 w 6565124"/>
              <a:gd name="connsiteY62" fmla="*/ 0 h 1112703"/>
              <a:gd name="connsiteX63" fmla="*/ 2713004 w 6565124"/>
              <a:gd name="connsiteY63" fmla="*/ 0 h 1112703"/>
              <a:gd name="connsiteX64" fmla="*/ 2716021 w 6565124"/>
              <a:gd name="connsiteY64" fmla="*/ 0 h 1112703"/>
              <a:gd name="connsiteX65" fmla="*/ 2719995 w 6565124"/>
              <a:gd name="connsiteY65" fmla="*/ 0 h 1112703"/>
              <a:gd name="connsiteX66" fmla="*/ 2720994 w 6565124"/>
              <a:gd name="connsiteY66" fmla="*/ 0 h 1112703"/>
              <a:gd name="connsiteX67" fmla="*/ 2738624 w 6565124"/>
              <a:gd name="connsiteY67" fmla="*/ 0 h 1112703"/>
              <a:gd name="connsiteX68" fmla="*/ 2801125 w 6565124"/>
              <a:gd name="connsiteY68" fmla="*/ 0 h 1112703"/>
              <a:gd name="connsiteX69" fmla="*/ 2806025 w 6565124"/>
              <a:gd name="connsiteY69" fmla="*/ 0 h 1112703"/>
              <a:gd name="connsiteX70" fmla="*/ 2829433 w 6565124"/>
              <a:gd name="connsiteY70" fmla="*/ 0 h 1112703"/>
              <a:gd name="connsiteX71" fmla="*/ 2832450 w 6565124"/>
              <a:gd name="connsiteY71" fmla="*/ 0 h 1112703"/>
              <a:gd name="connsiteX72" fmla="*/ 2836424 w 6565124"/>
              <a:gd name="connsiteY72" fmla="*/ 0 h 1112703"/>
              <a:gd name="connsiteX73" fmla="*/ 2837422 w 6565124"/>
              <a:gd name="connsiteY73" fmla="*/ 0 h 1112703"/>
              <a:gd name="connsiteX74" fmla="*/ 2922453 w 6565124"/>
              <a:gd name="connsiteY74" fmla="*/ 0 h 1112703"/>
              <a:gd name="connsiteX75" fmla="*/ 2974263 w 6565124"/>
              <a:gd name="connsiteY75" fmla="*/ 0 h 1112703"/>
              <a:gd name="connsiteX76" fmla="*/ 3090429 w 6565124"/>
              <a:gd name="connsiteY76" fmla="*/ 0 h 1112703"/>
              <a:gd name="connsiteX77" fmla="*/ 3090692 w 6565124"/>
              <a:gd name="connsiteY77" fmla="*/ 0 h 1112703"/>
              <a:gd name="connsiteX78" fmla="*/ 3205117 w 6565124"/>
              <a:gd name="connsiteY78" fmla="*/ 0 h 1112703"/>
              <a:gd name="connsiteX79" fmla="*/ 3206858 w 6565124"/>
              <a:gd name="connsiteY79" fmla="*/ 0 h 1112703"/>
              <a:gd name="connsiteX80" fmla="*/ 3220677 w 6565124"/>
              <a:gd name="connsiteY80" fmla="*/ 0 h 1112703"/>
              <a:gd name="connsiteX81" fmla="*/ 3220751 w 6565124"/>
              <a:gd name="connsiteY81" fmla="*/ 0 h 1112703"/>
              <a:gd name="connsiteX82" fmla="*/ 3227334 w 6565124"/>
              <a:gd name="connsiteY82" fmla="*/ 0 h 1112703"/>
              <a:gd name="connsiteX83" fmla="*/ 3321545 w 6565124"/>
              <a:gd name="connsiteY83" fmla="*/ 0 h 1112703"/>
              <a:gd name="connsiteX84" fmla="*/ 3337106 w 6565124"/>
              <a:gd name="connsiteY84" fmla="*/ 0 h 1112703"/>
              <a:gd name="connsiteX85" fmla="*/ 3337180 w 6565124"/>
              <a:gd name="connsiteY85" fmla="*/ 0 h 1112703"/>
              <a:gd name="connsiteX86" fmla="*/ 3343763 w 6565124"/>
              <a:gd name="connsiteY86" fmla="*/ 0 h 1112703"/>
              <a:gd name="connsiteX87" fmla="*/ 3351424 w 6565124"/>
              <a:gd name="connsiteY87" fmla="*/ 0 h 1112703"/>
              <a:gd name="connsiteX88" fmla="*/ 3467852 w 6565124"/>
              <a:gd name="connsiteY88" fmla="*/ 0 h 1112703"/>
              <a:gd name="connsiteX89" fmla="*/ 3522951 w 6565124"/>
              <a:gd name="connsiteY89" fmla="*/ 0 h 1112703"/>
              <a:gd name="connsiteX90" fmla="*/ 3633192 w 6565124"/>
              <a:gd name="connsiteY90" fmla="*/ 0 h 1112703"/>
              <a:gd name="connsiteX91" fmla="*/ 3639380 w 6565124"/>
              <a:gd name="connsiteY91" fmla="*/ 0 h 1112703"/>
              <a:gd name="connsiteX92" fmla="*/ 3695692 w 6565124"/>
              <a:gd name="connsiteY92" fmla="*/ 0 h 1112703"/>
              <a:gd name="connsiteX93" fmla="*/ 3724001 w 6565124"/>
              <a:gd name="connsiteY93" fmla="*/ 0 h 1112703"/>
              <a:gd name="connsiteX94" fmla="*/ 3727018 w 6565124"/>
              <a:gd name="connsiteY94" fmla="*/ 0 h 1112703"/>
              <a:gd name="connsiteX95" fmla="*/ 3730992 w 6565124"/>
              <a:gd name="connsiteY95" fmla="*/ 0 h 1112703"/>
              <a:gd name="connsiteX96" fmla="*/ 3731991 w 6565124"/>
              <a:gd name="connsiteY96" fmla="*/ 0 h 1112703"/>
              <a:gd name="connsiteX97" fmla="*/ 3749620 w 6565124"/>
              <a:gd name="connsiteY97" fmla="*/ 0 h 1112703"/>
              <a:gd name="connsiteX98" fmla="*/ 3812121 w 6565124"/>
              <a:gd name="connsiteY98" fmla="*/ 0 h 1112703"/>
              <a:gd name="connsiteX99" fmla="*/ 3817022 w 6565124"/>
              <a:gd name="connsiteY99" fmla="*/ 0 h 1112703"/>
              <a:gd name="connsiteX100" fmla="*/ 3840430 w 6565124"/>
              <a:gd name="connsiteY100" fmla="*/ 0 h 1112703"/>
              <a:gd name="connsiteX101" fmla="*/ 3843447 w 6565124"/>
              <a:gd name="connsiteY101" fmla="*/ 0 h 1112703"/>
              <a:gd name="connsiteX102" fmla="*/ 3847421 w 6565124"/>
              <a:gd name="connsiteY102" fmla="*/ 0 h 1112703"/>
              <a:gd name="connsiteX103" fmla="*/ 3848419 w 6565124"/>
              <a:gd name="connsiteY103" fmla="*/ 0 h 1112703"/>
              <a:gd name="connsiteX104" fmla="*/ 3933450 w 6565124"/>
              <a:gd name="connsiteY104" fmla="*/ 0 h 1112703"/>
              <a:gd name="connsiteX105" fmla="*/ 4012350 w 6565124"/>
              <a:gd name="connsiteY105" fmla="*/ 0 h 1112703"/>
              <a:gd name="connsiteX106" fmla="*/ 4135472 w 6565124"/>
              <a:gd name="connsiteY106" fmla="*/ 0 h 1112703"/>
              <a:gd name="connsiteX107" fmla="*/ 4168511 w 6565124"/>
              <a:gd name="connsiteY107" fmla="*/ 0 h 1112703"/>
              <a:gd name="connsiteX108" fmla="*/ 4177020 w 6565124"/>
              <a:gd name="connsiteY108" fmla="*/ 0 h 1112703"/>
              <a:gd name="connsiteX109" fmla="*/ 4185667 w 6565124"/>
              <a:gd name="connsiteY109" fmla="*/ 0 h 1112703"/>
              <a:gd name="connsiteX110" fmla="*/ 4231748 w 6565124"/>
              <a:gd name="connsiteY110" fmla="*/ 0 h 1112703"/>
              <a:gd name="connsiteX111" fmla="*/ 4238331 w 6565124"/>
              <a:gd name="connsiteY111" fmla="*/ 0 h 1112703"/>
              <a:gd name="connsiteX112" fmla="*/ 4299258 w 6565124"/>
              <a:gd name="connsiteY112" fmla="*/ 0 h 1112703"/>
              <a:gd name="connsiteX113" fmla="*/ 4302096 w 6565124"/>
              <a:gd name="connsiteY113" fmla="*/ 0 h 1112703"/>
              <a:gd name="connsiteX114" fmla="*/ 4354760 w 6565124"/>
              <a:gd name="connsiteY114" fmla="*/ 0 h 1112703"/>
              <a:gd name="connsiteX115" fmla="*/ 4470785 w 6565124"/>
              <a:gd name="connsiteY115" fmla="*/ 0 h 1112703"/>
              <a:gd name="connsiteX116" fmla="*/ 4671835 w 6565124"/>
              <a:gd name="connsiteY116" fmla="*/ 0 h 1112703"/>
              <a:gd name="connsiteX117" fmla="*/ 4674852 w 6565124"/>
              <a:gd name="connsiteY117" fmla="*/ 0 h 1112703"/>
              <a:gd name="connsiteX118" fmla="*/ 4678826 w 6565124"/>
              <a:gd name="connsiteY118" fmla="*/ 0 h 1112703"/>
              <a:gd name="connsiteX119" fmla="*/ 4679824 w 6565124"/>
              <a:gd name="connsiteY119" fmla="*/ 0 h 1112703"/>
              <a:gd name="connsiteX120" fmla="*/ 4764855 w 6565124"/>
              <a:gd name="connsiteY120" fmla="*/ 0 h 1112703"/>
              <a:gd name="connsiteX121" fmla="*/ 5163947 w 6565124"/>
              <a:gd name="connsiteY121" fmla="*/ 0 h 1112703"/>
              <a:gd name="connsiteX122" fmla="*/ 5179508 w 6565124"/>
              <a:gd name="connsiteY122" fmla="*/ 0 h 1112703"/>
              <a:gd name="connsiteX123" fmla="*/ 5179582 w 6565124"/>
              <a:gd name="connsiteY123" fmla="*/ 0 h 1112703"/>
              <a:gd name="connsiteX124" fmla="*/ 5186165 w 6565124"/>
              <a:gd name="connsiteY124" fmla="*/ 0 h 1112703"/>
              <a:gd name="connsiteX125" fmla="*/ 5310254 w 6565124"/>
              <a:gd name="connsiteY125" fmla="*/ 0 h 1112703"/>
              <a:gd name="connsiteX126" fmla="*/ 5682832 w 6565124"/>
              <a:gd name="connsiteY126" fmla="*/ 0 h 1112703"/>
              <a:gd name="connsiteX127" fmla="*/ 5685849 w 6565124"/>
              <a:gd name="connsiteY127" fmla="*/ 0 h 1112703"/>
              <a:gd name="connsiteX128" fmla="*/ 5689822 w 6565124"/>
              <a:gd name="connsiteY128" fmla="*/ 0 h 1112703"/>
              <a:gd name="connsiteX129" fmla="*/ 5690821 w 6565124"/>
              <a:gd name="connsiteY129" fmla="*/ 0 h 1112703"/>
              <a:gd name="connsiteX130" fmla="*/ 5775852 w 6565124"/>
              <a:gd name="connsiteY130" fmla="*/ 0 h 1112703"/>
              <a:gd name="connsiteX131" fmla="*/ 6197162 w 6565124"/>
              <a:gd name="connsiteY131" fmla="*/ 0 h 1112703"/>
              <a:gd name="connsiteX132" fmla="*/ 6295772 w 6565124"/>
              <a:gd name="connsiteY132" fmla="*/ 56641 h 1112703"/>
              <a:gd name="connsiteX133" fmla="*/ 6551428 w 6565124"/>
              <a:gd name="connsiteY133" fmla="*/ 499712 h 1112703"/>
              <a:gd name="connsiteX134" fmla="*/ 6551428 w 6565124"/>
              <a:gd name="connsiteY134" fmla="*/ 612992 h 1112703"/>
              <a:gd name="connsiteX135" fmla="*/ 6295772 w 6565124"/>
              <a:gd name="connsiteY135" fmla="*/ 1056063 h 1112703"/>
              <a:gd name="connsiteX136" fmla="*/ 6197162 w 6565124"/>
              <a:gd name="connsiteY136" fmla="*/ 1112703 h 111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6565124" h="1112703">
                <a:moveTo>
                  <a:pt x="6197162" y="1112703"/>
                </a:moveTo>
                <a:lnTo>
                  <a:pt x="5690821" y="1112703"/>
                </a:lnTo>
                <a:lnTo>
                  <a:pt x="5685849" y="1112703"/>
                </a:lnTo>
                <a:lnTo>
                  <a:pt x="5186165" y="1112703"/>
                </a:lnTo>
                <a:lnTo>
                  <a:pt x="5179508" y="1112703"/>
                </a:lnTo>
                <a:lnTo>
                  <a:pt x="4679824" y="1112703"/>
                </a:lnTo>
                <a:lnTo>
                  <a:pt x="4674852" y="1112703"/>
                </a:lnTo>
                <a:lnTo>
                  <a:pt x="4354760" y="1112703"/>
                </a:lnTo>
                <a:lnTo>
                  <a:pt x="4238331" y="1112703"/>
                </a:lnTo>
                <a:lnTo>
                  <a:pt x="4168511" y="1112703"/>
                </a:lnTo>
                <a:lnTo>
                  <a:pt x="3848419" y="1112703"/>
                </a:lnTo>
                <a:lnTo>
                  <a:pt x="3843447" y="1112703"/>
                </a:lnTo>
                <a:lnTo>
                  <a:pt x="3731991" y="1112703"/>
                </a:lnTo>
                <a:lnTo>
                  <a:pt x="3727018" y="1112703"/>
                </a:lnTo>
                <a:lnTo>
                  <a:pt x="3343763" y="1112703"/>
                </a:lnTo>
                <a:lnTo>
                  <a:pt x="3337106" y="1112703"/>
                </a:lnTo>
                <a:lnTo>
                  <a:pt x="3227334" y="1112703"/>
                </a:lnTo>
                <a:lnTo>
                  <a:pt x="3220677" y="1112703"/>
                </a:lnTo>
                <a:lnTo>
                  <a:pt x="2837422" y="1112703"/>
                </a:lnTo>
                <a:lnTo>
                  <a:pt x="2832450" y="1112703"/>
                </a:lnTo>
                <a:lnTo>
                  <a:pt x="2720994" y="1112703"/>
                </a:lnTo>
                <a:lnTo>
                  <a:pt x="2716021" y="1112703"/>
                </a:lnTo>
                <a:lnTo>
                  <a:pt x="2395929" y="1112703"/>
                </a:lnTo>
                <a:lnTo>
                  <a:pt x="2326109" y="1112703"/>
                </a:lnTo>
                <a:lnTo>
                  <a:pt x="2209681" y="1112703"/>
                </a:lnTo>
                <a:lnTo>
                  <a:pt x="1889589" y="1112703"/>
                </a:lnTo>
                <a:lnTo>
                  <a:pt x="1884616" y="1112703"/>
                </a:lnTo>
                <a:lnTo>
                  <a:pt x="1384932" y="1112703"/>
                </a:lnTo>
                <a:lnTo>
                  <a:pt x="1378275" y="1112703"/>
                </a:lnTo>
                <a:lnTo>
                  <a:pt x="878592" y="1112703"/>
                </a:lnTo>
                <a:lnTo>
                  <a:pt x="873619" y="1112703"/>
                </a:lnTo>
                <a:lnTo>
                  <a:pt x="367278" y="1112703"/>
                </a:lnTo>
                <a:cubicBezTo>
                  <a:pt x="331669" y="1112703"/>
                  <a:pt x="286929" y="1087124"/>
                  <a:pt x="268668" y="1056063"/>
                </a:cubicBezTo>
                <a:cubicBezTo>
                  <a:pt x="13011" y="612992"/>
                  <a:pt x="13011" y="612992"/>
                  <a:pt x="13011" y="612992"/>
                </a:cubicBezTo>
                <a:cubicBezTo>
                  <a:pt x="-4337" y="581931"/>
                  <a:pt x="-4337" y="530773"/>
                  <a:pt x="13011" y="499712"/>
                </a:cubicBezTo>
                <a:cubicBezTo>
                  <a:pt x="268668" y="56641"/>
                  <a:pt x="268668" y="56641"/>
                  <a:pt x="268668" y="56641"/>
                </a:cubicBezTo>
                <a:cubicBezTo>
                  <a:pt x="286929" y="25580"/>
                  <a:pt x="331669" y="0"/>
                  <a:pt x="367278" y="0"/>
                </a:cubicBezTo>
                <a:cubicBezTo>
                  <a:pt x="750764" y="0"/>
                  <a:pt x="846635" y="0"/>
                  <a:pt x="870602" y="0"/>
                </a:cubicBezTo>
                <a:lnTo>
                  <a:pt x="873619" y="0"/>
                </a:lnTo>
                <a:lnTo>
                  <a:pt x="877593" y="0"/>
                </a:lnTo>
                <a:cubicBezTo>
                  <a:pt x="878592" y="0"/>
                  <a:pt x="878592" y="0"/>
                  <a:pt x="878592" y="0"/>
                </a:cubicBezTo>
                <a:lnTo>
                  <a:pt x="963623" y="0"/>
                </a:lnTo>
                <a:cubicBezTo>
                  <a:pt x="1226941" y="0"/>
                  <a:pt x="1325686" y="0"/>
                  <a:pt x="1362715" y="0"/>
                </a:cubicBezTo>
                <a:lnTo>
                  <a:pt x="1378275" y="0"/>
                </a:lnTo>
                <a:lnTo>
                  <a:pt x="1378349" y="0"/>
                </a:lnTo>
                <a:cubicBezTo>
                  <a:pt x="1384932" y="0"/>
                  <a:pt x="1384932" y="0"/>
                  <a:pt x="1384932" y="0"/>
                </a:cubicBezTo>
                <a:lnTo>
                  <a:pt x="1509022" y="0"/>
                </a:lnTo>
                <a:cubicBezTo>
                  <a:pt x="1784605" y="0"/>
                  <a:pt x="1860628" y="0"/>
                  <a:pt x="1881599" y="0"/>
                </a:cubicBezTo>
                <a:lnTo>
                  <a:pt x="1884616" y="0"/>
                </a:lnTo>
                <a:lnTo>
                  <a:pt x="1888590" y="0"/>
                </a:lnTo>
                <a:cubicBezTo>
                  <a:pt x="1889589" y="0"/>
                  <a:pt x="1889589" y="0"/>
                  <a:pt x="1889589" y="0"/>
                </a:cubicBezTo>
                <a:lnTo>
                  <a:pt x="1974620" y="0"/>
                </a:lnTo>
                <a:cubicBezTo>
                  <a:pt x="2053615" y="0"/>
                  <a:pt x="2117799" y="0"/>
                  <a:pt x="2169948" y="0"/>
                </a:cubicBezTo>
                <a:lnTo>
                  <a:pt x="2209681" y="0"/>
                </a:lnTo>
                <a:lnTo>
                  <a:pt x="2293070" y="0"/>
                </a:lnTo>
                <a:lnTo>
                  <a:pt x="2326109" y="0"/>
                </a:lnTo>
                <a:lnTo>
                  <a:pt x="2343265" y="0"/>
                </a:lnTo>
                <a:cubicBezTo>
                  <a:pt x="2395929" y="0"/>
                  <a:pt x="2395929" y="0"/>
                  <a:pt x="2395929" y="0"/>
                </a:cubicBezTo>
                <a:lnTo>
                  <a:pt x="2446737" y="0"/>
                </a:lnTo>
                <a:lnTo>
                  <a:pt x="2456856" y="0"/>
                </a:lnTo>
                <a:lnTo>
                  <a:pt x="2596162" y="0"/>
                </a:lnTo>
                <a:lnTo>
                  <a:pt x="2628383" y="0"/>
                </a:lnTo>
                <a:lnTo>
                  <a:pt x="2678176" y="0"/>
                </a:lnTo>
                <a:lnTo>
                  <a:pt x="2713004" y="0"/>
                </a:lnTo>
                <a:lnTo>
                  <a:pt x="2716021" y="0"/>
                </a:lnTo>
                <a:lnTo>
                  <a:pt x="2719995" y="0"/>
                </a:lnTo>
                <a:lnTo>
                  <a:pt x="2720994" y="0"/>
                </a:lnTo>
                <a:lnTo>
                  <a:pt x="2738624" y="0"/>
                </a:lnTo>
                <a:cubicBezTo>
                  <a:pt x="2766661" y="0"/>
                  <a:pt x="2786742" y="0"/>
                  <a:pt x="2801125" y="0"/>
                </a:cubicBezTo>
                <a:lnTo>
                  <a:pt x="2806025" y="0"/>
                </a:lnTo>
                <a:lnTo>
                  <a:pt x="2829433" y="0"/>
                </a:lnTo>
                <a:lnTo>
                  <a:pt x="2832450" y="0"/>
                </a:lnTo>
                <a:lnTo>
                  <a:pt x="2836424" y="0"/>
                </a:lnTo>
                <a:cubicBezTo>
                  <a:pt x="2837422" y="0"/>
                  <a:pt x="2837422" y="0"/>
                  <a:pt x="2837422" y="0"/>
                </a:cubicBezTo>
                <a:lnTo>
                  <a:pt x="2922453" y="0"/>
                </a:lnTo>
                <a:lnTo>
                  <a:pt x="2974263" y="0"/>
                </a:lnTo>
                <a:lnTo>
                  <a:pt x="3090429" y="0"/>
                </a:lnTo>
                <a:lnTo>
                  <a:pt x="3090692" y="0"/>
                </a:lnTo>
                <a:lnTo>
                  <a:pt x="3205117" y="0"/>
                </a:lnTo>
                <a:lnTo>
                  <a:pt x="3206858" y="0"/>
                </a:lnTo>
                <a:lnTo>
                  <a:pt x="3220677" y="0"/>
                </a:lnTo>
                <a:lnTo>
                  <a:pt x="3220751" y="0"/>
                </a:lnTo>
                <a:lnTo>
                  <a:pt x="3227334" y="0"/>
                </a:lnTo>
                <a:lnTo>
                  <a:pt x="3321545" y="0"/>
                </a:lnTo>
                <a:lnTo>
                  <a:pt x="3337106" y="0"/>
                </a:lnTo>
                <a:lnTo>
                  <a:pt x="3337180" y="0"/>
                </a:lnTo>
                <a:cubicBezTo>
                  <a:pt x="3343763" y="0"/>
                  <a:pt x="3343763" y="0"/>
                  <a:pt x="3343763" y="0"/>
                </a:cubicBezTo>
                <a:lnTo>
                  <a:pt x="3351424" y="0"/>
                </a:lnTo>
                <a:lnTo>
                  <a:pt x="3467852" y="0"/>
                </a:lnTo>
                <a:lnTo>
                  <a:pt x="3522951" y="0"/>
                </a:lnTo>
                <a:lnTo>
                  <a:pt x="3633192" y="0"/>
                </a:lnTo>
                <a:lnTo>
                  <a:pt x="3639380" y="0"/>
                </a:lnTo>
                <a:lnTo>
                  <a:pt x="3695692" y="0"/>
                </a:lnTo>
                <a:lnTo>
                  <a:pt x="3724001" y="0"/>
                </a:lnTo>
                <a:lnTo>
                  <a:pt x="3727018" y="0"/>
                </a:lnTo>
                <a:lnTo>
                  <a:pt x="3730992" y="0"/>
                </a:lnTo>
                <a:lnTo>
                  <a:pt x="3731991" y="0"/>
                </a:lnTo>
                <a:lnTo>
                  <a:pt x="3749620" y="0"/>
                </a:lnTo>
                <a:cubicBezTo>
                  <a:pt x="3777658" y="0"/>
                  <a:pt x="3797739" y="0"/>
                  <a:pt x="3812121" y="0"/>
                </a:cubicBezTo>
                <a:lnTo>
                  <a:pt x="3817022" y="0"/>
                </a:lnTo>
                <a:lnTo>
                  <a:pt x="3840430" y="0"/>
                </a:lnTo>
                <a:lnTo>
                  <a:pt x="3843447" y="0"/>
                </a:lnTo>
                <a:lnTo>
                  <a:pt x="3847421" y="0"/>
                </a:lnTo>
                <a:cubicBezTo>
                  <a:pt x="3848419" y="0"/>
                  <a:pt x="3848419" y="0"/>
                  <a:pt x="3848419" y="0"/>
                </a:cubicBezTo>
                <a:lnTo>
                  <a:pt x="3933450" y="0"/>
                </a:lnTo>
                <a:lnTo>
                  <a:pt x="4012350" y="0"/>
                </a:lnTo>
                <a:lnTo>
                  <a:pt x="4135472" y="0"/>
                </a:lnTo>
                <a:lnTo>
                  <a:pt x="4168511" y="0"/>
                </a:lnTo>
                <a:lnTo>
                  <a:pt x="4177020" y="0"/>
                </a:lnTo>
                <a:lnTo>
                  <a:pt x="4185667" y="0"/>
                </a:lnTo>
                <a:lnTo>
                  <a:pt x="4231748" y="0"/>
                </a:lnTo>
                <a:lnTo>
                  <a:pt x="4238331" y="0"/>
                </a:lnTo>
                <a:lnTo>
                  <a:pt x="4299258" y="0"/>
                </a:lnTo>
                <a:lnTo>
                  <a:pt x="4302096" y="0"/>
                </a:lnTo>
                <a:cubicBezTo>
                  <a:pt x="4354760" y="0"/>
                  <a:pt x="4354760" y="0"/>
                  <a:pt x="4354760" y="0"/>
                </a:cubicBezTo>
                <a:lnTo>
                  <a:pt x="4470785" y="0"/>
                </a:lnTo>
                <a:cubicBezTo>
                  <a:pt x="4609411" y="0"/>
                  <a:pt x="4656107" y="0"/>
                  <a:pt x="4671835" y="0"/>
                </a:cubicBezTo>
                <a:lnTo>
                  <a:pt x="4674852" y="0"/>
                </a:lnTo>
                <a:lnTo>
                  <a:pt x="4678826" y="0"/>
                </a:lnTo>
                <a:cubicBezTo>
                  <a:pt x="4679824" y="0"/>
                  <a:pt x="4679824" y="0"/>
                  <a:pt x="4679824" y="0"/>
                </a:cubicBezTo>
                <a:lnTo>
                  <a:pt x="4764855" y="0"/>
                </a:lnTo>
                <a:cubicBezTo>
                  <a:pt x="5028174" y="0"/>
                  <a:pt x="5126918" y="0"/>
                  <a:pt x="5163947" y="0"/>
                </a:cubicBezTo>
                <a:lnTo>
                  <a:pt x="5179508" y="0"/>
                </a:lnTo>
                <a:lnTo>
                  <a:pt x="5179582" y="0"/>
                </a:lnTo>
                <a:cubicBezTo>
                  <a:pt x="5186165" y="0"/>
                  <a:pt x="5186165" y="0"/>
                  <a:pt x="5186165" y="0"/>
                </a:cubicBezTo>
                <a:lnTo>
                  <a:pt x="5310254" y="0"/>
                </a:lnTo>
                <a:cubicBezTo>
                  <a:pt x="5585838" y="0"/>
                  <a:pt x="5661860" y="0"/>
                  <a:pt x="5682832" y="0"/>
                </a:cubicBezTo>
                <a:lnTo>
                  <a:pt x="5685849" y="0"/>
                </a:lnTo>
                <a:lnTo>
                  <a:pt x="5689822" y="0"/>
                </a:lnTo>
                <a:cubicBezTo>
                  <a:pt x="5690821" y="0"/>
                  <a:pt x="5690821" y="0"/>
                  <a:pt x="5690821" y="0"/>
                </a:cubicBezTo>
                <a:lnTo>
                  <a:pt x="5775852" y="0"/>
                </a:lnTo>
                <a:cubicBezTo>
                  <a:pt x="6197162" y="0"/>
                  <a:pt x="6197162" y="0"/>
                  <a:pt x="6197162" y="0"/>
                </a:cubicBezTo>
                <a:cubicBezTo>
                  <a:pt x="6233684" y="0"/>
                  <a:pt x="6277511" y="25580"/>
                  <a:pt x="6295772" y="56641"/>
                </a:cubicBezTo>
                <a:cubicBezTo>
                  <a:pt x="6551428" y="499712"/>
                  <a:pt x="6551428" y="499712"/>
                  <a:pt x="6551428" y="499712"/>
                </a:cubicBezTo>
                <a:cubicBezTo>
                  <a:pt x="6569690" y="530772"/>
                  <a:pt x="6569690" y="581931"/>
                  <a:pt x="6551428" y="612992"/>
                </a:cubicBezTo>
                <a:cubicBezTo>
                  <a:pt x="6295772" y="1056063"/>
                  <a:pt x="6295772" y="1056063"/>
                  <a:pt x="6295772" y="1056063"/>
                </a:cubicBezTo>
                <a:cubicBezTo>
                  <a:pt x="6277511" y="1087124"/>
                  <a:pt x="6233684" y="1112703"/>
                  <a:pt x="6197162" y="1112703"/>
                </a:cubicBezTo>
                <a:close/>
              </a:path>
            </a:pathLst>
          </a:custGeom>
          <a:gradFill>
            <a:gsLst>
              <a:gs pos="0">
                <a:srgbClr val="DEDEDE"/>
              </a:gs>
              <a:gs pos="100000">
                <a:srgbClr val="FBFBFB"/>
              </a:gs>
            </a:gsLst>
            <a:lin ang="5400000" scaled="1"/>
          </a:gradFill>
          <a:ln w="317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lstStyle/>
          <a:p>
            <a:endParaRPr lang="zh-CN" altLang="en-US" sz="2400">
              <a:solidFill>
                <a:prstClr val="black"/>
              </a:solidFill>
            </a:endParaRPr>
          </a:p>
        </p:txBody>
      </p:sp>
      <p:sp>
        <p:nvSpPr>
          <p:cNvPr id="8" name="任意多边形 7"/>
          <p:cNvSpPr/>
          <p:nvPr/>
        </p:nvSpPr>
        <p:spPr bwMode="auto">
          <a:xfrm>
            <a:off x="5669445" y="1274619"/>
            <a:ext cx="4892034" cy="828920"/>
          </a:xfrm>
          <a:custGeom>
            <a:avLst/>
            <a:gdLst>
              <a:gd name="connsiteX0" fmla="*/ 6197162 w 6565124"/>
              <a:gd name="connsiteY0" fmla="*/ 1112703 h 1112703"/>
              <a:gd name="connsiteX1" fmla="*/ 5690821 w 6565124"/>
              <a:gd name="connsiteY1" fmla="*/ 1112703 h 1112703"/>
              <a:gd name="connsiteX2" fmla="*/ 5685849 w 6565124"/>
              <a:gd name="connsiteY2" fmla="*/ 1112703 h 1112703"/>
              <a:gd name="connsiteX3" fmla="*/ 5186165 w 6565124"/>
              <a:gd name="connsiteY3" fmla="*/ 1112703 h 1112703"/>
              <a:gd name="connsiteX4" fmla="*/ 5179508 w 6565124"/>
              <a:gd name="connsiteY4" fmla="*/ 1112703 h 1112703"/>
              <a:gd name="connsiteX5" fmla="*/ 4679824 w 6565124"/>
              <a:gd name="connsiteY5" fmla="*/ 1112703 h 1112703"/>
              <a:gd name="connsiteX6" fmla="*/ 4674852 w 6565124"/>
              <a:gd name="connsiteY6" fmla="*/ 1112703 h 1112703"/>
              <a:gd name="connsiteX7" fmla="*/ 4354760 w 6565124"/>
              <a:gd name="connsiteY7" fmla="*/ 1112703 h 1112703"/>
              <a:gd name="connsiteX8" fmla="*/ 4238331 w 6565124"/>
              <a:gd name="connsiteY8" fmla="*/ 1112703 h 1112703"/>
              <a:gd name="connsiteX9" fmla="*/ 4168511 w 6565124"/>
              <a:gd name="connsiteY9" fmla="*/ 1112703 h 1112703"/>
              <a:gd name="connsiteX10" fmla="*/ 3848419 w 6565124"/>
              <a:gd name="connsiteY10" fmla="*/ 1112703 h 1112703"/>
              <a:gd name="connsiteX11" fmla="*/ 3843447 w 6565124"/>
              <a:gd name="connsiteY11" fmla="*/ 1112703 h 1112703"/>
              <a:gd name="connsiteX12" fmla="*/ 3731991 w 6565124"/>
              <a:gd name="connsiteY12" fmla="*/ 1112703 h 1112703"/>
              <a:gd name="connsiteX13" fmla="*/ 3727018 w 6565124"/>
              <a:gd name="connsiteY13" fmla="*/ 1112703 h 1112703"/>
              <a:gd name="connsiteX14" fmla="*/ 3343763 w 6565124"/>
              <a:gd name="connsiteY14" fmla="*/ 1112703 h 1112703"/>
              <a:gd name="connsiteX15" fmla="*/ 3337106 w 6565124"/>
              <a:gd name="connsiteY15" fmla="*/ 1112703 h 1112703"/>
              <a:gd name="connsiteX16" fmla="*/ 3227334 w 6565124"/>
              <a:gd name="connsiteY16" fmla="*/ 1112703 h 1112703"/>
              <a:gd name="connsiteX17" fmla="*/ 3220677 w 6565124"/>
              <a:gd name="connsiteY17" fmla="*/ 1112703 h 1112703"/>
              <a:gd name="connsiteX18" fmla="*/ 2837422 w 6565124"/>
              <a:gd name="connsiteY18" fmla="*/ 1112703 h 1112703"/>
              <a:gd name="connsiteX19" fmla="*/ 2832450 w 6565124"/>
              <a:gd name="connsiteY19" fmla="*/ 1112703 h 1112703"/>
              <a:gd name="connsiteX20" fmla="*/ 2720994 w 6565124"/>
              <a:gd name="connsiteY20" fmla="*/ 1112703 h 1112703"/>
              <a:gd name="connsiteX21" fmla="*/ 2716021 w 6565124"/>
              <a:gd name="connsiteY21" fmla="*/ 1112703 h 1112703"/>
              <a:gd name="connsiteX22" fmla="*/ 2395929 w 6565124"/>
              <a:gd name="connsiteY22" fmla="*/ 1112703 h 1112703"/>
              <a:gd name="connsiteX23" fmla="*/ 2326109 w 6565124"/>
              <a:gd name="connsiteY23" fmla="*/ 1112703 h 1112703"/>
              <a:gd name="connsiteX24" fmla="*/ 2209681 w 6565124"/>
              <a:gd name="connsiteY24" fmla="*/ 1112703 h 1112703"/>
              <a:gd name="connsiteX25" fmla="*/ 1889589 w 6565124"/>
              <a:gd name="connsiteY25" fmla="*/ 1112703 h 1112703"/>
              <a:gd name="connsiteX26" fmla="*/ 1884616 w 6565124"/>
              <a:gd name="connsiteY26" fmla="*/ 1112703 h 1112703"/>
              <a:gd name="connsiteX27" fmla="*/ 1384932 w 6565124"/>
              <a:gd name="connsiteY27" fmla="*/ 1112703 h 1112703"/>
              <a:gd name="connsiteX28" fmla="*/ 1378275 w 6565124"/>
              <a:gd name="connsiteY28" fmla="*/ 1112703 h 1112703"/>
              <a:gd name="connsiteX29" fmla="*/ 878592 w 6565124"/>
              <a:gd name="connsiteY29" fmla="*/ 1112703 h 1112703"/>
              <a:gd name="connsiteX30" fmla="*/ 873619 w 6565124"/>
              <a:gd name="connsiteY30" fmla="*/ 1112703 h 1112703"/>
              <a:gd name="connsiteX31" fmla="*/ 367278 w 6565124"/>
              <a:gd name="connsiteY31" fmla="*/ 1112703 h 1112703"/>
              <a:gd name="connsiteX32" fmla="*/ 268668 w 6565124"/>
              <a:gd name="connsiteY32" fmla="*/ 1056063 h 1112703"/>
              <a:gd name="connsiteX33" fmla="*/ 13011 w 6565124"/>
              <a:gd name="connsiteY33" fmla="*/ 612992 h 1112703"/>
              <a:gd name="connsiteX34" fmla="*/ 13011 w 6565124"/>
              <a:gd name="connsiteY34" fmla="*/ 499712 h 1112703"/>
              <a:gd name="connsiteX35" fmla="*/ 268668 w 6565124"/>
              <a:gd name="connsiteY35" fmla="*/ 56641 h 1112703"/>
              <a:gd name="connsiteX36" fmla="*/ 367278 w 6565124"/>
              <a:gd name="connsiteY36" fmla="*/ 0 h 1112703"/>
              <a:gd name="connsiteX37" fmla="*/ 870602 w 6565124"/>
              <a:gd name="connsiteY37" fmla="*/ 0 h 1112703"/>
              <a:gd name="connsiteX38" fmla="*/ 873619 w 6565124"/>
              <a:gd name="connsiteY38" fmla="*/ 0 h 1112703"/>
              <a:gd name="connsiteX39" fmla="*/ 877593 w 6565124"/>
              <a:gd name="connsiteY39" fmla="*/ 0 h 1112703"/>
              <a:gd name="connsiteX40" fmla="*/ 878592 w 6565124"/>
              <a:gd name="connsiteY40" fmla="*/ 0 h 1112703"/>
              <a:gd name="connsiteX41" fmla="*/ 963623 w 6565124"/>
              <a:gd name="connsiteY41" fmla="*/ 0 h 1112703"/>
              <a:gd name="connsiteX42" fmla="*/ 1362715 w 6565124"/>
              <a:gd name="connsiteY42" fmla="*/ 0 h 1112703"/>
              <a:gd name="connsiteX43" fmla="*/ 1378275 w 6565124"/>
              <a:gd name="connsiteY43" fmla="*/ 0 h 1112703"/>
              <a:gd name="connsiteX44" fmla="*/ 1378349 w 6565124"/>
              <a:gd name="connsiteY44" fmla="*/ 0 h 1112703"/>
              <a:gd name="connsiteX45" fmla="*/ 1384932 w 6565124"/>
              <a:gd name="connsiteY45" fmla="*/ 0 h 1112703"/>
              <a:gd name="connsiteX46" fmla="*/ 1509022 w 6565124"/>
              <a:gd name="connsiteY46" fmla="*/ 0 h 1112703"/>
              <a:gd name="connsiteX47" fmla="*/ 1881599 w 6565124"/>
              <a:gd name="connsiteY47" fmla="*/ 0 h 1112703"/>
              <a:gd name="connsiteX48" fmla="*/ 1884616 w 6565124"/>
              <a:gd name="connsiteY48" fmla="*/ 0 h 1112703"/>
              <a:gd name="connsiteX49" fmla="*/ 1888590 w 6565124"/>
              <a:gd name="connsiteY49" fmla="*/ 0 h 1112703"/>
              <a:gd name="connsiteX50" fmla="*/ 1889589 w 6565124"/>
              <a:gd name="connsiteY50" fmla="*/ 0 h 1112703"/>
              <a:gd name="connsiteX51" fmla="*/ 1974620 w 6565124"/>
              <a:gd name="connsiteY51" fmla="*/ 0 h 1112703"/>
              <a:gd name="connsiteX52" fmla="*/ 2169948 w 6565124"/>
              <a:gd name="connsiteY52" fmla="*/ 0 h 1112703"/>
              <a:gd name="connsiteX53" fmla="*/ 2209681 w 6565124"/>
              <a:gd name="connsiteY53" fmla="*/ 0 h 1112703"/>
              <a:gd name="connsiteX54" fmla="*/ 2293070 w 6565124"/>
              <a:gd name="connsiteY54" fmla="*/ 0 h 1112703"/>
              <a:gd name="connsiteX55" fmla="*/ 2326109 w 6565124"/>
              <a:gd name="connsiteY55" fmla="*/ 0 h 1112703"/>
              <a:gd name="connsiteX56" fmla="*/ 2343265 w 6565124"/>
              <a:gd name="connsiteY56" fmla="*/ 0 h 1112703"/>
              <a:gd name="connsiteX57" fmla="*/ 2395929 w 6565124"/>
              <a:gd name="connsiteY57" fmla="*/ 0 h 1112703"/>
              <a:gd name="connsiteX58" fmla="*/ 2446737 w 6565124"/>
              <a:gd name="connsiteY58" fmla="*/ 0 h 1112703"/>
              <a:gd name="connsiteX59" fmla="*/ 2456856 w 6565124"/>
              <a:gd name="connsiteY59" fmla="*/ 0 h 1112703"/>
              <a:gd name="connsiteX60" fmla="*/ 2596162 w 6565124"/>
              <a:gd name="connsiteY60" fmla="*/ 0 h 1112703"/>
              <a:gd name="connsiteX61" fmla="*/ 2628383 w 6565124"/>
              <a:gd name="connsiteY61" fmla="*/ 0 h 1112703"/>
              <a:gd name="connsiteX62" fmla="*/ 2678176 w 6565124"/>
              <a:gd name="connsiteY62" fmla="*/ 0 h 1112703"/>
              <a:gd name="connsiteX63" fmla="*/ 2713004 w 6565124"/>
              <a:gd name="connsiteY63" fmla="*/ 0 h 1112703"/>
              <a:gd name="connsiteX64" fmla="*/ 2716021 w 6565124"/>
              <a:gd name="connsiteY64" fmla="*/ 0 h 1112703"/>
              <a:gd name="connsiteX65" fmla="*/ 2719995 w 6565124"/>
              <a:gd name="connsiteY65" fmla="*/ 0 h 1112703"/>
              <a:gd name="connsiteX66" fmla="*/ 2720994 w 6565124"/>
              <a:gd name="connsiteY66" fmla="*/ 0 h 1112703"/>
              <a:gd name="connsiteX67" fmla="*/ 2738624 w 6565124"/>
              <a:gd name="connsiteY67" fmla="*/ 0 h 1112703"/>
              <a:gd name="connsiteX68" fmla="*/ 2801125 w 6565124"/>
              <a:gd name="connsiteY68" fmla="*/ 0 h 1112703"/>
              <a:gd name="connsiteX69" fmla="*/ 2806025 w 6565124"/>
              <a:gd name="connsiteY69" fmla="*/ 0 h 1112703"/>
              <a:gd name="connsiteX70" fmla="*/ 2829433 w 6565124"/>
              <a:gd name="connsiteY70" fmla="*/ 0 h 1112703"/>
              <a:gd name="connsiteX71" fmla="*/ 2832450 w 6565124"/>
              <a:gd name="connsiteY71" fmla="*/ 0 h 1112703"/>
              <a:gd name="connsiteX72" fmla="*/ 2836424 w 6565124"/>
              <a:gd name="connsiteY72" fmla="*/ 0 h 1112703"/>
              <a:gd name="connsiteX73" fmla="*/ 2837422 w 6565124"/>
              <a:gd name="connsiteY73" fmla="*/ 0 h 1112703"/>
              <a:gd name="connsiteX74" fmla="*/ 2922453 w 6565124"/>
              <a:gd name="connsiteY74" fmla="*/ 0 h 1112703"/>
              <a:gd name="connsiteX75" fmla="*/ 2974263 w 6565124"/>
              <a:gd name="connsiteY75" fmla="*/ 0 h 1112703"/>
              <a:gd name="connsiteX76" fmla="*/ 3090429 w 6565124"/>
              <a:gd name="connsiteY76" fmla="*/ 0 h 1112703"/>
              <a:gd name="connsiteX77" fmla="*/ 3090692 w 6565124"/>
              <a:gd name="connsiteY77" fmla="*/ 0 h 1112703"/>
              <a:gd name="connsiteX78" fmla="*/ 3205117 w 6565124"/>
              <a:gd name="connsiteY78" fmla="*/ 0 h 1112703"/>
              <a:gd name="connsiteX79" fmla="*/ 3206858 w 6565124"/>
              <a:gd name="connsiteY79" fmla="*/ 0 h 1112703"/>
              <a:gd name="connsiteX80" fmla="*/ 3220677 w 6565124"/>
              <a:gd name="connsiteY80" fmla="*/ 0 h 1112703"/>
              <a:gd name="connsiteX81" fmla="*/ 3220751 w 6565124"/>
              <a:gd name="connsiteY81" fmla="*/ 0 h 1112703"/>
              <a:gd name="connsiteX82" fmla="*/ 3227334 w 6565124"/>
              <a:gd name="connsiteY82" fmla="*/ 0 h 1112703"/>
              <a:gd name="connsiteX83" fmla="*/ 3321545 w 6565124"/>
              <a:gd name="connsiteY83" fmla="*/ 0 h 1112703"/>
              <a:gd name="connsiteX84" fmla="*/ 3337106 w 6565124"/>
              <a:gd name="connsiteY84" fmla="*/ 0 h 1112703"/>
              <a:gd name="connsiteX85" fmla="*/ 3337180 w 6565124"/>
              <a:gd name="connsiteY85" fmla="*/ 0 h 1112703"/>
              <a:gd name="connsiteX86" fmla="*/ 3343763 w 6565124"/>
              <a:gd name="connsiteY86" fmla="*/ 0 h 1112703"/>
              <a:gd name="connsiteX87" fmla="*/ 3351424 w 6565124"/>
              <a:gd name="connsiteY87" fmla="*/ 0 h 1112703"/>
              <a:gd name="connsiteX88" fmla="*/ 3467852 w 6565124"/>
              <a:gd name="connsiteY88" fmla="*/ 0 h 1112703"/>
              <a:gd name="connsiteX89" fmla="*/ 3522951 w 6565124"/>
              <a:gd name="connsiteY89" fmla="*/ 0 h 1112703"/>
              <a:gd name="connsiteX90" fmla="*/ 3633192 w 6565124"/>
              <a:gd name="connsiteY90" fmla="*/ 0 h 1112703"/>
              <a:gd name="connsiteX91" fmla="*/ 3639380 w 6565124"/>
              <a:gd name="connsiteY91" fmla="*/ 0 h 1112703"/>
              <a:gd name="connsiteX92" fmla="*/ 3695692 w 6565124"/>
              <a:gd name="connsiteY92" fmla="*/ 0 h 1112703"/>
              <a:gd name="connsiteX93" fmla="*/ 3724001 w 6565124"/>
              <a:gd name="connsiteY93" fmla="*/ 0 h 1112703"/>
              <a:gd name="connsiteX94" fmla="*/ 3727018 w 6565124"/>
              <a:gd name="connsiteY94" fmla="*/ 0 h 1112703"/>
              <a:gd name="connsiteX95" fmla="*/ 3730992 w 6565124"/>
              <a:gd name="connsiteY95" fmla="*/ 0 h 1112703"/>
              <a:gd name="connsiteX96" fmla="*/ 3731991 w 6565124"/>
              <a:gd name="connsiteY96" fmla="*/ 0 h 1112703"/>
              <a:gd name="connsiteX97" fmla="*/ 3749620 w 6565124"/>
              <a:gd name="connsiteY97" fmla="*/ 0 h 1112703"/>
              <a:gd name="connsiteX98" fmla="*/ 3812121 w 6565124"/>
              <a:gd name="connsiteY98" fmla="*/ 0 h 1112703"/>
              <a:gd name="connsiteX99" fmla="*/ 3817022 w 6565124"/>
              <a:gd name="connsiteY99" fmla="*/ 0 h 1112703"/>
              <a:gd name="connsiteX100" fmla="*/ 3840430 w 6565124"/>
              <a:gd name="connsiteY100" fmla="*/ 0 h 1112703"/>
              <a:gd name="connsiteX101" fmla="*/ 3843447 w 6565124"/>
              <a:gd name="connsiteY101" fmla="*/ 0 h 1112703"/>
              <a:gd name="connsiteX102" fmla="*/ 3847421 w 6565124"/>
              <a:gd name="connsiteY102" fmla="*/ 0 h 1112703"/>
              <a:gd name="connsiteX103" fmla="*/ 3848419 w 6565124"/>
              <a:gd name="connsiteY103" fmla="*/ 0 h 1112703"/>
              <a:gd name="connsiteX104" fmla="*/ 3933450 w 6565124"/>
              <a:gd name="connsiteY104" fmla="*/ 0 h 1112703"/>
              <a:gd name="connsiteX105" fmla="*/ 4012350 w 6565124"/>
              <a:gd name="connsiteY105" fmla="*/ 0 h 1112703"/>
              <a:gd name="connsiteX106" fmla="*/ 4135472 w 6565124"/>
              <a:gd name="connsiteY106" fmla="*/ 0 h 1112703"/>
              <a:gd name="connsiteX107" fmla="*/ 4168511 w 6565124"/>
              <a:gd name="connsiteY107" fmla="*/ 0 h 1112703"/>
              <a:gd name="connsiteX108" fmla="*/ 4177020 w 6565124"/>
              <a:gd name="connsiteY108" fmla="*/ 0 h 1112703"/>
              <a:gd name="connsiteX109" fmla="*/ 4185667 w 6565124"/>
              <a:gd name="connsiteY109" fmla="*/ 0 h 1112703"/>
              <a:gd name="connsiteX110" fmla="*/ 4231748 w 6565124"/>
              <a:gd name="connsiteY110" fmla="*/ 0 h 1112703"/>
              <a:gd name="connsiteX111" fmla="*/ 4238331 w 6565124"/>
              <a:gd name="connsiteY111" fmla="*/ 0 h 1112703"/>
              <a:gd name="connsiteX112" fmla="*/ 4299258 w 6565124"/>
              <a:gd name="connsiteY112" fmla="*/ 0 h 1112703"/>
              <a:gd name="connsiteX113" fmla="*/ 4302096 w 6565124"/>
              <a:gd name="connsiteY113" fmla="*/ 0 h 1112703"/>
              <a:gd name="connsiteX114" fmla="*/ 4354760 w 6565124"/>
              <a:gd name="connsiteY114" fmla="*/ 0 h 1112703"/>
              <a:gd name="connsiteX115" fmla="*/ 4470785 w 6565124"/>
              <a:gd name="connsiteY115" fmla="*/ 0 h 1112703"/>
              <a:gd name="connsiteX116" fmla="*/ 4671835 w 6565124"/>
              <a:gd name="connsiteY116" fmla="*/ 0 h 1112703"/>
              <a:gd name="connsiteX117" fmla="*/ 4674852 w 6565124"/>
              <a:gd name="connsiteY117" fmla="*/ 0 h 1112703"/>
              <a:gd name="connsiteX118" fmla="*/ 4678826 w 6565124"/>
              <a:gd name="connsiteY118" fmla="*/ 0 h 1112703"/>
              <a:gd name="connsiteX119" fmla="*/ 4679824 w 6565124"/>
              <a:gd name="connsiteY119" fmla="*/ 0 h 1112703"/>
              <a:gd name="connsiteX120" fmla="*/ 4764855 w 6565124"/>
              <a:gd name="connsiteY120" fmla="*/ 0 h 1112703"/>
              <a:gd name="connsiteX121" fmla="*/ 5163947 w 6565124"/>
              <a:gd name="connsiteY121" fmla="*/ 0 h 1112703"/>
              <a:gd name="connsiteX122" fmla="*/ 5179508 w 6565124"/>
              <a:gd name="connsiteY122" fmla="*/ 0 h 1112703"/>
              <a:gd name="connsiteX123" fmla="*/ 5179582 w 6565124"/>
              <a:gd name="connsiteY123" fmla="*/ 0 h 1112703"/>
              <a:gd name="connsiteX124" fmla="*/ 5186165 w 6565124"/>
              <a:gd name="connsiteY124" fmla="*/ 0 h 1112703"/>
              <a:gd name="connsiteX125" fmla="*/ 5310254 w 6565124"/>
              <a:gd name="connsiteY125" fmla="*/ 0 h 1112703"/>
              <a:gd name="connsiteX126" fmla="*/ 5682832 w 6565124"/>
              <a:gd name="connsiteY126" fmla="*/ 0 h 1112703"/>
              <a:gd name="connsiteX127" fmla="*/ 5685849 w 6565124"/>
              <a:gd name="connsiteY127" fmla="*/ 0 h 1112703"/>
              <a:gd name="connsiteX128" fmla="*/ 5689822 w 6565124"/>
              <a:gd name="connsiteY128" fmla="*/ 0 h 1112703"/>
              <a:gd name="connsiteX129" fmla="*/ 5690821 w 6565124"/>
              <a:gd name="connsiteY129" fmla="*/ 0 h 1112703"/>
              <a:gd name="connsiteX130" fmla="*/ 5775852 w 6565124"/>
              <a:gd name="connsiteY130" fmla="*/ 0 h 1112703"/>
              <a:gd name="connsiteX131" fmla="*/ 6197162 w 6565124"/>
              <a:gd name="connsiteY131" fmla="*/ 0 h 1112703"/>
              <a:gd name="connsiteX132" fmla="*/ 6295772 w 6565124"/>
              <a:gd name="connsiteY132" fmla="*/ 56641 h 1112703"/>
              <a:gd name="connsiteX133" fmla="*/ 6551428 w 6565124"/>
              <a:gd name="connsiteY133" fmla="*/ 499712 h 1112703"/>
              <a:gd name="connsiteX134" fmla="*/ 6551428 w 6565124"/>
              <a:gd name="connsiteY134" fmla="*/ 612992 h 1112703"/>
              <a:gd name="connsiteX135" fmla="*/ 6295772 w 6565124"/>
              <a:gd name="connsiteY135" fmla="*/ 1056063 h 1112703"/>
              <a:gd name="connsiteX136" fmla="*/ 6197162 w 6565124"/>
              <a:gd name="connsiteY136" fmla="*/ 1112703 h 111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6565124" h="1112703">
                <a:moveTo>
                  <a:pt x="6197162" y="1112703"/>
                </a:moveTo>
                <a:lnTo>
                  <a:pt x="5690821" y="1112703"/>
                </a:lnTo>
                <a:lnTo>
                  <a:pt x="5685849" y="1112703"/>
                </a:lnTo>
                <a:lnTo>
                  <a:pt x="5186165" y="1112703"/>
                </a:lnTo>
                <a:lnTo>
                  <a:pt x="5179508" y="1112703"/>
                </a:lnTo>
                <a:lnTo>
                  <a:pt x="4679824" y="1112703"/>
                </a:lnTo>
                <a:lnTo>
                  <a:pt x="4674852" y="1112703"/>
                </a:lnTo>
                <a:lnTo>
                  <a:pt x="4354760" y="1112703"/>
                </a:lnTo>
                <a:lnTo>
                  <a:pt x="4238331" y="1112703"/>
                </a:lnTo>
                <a:lnTo>
                  <a:pt x="4168511" y="1112703"/>
                </a:lnTo>
                <a:lnTo>
                  <a:pt x="3848419" y="1112703"/>
                </a:lnTo>
                <a:lnTo>
                  <a:pt x="3843447" y="1112703"/>
                </a:lnTo>
                <a:lnTo>
                  <a:pt x="3731991" y="1112703"/>
                </a:lnTo>
                <a:lnTo>
                  <a:pt x="3727018" y="1112703"/>
                </a:lnTo>
                <a:lnTo>
                  <a:pt x="3343763" y="1112703"/>
                </a:lnTo>
                <a:lnTo>
                  <a:pt x="3337106" y="1112703"/>
                </a:lnTo>
                <a:lnTo>
                  <a:pt x="3227334" y="1112703"/>
                </a:lnTo>
                <a:lnTo>
                  <a:pt x="3220677" y="1112703"/>
                </a:lnTo>
                <a:lnTo>
                  <a:pt x="2837422" y="1112703"/>
                </a:lnTo>
                <a:lnTo>
                  <a:pt x="2832450" y="1112703"/>
                </a:lnTo>
                <a:lnTo>
                  <a:pt x="2720994" y="1112703"/>
                </a:lnTo>
                <a:lnTo>
                  <a:pt x="2716021" y="1112703"/>
                </a:lnTo>
                <a:lnTo>
                  <a:pt x="2395929" y="1112703"/>
                </a:lnTo>
                <a:lnTo>
                  <a:pt x="2326109" y="1112703"/>
                </a:lnTo>
                <a:lnTo>
                  <a:pt x="2209681" y="1112703"/>
                </a:lnTo>
                <a:lnTo>
                  <a:pt x="1889589" y="1112703"/>
                </a:lnTo>
                <a:lnTo>
                  <a:pt x="1884616" y="1112703"/>
                </a:lnTo>
                <a:lnTo>
                  <a:pt x="1384932" y="1112703"/>
                </a:lnTo>
                <a:lnTo>
                  <a:pt x="1378275" y="1112703"/>
                </a:lnTo>
                <a:lnTo>
                  <a:pt x="878592" y="1112703"/>
                </a:lnTo>
                <a:lnTo>
                  <a:pt x="873619" y="1112703"/>
                </a:lnTo>
                <a:lnTo>
                  <a:pt x="367278" y="1112703"/>
                </a:lnTo>
                <a:cubicBezTo>
                  <a:pt x="331669" y="1112703"/>
                  <a:pt x="286929" y="1087124"/>
                  <a:pt x="268668" y="1056063"/>
                </a:cubicBezTo>
                <a:cubicBezTo>
                  <a:pt x="13011" y="612992"/>
                  <a:pt x="13011" y="612992"/>
                  <a:pt x="13011" y="612992"/>
                </a:cubicBezTo>
                <a:cubicBezTo>
                  <a:pt x="-4337" y="581931"/>
                  <a:pt x="-4337" y="530773"/>
                  <a:pt x="13011" y="499712"/>
                </a:cubicBezTo>
                <a:cubicBezTo>
                  <a:pt x="268668" y="56641"/>
                  <a:pt x="268668" y="56641"/>
                  <a:pt x="268668" y="56641"/>
                </a:cubicBezTo>
                <a:cubicBezTo>
                  <a:pt x="286929" y="25580"/>
                  <a:pt x="331669" y="0"/>
                  <a:pt x="367278" y="0"/>
                </a:cubicBezTo>
                <a:cubicBezTo>
                  <a:pt x="750764" y="0"/>
                  <a:pt x="846635" y="0"/>
                  <a:pt x="870602" y="0"/>
                </a:cubicBezTo>
                <a:lnTo>
                  <a:pt x="873619" y="0"/>
                </a:lnTo>
                <a:lnTo>
                  <a:pt x="877593" y="0"/>
                </a:lnTo>
                <a:cubicBezTo>
                  <a:pt x="878592" y="0"/>
                  <a:pt x="878592" y="0"/>
                  <a:pt x="878592" y="0"/>
                </a:cubicBezTo>
                <a:lnTo>
                  <a:pt x="963623" y="0"/>
                </a:lnTo>
                <a:cubicBezTo>
                  <a:pt x="1226941" y="0"/>
                  <a:pt x="1325686" y="0"/>
                  <a:pt x="1362715" y="0"/>
                </a:cubicBezTo>
                <a:lnTo>
                  <a:pt x="1378275" y="0"/>
                </a:lnTo>
                <a:lnTo>
                  <a:pt x="1378349" y="0"/>
                </a:lnTo>
                <a:cubicBezTo>
                  <a:pt x="1384932" y="0"/>
                  <a:pt x="1384932" y="0"/>
                  <a:pt x="1384932" y="0"/>
                </a:cubicBezTo>
                <a:lnTo>
                  <a:pt x="1509022" y="0"/>
                </a:lnTo>
                <a:cubicBezTo>
                  <a:pt x="1784605" y="0"/>
                  <a:pt x="1860628" y="0"/>
                  <a:pt x="1881599" y="0"/>
                </a:cubicBezTo>
                <a:lnTo>
                  <a:pt x="1884616" y="0"/>
                </a:lnTo>
                <a:lnTo>
                  <a:pt x="1888590" y="0"/>
                </a:lnTo>
                <a:cubicBezTo>
                  <a:pt x="1889589" y="0"/>
                  <a:pt x="1889589" y="0"/>
                  <a:pt x="1889589" y="0"/>
                </a:cubicBezTo>
                <a:lnTo>
                  <a:pt x="1974620" y="0"/>
                </a:lnTo>
                <a:cubicBezTo>
                  <a:pt x="2053615" y="0"/>
                  <a:pt x="2117799" y="0"/>
                  <a:pt x="2169948" y="0"/>
                </a:cubicBezTo>
                <a:lnTo>
                  <a:pt x="2209681" y="0"/>
                </a:lnTo>
                <a:lnTo>
                  <a:pt x="2293070" y="0"/>
                </a:lnTo>
                <a:lnTo>
                  <a:pt x="2326109" y="0"/>
                </a:lnTo>
                <a:lnTo>
                  <a:pt x="2343265" y="0"/>
                </a:lnTo>
                <a:cubicBezTo>
                  <a:pt x="2395929" y="0"/>
                  <a:pt x="2395929" y="0"/>
                  <a:pt x="2395929" y="0"/>
                </a:cubicBezTo>
                <a:lnTo>
                  <a:pt x="2446737" y="0"/>
                </a:lnTo>
                <a:lnTo>
                  <a:pt x="2456856" y="0"/>
                </a:lnTo>
                <a:lnTo>
                  <a:pt x="2596162" y="0"/>
                </a:lnTo>
                <a:lnTo>
                  <a:pt x="2628383" y="0"/>
                </a:lnTo>
                <a:lnTo>
                  <a:pt x="2678176" y="0"/>
                </a:lnTo>
                <a:lnTo>
                  <a:pt x="2713004" y="0"/>
                </a:lnTo>
                <a:lnTo>
                  <a:pt x="2716021" y="0"/>
                </a:lnTo>
                <a:lnTo>
                  <a:pt x="2719995" y="0"/>
                </a:lnTo>
                <a:lnTo>
                  <a:pt x="2720994" y="0"/>
                </a:lnTo>
                <a:lnTo>
                  <a:pt x="2738624" y="0"/>
                </a:lnTo>
                <a:cubicBezTo>
                  <a:pt x="2766661" y="0"/>
                  <a:pt x="2786742" y="0"/>
                  <a:pt x="2801125" y="0"/>
                </a:cubicBezTo>
                <a:lnTo>
                  <a:pt x="2806025" y="0"/>
                </a:lnTo>
                <a:lnTo>
                  <a:pt x="2829433" y="0"/>
                </a:lnTo>
                <a:lnTo>
                  <a:pt x="2832450" y="0"/>
                </a:lnTo>
                <a:lnTo>
                  <a:pt x="2836424" y="0"/>
                </a:lnTo>
                <a:cubicBezTo>
                  <a:pt x="2837422" y="0"/>
                  <a:pt x="2837422" y="0"/>
                  <a:pt x="2837422" y="0"/>
                </a:cubicBezTo>
                <a:lnTo>
                  <a:pt x="2922453" y="0"/>
                </a:lnTo>
                <a:lnTo>
                  <a:pt x="2974263" y="0"/>
                </a:lnTo>
                <a:lnTo>
                  <a:pt x="3090429" y="0"/>
                </a:lnTo>
                <a:lnTo>
                  <a:pt x="3090692" y="0"/>
                </a:lnTo>
                <a:lnTo>
                  <a:pt x="3205117" y="0"/>
                </a:lnTo>
                <a:lnTo>
                  <a:pt x="3206858" y="0"/>
                </a:lnTo>
                <a:lnTo>
                  <a:pt x="3220677" y="0"/>
                </a:lnTo>
                <a:lnTo>
                  <a:pt x="3220751" y="0"/>
                </a:lnTo>
                <a:lnTo>
                  <a:pt x="3227334" y="0"/>
                </a:lnTo>
                <a:lnTo>
                  <a:pt x="3321545" y="0"/>
                </a:lnTo>
                <a:lnTo>
                  <a:pt x="3337106" y="0"/>
                </a:lnTo>
                <a:lnTo>
                  <a:pt x="3337180" y="0"/>
                </a:lnTo>
                <a:cubicBezTo>
                  <a:pt x="3343763" y="0"/>
                  <a:pt x="3343763" y="0"/>
                  <a:pt x="3343763" y="0"/>
                </a:cubicBezTo>
                <a:lnTo>
                  <a:pt x="3351424" y="0"/>
                </a:lnTo>
                <a:lnTo>
                  <a:pt x="3467852" y="0"/>
                </a:lnTo>
                <a:lnTo>
                  <a:pt x="3522951" y="0"/>
                </a:lnTo>
                <a:lnTo>
                  <a:pt x="3633192" y="0"/>
                </a:lnTo>
                <a:lnTo>
                  <a:pt x="3639380" y="0"/>
                </a:lnTo>
                <a:lnTo>
                  <a:pt x="3695692" y="0"/>
                </a:lnTo>
                <a:lnTo>
                  <a:pt x="3724001" y="0"/>
                </a:lnTo>
                <a:lnTo>
                  <a:pt x="3727018" y="0"/>
                </a:lnTo>
                <a:lnTo>
                  <a:pt x="3730992" y="0"/>
                </a:lnTo>
                <a:lnTo>
                  <a:pt x="3731991" y="0"/>
                </a:lnTo>
                <a:lnTo>
                  <a:pt x="3749620" y="0"/>
                </a:lnTo>
                <a:cubicBezTo>
                  <a:pt x="3777658" y="0"/>
                  <a:pt x="3797739" y="0"/>
                  <a:pt x="3812121" y="0"/>
                </a:cubicBezTo>
                <a:lnTo>
                  <a:pt x="3817022" y="0"/>
                </a:lnTo>
                <a:lnTo>
                  <a:pt x="3840430" y="0"/>
                </a:lnTo>
                <a:lnTo>
                  <a:pt x="3843447" y="0"/>
                </a:lnTo>
                <a:lnTo>
                  <a:pt x="3847421" y="0"/>
                </a:lnTo>
                <a:cubicBezTo>
                  <a:pt x="3848419" y="0"/>
                  <a:pt x="3848419" y="0"/>
                  <a:pt x="3848419" y="0"/>
                </a:cubicBezTo>
                <a:lnTo>
                  <a:pt x="3933450" y="0"/>
                </a:lnTo>
                <a:lnTo>
                  <a:pt x="4012350" y="0"/>
                </a:lnTo>
                <a:lnTo>
                  <a:pt x="4135472" y="0"/>
                </a:lnTo>
                <a:lnTo>
                  <a:pt x="4168511" y="0"/>
                </a:lnTo>
                <a:lnTo>
                  <a:pt x="4177020" y="0"/>
                </a:lnTo>
                <a:lnTo>
                  <a:pt x="4185667" y="0"/>
                </a:lnTo>
                <a:lnTo>
                  <a:pt x="4231748" y="0"/>
                </a:lnTo>
                <a:lnTo>
                  <a:pt x="4238331" y="0"/>
                </a:lnTo>
                <a:lnTo>
                  <a:pt x="4299258" y="0"/>
                </a:lnTo>
                <a:lnTo>
                  <a:pt x="4302096" y="0"/>
                </a:lnTo>
                <a:cubicBezTo>
                  <a:pt x="4354760" y="0"/>
                  <a:pt x="4354760" y="0"/>
                  <a:pt x="4354760" y="0"/>
                </a:cubicBezTo>
                <a:lnTo>
                  <a:pt x="4470785" y="0"/>
                </a:lnTo>
                <a:cubicBezTo>
                  <a:pt x="4609411" y="0"/>
                  <a:pt x="4656107" y="0"/>
                  <a:pt x="4671835" y="0"/>
                </a:cubicBezTo>
                <a:lnTo>
                  <a:pt x="4674852" y="0"/>
                </a:lnTo>
                <a:lnTo>
                  <a:pt x="4678826" y="0"/>
                </a:lnTo>
                <a:cubicBezTo>
                  <a:pt x="4679824" y="0"/>
                  <a:pt x="4679824" y="0"/>
                  <a:pt x="4679824" y="0"/>
                </a:cubicBezTo>
                <a:lnTo>
                  <a:pt x="4764855" y="0"/>
                </a:lnTo>
                <a:cubicBezTo>
                  <a:pt x="5028174" y="0"/>
                  <a:pt x="5126918" y="0"/>
                  <a:pt x="5163947" y="0"/>
                </a:cubicBezTo>
                <a:lnTo>
                  <a:pt x="5179508" y="0"/>
                </a:lnTo>
                <a:lnTo>
                  <a:pt x="5179582" y="0"/>
                </a:lnTo>
                <a:cubicBezTo>
                  <a:pt x="5186165" y="0"/>
                  <a:pt x="5186165" y="0"/>
                  <a:pt x="5186165" y="0"/>
                </a:cubicBezTo>
                <a:lnTo>
                  <a:pt x="5310254" y="0"/>
                </a:lnTo>
                <a:cubicBezTo>
                  <a:pt x="5585838" y="0"/>
                  <a:pt x="5661860" y="0"/>
                  <a:pt x="5682832" y="0"/>
                </a:cubicBezTo>
                <a:lnTo>
                  <a:pt x="5685849" y="0"/>
                </a:lnTo>
                <a:lnTo>
                  <a:pt x="5689822" y="0"/>
                </a:lnTo>
                <a:cubicBezTo>
                  <a:pt x="5690821" y="0"/>
                  <a:pt x="5690821" y="0"/>
                  <a:pt x="5690821" y="0"/>
                </a:cubicBezTo>
                <a:lnTo>
                  <a:pt x="5775852" y="0"/>
                </a:lnTo>
                <a:cubicBezTo>
                  <a:pt x="6197162" y="0"/>
                  <a:pt x="6197162" y="0"/>
                  <a:pt x="6197162" y="0"/>
                </a:cubicBezTo>
                <a:cubicBezTo>
                  <a:pt x="6233684" y="0"/>
                  <a:pt x="6277511" y="25580"/>
                  <a:pt x="6295772" y="56641"/>
                </a:cubicBezTo>
                <a:cubicBezTo>
                  <a:pt x="6551428" y="499712"/>
                  <a:pt x="6551428" y="499712"/>
                  <a:pt x="6551428" y="499712"/>
                </a:cubicBezTo>
                <a:cubicBezTo>
                  <a:pt x="6569690" y="530772"/>
                  <a:pt x="6569690" y="581931"/>
                  <a:pt x="6551428" y="612992"/>
                </a:cubicBezTo>
                <a:cubicBezTo>
                  <a:pt x="6295772" y="1056063"/>
                  <a:pt x="6295772" y="1056063"/>
                  <a:pt x="6295772" y="1056063"/>
                </a:cubicBezTo>
                <a:cubicBezTo>
                  <a:pt x="6277511" y="1087124"/>
                  <a:pt x="6233684" y="1112703"/>
                  <a:pt x="6197162" y="1112703"/>
                </a:cubicBezTo>
                <a:close/>
              </a:path>
            </a:pathLst>
          </a:custGeom>
          <a:gradFill>
            <a:gsLst>
              <a:gs pos="0">
                <a:srgbClr val="DEDEDE"/>
              </a:gs>
              <a:gs pos="100000">
                <a:srgbClr val="FBFBFB"/>
              </a:gs>
            </a:gsLst>
            <a:lin ang="5400000" scaled="1"/>
          </a:gradFill>
          <a:ln w="317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lstStyle/>
          <a:p>
            <a:endParaRPr lang="zh-CN" altLang="en-US" sz="2400">
              <a:solidFill>
                <a:prstClr val="black"/>
              </a:solidFill>
            </a:endParaRPr>
          </a:p>
        </p:txBody>
      </p:sp>
      <p:sp>
        <p:nvSpPr>
          <p:cNvPr id="9" name="Rectangle 11"/>
          <p:cNvSpPr>
            <a:spLocks noChangeArrowheads="1"/>
          </p:cNvSpPr>
          <p:nvPr/>
        </p:nvSpPr>
        <p:spPr bwMode="gray">
          <a:xfrm>
            <a:off x="6807693" y="2704241"/>
            <a:ext cx="2615540" cy="471989"/>
          </a:xfrm>
          <a:prstGeom prst="rect">
            <a:avLst/>
          </a:prstGeom>
          <a:noFill/>
          <a:ln>
            <a:noFill/>
          </a:ln>
        </p:spPr>
        <p:txBody>
          <a:bodyPr wrap="square" lIns="0" tIns="0" rIns="0" bIns="0">
            <a:spAutoFit/>
          </a:bodyPr>
          <a:lstStyle/>
          <a:p>
            <a:pPr algn="ctr"/>
            <a:r>
              <a:rPr lang="zh-CN" altLang="en-US" sz="3065" dirty="0">
                <a:solidFill>
                  <a:schemeClr val="tx1">
                    <a:lumMod val="65000"/>
                    <a:lumOff val="35000"/>
                  </a:schemeClr>
                </a:solidFill>
                <a:latin typeface="微软雅黑" panose="020B0503020204020204" pitchFamily="34" charset="-122"/>
                <a:ea typeface="微软雅黑" panose="020B0503020204020204" pitchFamily="34" charset="-122"/>
              </a:rPr>
              <a:t>工作完成情况</a:t>
            </a:r>
          </a:p>
        </p:txBody>
      </p:sp>
      <p:sp>
        <p:nvSpPr>
          <p:cNvPr id="10" name="Rectangle 11"/>
          <p:cNvSpPr>
            <a:spLocks noChangeArrowheads="1"/>
          </p:cNvSpPr>
          <p:nvPr/>
        </p:nvSpPr>
        <p:spPr bwMode="gray">
          <a:xfrm>
            <a:off x="6807693" y="3950234"/>
            <a:ext cx="2615540" cy="471989"/>
          </a:xfrm>
          <a:prstGeom prst="rect">
            <a:avLst/>
          </a:prstGeom>
          <a:noFill/>
          <a:ln>
            <a:noFill/>
          </a:ln>
        </p:spPr>
        <p:txBody>
          <a:bodyPr wrap="square" lIns="0" tIns="0" rIns="0" bIns="0">
            <a:spAutoFit/>
          </a:bodyPr>
          <a:lstStyle/>
          <a:p>
            <a:pPr algn="ctr"/>
            <a:r>
              <a:rPr lang="zh-CN" altLang="en-US" sz="3065" dirty="0">
                <a:solidFill>
                  <a:schemeClr val="tx1">
                    <a:lumMod val="65000"/>
                    <a:lumOff val="35000"/>
                  </a:schemeClr>
                </a:solidFill>
                <a:latin typeface="微软雅黑" panose="020B0503020204020204" pitchFamily="34" charset="-122"/>
                <a:ea typeface="微软雅黑" panose="020B0503020204020204" pitchFamily="34" charset="-122"/>
              </a:rPr>
              <a:t>工作成果展示</a:t>
            </a:r>
          </a:p>
        </p:txBody>
      </p:sp>
      <p:sp>
        <p:nvSpPr>
          <p:cNvPr id="11" name="Rectangle 11"/>
          <p:cNvSpPr>
            <a:spLocks noChangeArrowheads="1"/>
          </p:cNvSpPr>
          <p:nvPr/>
        </p:nvSpPr>
        <p:spPr bwMode="gray">
          <a:xfrm>
            <a:off x="6807693" y="1458248"/>
            <a:ext cx="2615540" cy="471989"/>
          </a:xfrm>
          <a:prstGeom prst="rect">
            <a:avLst/>
          </a:prstGeom>
          <a:noFill/>
          <a:ln>
            <a:noFill/>
          </a:ln>
        </p:spPr>
        <p:txBody>
          <a:bodyPr wrap="square" lIns="0" tIns="0" rIns="0" bIns="0">
            <a:spAutoFit/>
          </a:bodyPr>
          <a:lstStyle/>
          <a:p>
            <a:pPr algn="ctr"/>
            <a:r>
              <a:rPr lang="zh-CN" altLang="en-US" sz="3065" dirty="0">
                <a:solidFill>
                  <a:schemeClr val="tx1">
                    <a:lumMod val="65000"/>
                    <a:lumOff val="35000"/>
                  </a:schemeClr>
                </a:solidFill>
                <a:latin typeface="微软雅黑" panose="020B0503020204020204" pitchFamily="34" charset="-122"/>
                <a:ea typeface="微软雅黑" panose="020B0503020204020204" pitchFamily="34" charset="-122"/>
              </a:rPr>
              <a:t>年度工作概述</a:t>
            </a:r>
          </a:p>
        </p:txBody>
      </p:sp>
      <p:sp>
        <p:nvSpPr>
          <p:cNvPr id="12" name="Rectangle 11"/>
          <p:cNvSpPr>
            <a:spLocks noChangeArrowheads="1"/>
          </p:cNvSpPr>
          <p:nvPr/>
        </p:nvSpPr>
        <p:spPr bwMode="gray">
          <a:xfrm>
            <a:off x="6807693" y="5196228"/>
            <a:ext cx="2615540" cy="471989"/>
          </a:xfrm>
          <a:prstGeom prst="rect">
            <a:avLst/>
          </a:prstGeom>
          <a:noFill/>
          <a:ln>
            <a:noFill/>
          </a:ln>
        </p:spPr>
        <p:txBody>
          <a:bodyPr wrap="square" lIns="0" tIns="0" rIns="0" bIns="0">
            <a:spAutoFit/>
          </a:bodyPr>
          <a:lstStyle/>
          <a:p>
            <a:pPr algn="ctr"/>
            <a:r>
              <a:rPr lang="zh-CN" altLang="en-US" sz="3065" dirty="0">
                <a:solidFill>
                  <a:schemeClr val="tx1">
                    <a:lumMod val="65000"/>
                    <a:lumOff val="35000"/>
                  </a:schemeClr>
                </a:solidFill>
                <a:latin typeface="微软雅黑" panose="020B0503020204020204" pitchFamily="34" charset="-122"/>
                <a:ea typeface="微软雅黑" panose="020B0503020204020204" pitchFamily="34" charset="-122"/>
              </a:rPr>
              <a:t>明年工作计划</a:t>
            </a:r>
          </a:p>
        </p:txBody>
      </p:sp>
      <p:grpSp>
        <p:nvGrpSpPr>
          <p:cNvPr id="13" name="组合 12"/>
          <p:cNvGrpSpPr/>
          <p:nvPr/>
        </p:nvGrpSpPr>
        <p:grpSpPr>
          <a:xfrm>
            <a:off x="10719724" y="1267949"/>
            <a:ext cx="755861" cy="756000"/>
            <a:chOff x="8424290" y="1837792"/>
            <a:chExt cx="755664" cy="756000"/>
          </a:xfrm>
        </p:grpSpPr>
        <p:sp>
          <p:nvSpPr>
            <p:cNvPr id="14" name="Freeform 5"/>
            <p:cNvSpPr/>
            <p:nvPr/>
          </p:nvSpPr>
          <p:spPr bwMode="auto">
            <a:xfrm rot="10800000">
              <a:off x="8424290" y="1837792"/>
              <a:ext cx="755664" cy="756000"/>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5" name="KSO_Shape"/>
            <p:cNvSpPr/>
            <p:nvPr/>
          </p:nvSpPr>
          <p:spPr bwMode="auto">
            <a:xfrm>
              <a:off x="8626330" y="2066077"/>
              <a:ext cx="351584" cy="29943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a:solidFill>
                  <a:srgbClr val="FFFFFF"/>
                </a:solidFill>
                <a:ea typeface="宋体" panose="02010600030101010101" pitchFamily="2" charset="-122"/>
              </a:endParaRPr>
            </a:p>
          </p:txBody>
        </p:sp>
      </p:grpSp>
      <p:grpSp>
        <p:nvGrpSpPr>
          <p:cNvPr id="16" name="组合 15"/>
          <p:cNvGrpSpPr/>
          <p:nvPr/>
        </p:nvGrpSpPr>
        <p:grpSpPr>
          <a:xfrm>
            <a:off x="4203503" y="1028734"/>
            <a:ext cx="1321888" cy="1320691"/>
            <a:chOff x="1991991" y="1508806"/>
            <a:chExt cx="1501200" cy="1500230"/>
          </a:xfrm>
        </p:grpSpPr>
        <p:sp>
          <p:nvSpPr>
            <p:cNvPr id="17" name="Freeform 5"/>
            <p:cNvSpPr/>
            <p:nvPr/>
          </p:nvSpPr>
          <p:spPr bwMode="auto">
            <a:xfrm rot="10800000">
              <a:off x="1991991" y="1508806"/>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8" name="Freeform 5"/>
            <p:cNvSpPr/>
            <p:nvPr/>
          </p:nvSpPr>
          <p:spPr bwMode="auto">
            <a:xfrm rot="10800000">
              <a:off x="2159391" y="1675388"/>
              <a:ext cx="1166400" cy="1167066"/>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dirty="0">
                <a:solidFill>
                  <a:prstClr val="black"/>
                </a:solidFill>
              </a:endParaRPr>
            </a:p>
          </p:txBody>
        </p:sp>
        <p:sp>
          <p:nvSpPr>
            <p:cNvPr id="19" name="TextBox 12"/>
            <p:cNvSpPr txBox="1"/>
            <p:nvPr/>
          </p:nvSpPr>
          <p:spPr>
            <a:xfrm>
              <a:off x="2423875" y="1889589"/>
              <a:ext cx="637430" cy="83908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4800" b="0" dirty="0">
                  <a:ln w="12700">
                    <a:noFill/>
                  </a:ln>
                  <a:solidFill>
                    <a:schemeClr val="bg1"/>
                  </a:solidFill>
                  <a:effectLst/>
                </a:rPr>
                <a:t>01</a:t>
              </a:r>
              <a:endParaRPr lang="zh-CN" altLang="en-US" sz="4800" b="0" dirty="0">
                <a:ln w="12700">
                  <a:noFill/>
                </a:ln>
                <a:solidFill>
                  <a:schemeClr val="bg1"/>
                </a:solidFill>
                <a:effectLst/>
              </a:endParaRPr>
            </a:p>
          </p:txBody>
        </p:sp>
      </p:grpSp>
      <p:grpSp>
        <p:nvGrpSpPr>
          <p:cNvPr id="20" name="组合 19"/>
          <p:cNvGrpSpPr/>
          <p:nvPr/>
        </p:nvGrpSpPr>
        <p:grpSpPr>
          <a:xfrm>
            <a:off x="4203503" y="2274728"/>
            <a:ext cx="1321888" cy="1320691"/>
            <a:chOff x="8955123" y="2633014"/>
            <a:chExt cx="1501200" cy="1500230"/>
          </a:xfrm>
        </p:grpSpPr>
        <p:sp>
          <p:nvSpPr>
            <p:cNvPr id="21" name="Freeform 5"/>
            <p:cNvSpPr/>
            <p:nvPr/>
          </p:nvSpPr>
          <p:spPr bwMode="auto">
            <a:xfrm rot="10800000">
              <a:off x="8955123" y="2633014"/>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22" name="Freeform 5"/>
            <p:cNvSpPr/>
            <p:nvPr/>
          </p:nvSpPr>
          <p:spPr bwMode="auto">
            <a:xfrm rot="10800000">
              <a:off x="9122523" y="2799596"/>
              <a:ext cx="1166400" cy="1167066"/>
            </a:xfrm>
            <a:prstGeom prst="ellipse">
              <a:avLst/>
            </a:prstGeom>
            <a:gradFill flip="none" rotWithShape="1">
              <a:gsLst>
                <a:gs pos="0">
                  <a:schemeClr val="accent2"/>
                </a:gs>
                <a:gs pos="100000">
                  <a:schemeClr val="accent2">
                    <a:lumMod val="75000"/>
                  </a:schemeClr>
                </a:gs>
              </a:gsLst>
              <a:lin ang="2700000" scaled="1"/>
              <a:tileRect/>
            </a:gradFill>
            <a:ln w="25400">
              <a:gradFill flip="none" rotWithShape="1">
                <a:gsLst>
                  <a:gs pos="0">
                    <a:schemeClr val="accent2">
                      <a:lumMod val="75000"/>
                    </a:schemeClr>
                  </a:gs>
                  <a:gs pos="100000">
                    <a:schemeClr val="accent2"/>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23" name="TextBox 12"/>
            <p:cNvSpPr txBox="1"/>
            <p:nvPr/>
          </p:nvSpPr>
          <p:spPr>
            <a:xfrm>
              <a:off x="9387007" y="3013797"/>
              <a:ext cx="637430" cy="83908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4800" b="0" dirty="0">
                  <a:ln w="12700">
                    <a:noFill/>
                  </a:ln>
                  <a:solidFill>
                    <a:schemeClr val="bg1"/>
                  </a:solidFill>
                  <a:effectLst/>
                </a:rPr>
                <a:t>02</a:t>
              </a:r>
              <a:endParaRPr lang="zh-CN" altLang="en-US" sz="4800" b="0" dirty="0">
                <a:ln w="12700">
                  <a:noFill/>
                </a:ln>
                <a:solidFill>
                  <a:schemeClr val="bg1"/>
                </a:solidFill>
                <a:effectLst/>
              </a:endParaRPr>
            </a:p>
          </p:txBody>
        </p:sp>
      </p:grpSp>
      <p:grpSp>
        <p:nvGrpSpPr>
          <p:cNvPr id="24" name="组合 23"/>
          <p:cNvGrpSpPr/>
          <p:nvPr/>
        </p:nvGrpSpPr>
        <p:grpSpPr>
          <a:xfrm>
            <a:off x="4203503" y="3520721"/>
            <a:ext cx="1321888" cy="1320691"/>
            <a:chOff x="1991991" y="3757222"/>
            <a:chExt cx="1501200" cy="1500230"/>
          </a:xfrm>
        </p:grpSpPr>
        <p:sp>
          <p:nvSpPr>
            <p:cNvPr id="25" name="Freeform 5"/>
            <p:cNvSpPr/>
            <p:nvPr/>
          </p:nvSpPr>
          <p:spPr bwMode="auto">
            <a:xfrm rot="10800000">
              <a:off x="1991991" y="3757222"/>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26" name="Freeform 5"/>
            <p:cNvSpPr/>
            <p:nvPr/>
          </p:nvSpPr>
          <p:spPr bwMode="auto">
            <a:xfrm rot="10800000">
              <a:off x="2159391" y="3923804"/>
              <a:ext cx="1166400" cy="1167066"/>
            </a:xfrm>
            <a:prstGeom prst="ellipse">
              <a:avLst/>
            </a:prstGeom>
            <a:gradFill flip="none" rotWithShape="1">
              <a:gsLst>
                <a:gs pos="0">
                  <a:schemeClr val="accent3"/>
                </a:gs>
                <a:gs pos="100000">
                  <a:schemeClr val="accent3">
                    <a:lumMod val="75000"/>
                  </a:schemeClr>
                </a:gs>
              </a:gsLst>
              <a:lin ang="2700000" scaled="1"/>
              <a:tileRect/>
            </a:gradFill>
            <a:ln w="25400">
              <a:gradFill flip="none" rotWithShape="1">
                <a:gsLst>
                  <a:gs pos="0">
                    <a:schemeClr val="accent3">
                      <a:lumMod val="75000"/>
                    </a:schemeClr>
                  </a:gs>
                  <a:gs pos="100000">
                    <a:schemeClr val="accent3"/>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dirty="0">
                <a:solidFill>
                  <a:prstClr val="black"/>
                </a:solidFill>
              </a:endParaRPr>
            </a:p>
          </p:txBody>
        </p:sp>
        <p:sp>
          <p:nvSpPr>
            <p:cNvPr id="27" name="TextBox 12"/>
            <p:cNvSpPr txBox="1"/>
            <p:nvPr/>
          </p:nvSpPr>
          <p:spPr>
            <a:xfrm>
              <a:off x="2423875" y="4138005"/>
              <a:ext cx="637430" cy="83908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4800" b="0" dirty="0">
                  <a:ln w="12700">
                    <a:noFill/>
                  </a:ln>
                  <a:solidFill>
                    <a:schemeClr val="bg1"/>
                  </a:solidFill>
                  <a:effectLst/>
                </a:rPr>
                <a:t>03</a:t>
              </a:r>
              <a:endParaRPr lang="zh-CN" altLang="en-US" sz="4800" b="0" dirty="0">
                <a:ln w="12700">
                  <a:noFill/>
                </a:ln>
                <a:solidFill>
                  <a:schemeClr val="bg1"/>
                </a:solidFill>
                <a:effectLst/>
              </a:endParaRPr>
            </a:p>
          </p:txBody>
        </p:sp>
      </p:grpSp>
      <p:grpSp>
        <p:nvGrpSpPr>
          <p:cNvPr id="28" name="组合 27"/>
          <p:cNvGrpSpPr/>
          <p:nvPr/>
        </p:nvGrpSpPr>
        <p:grpSpPr>
          <a:xfrm>
            <a:off x="4203503" y="4766716"/>
            <a:ext cx="1321888" cy="1320691"/>
            <a:chOff x="8955123" y="4881431"/>
            <a:chExt cx="1501200" cy="1500230"/>
          </a:xfrm>
        </p:grpSpPr>
        <p:sp>
          <p:nvSpPr>
            <p:cNvPr id="29" name="Freeform 5"/>
            <p:cNvSpPr/>
            <p:nvPr/>
          </p:nvSpPr>
          <p:spPr bwMode="auto">
            <a:xfrm rot="10800000">
              <a:off x="8955123" y="4881431"/>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30" name="Freeform 5"/>
            <p:cNvSpPr/>
            <p:nvPr/>
          </p:nvSpPr>
          <p:spPr bwMode="auto">
            <a:xfrm rot="10800000">
              <a:off x="9122523" y="5048013"/>
              <a:ext cx="1166400" cy="1167066"/>
            </a:xfrm>
            <a:prstGeom prst="ellipse">
              <a:avLst/>
            </a:prstGeom>
            <a:gradFill flip="none" rotWithShape="1">
              <a:gsLst>
                <a:gs pos="0">
                  <a:schemeClr val="accent5"/>
                </a:gs>
                <a:gs pos="100000">
                  <a:schemeClr val="accent5">
                    <a:lumMod val="75000"/>
                  </a:schemeClr>
                </a:gs>
              </a:gsLst>
              <a:lin ang="2700000" scaled="1"/>
              <a:tileRect/>
            </a:gradFill>
            <a:ln w="25400">
              <a:gradFill flip="none" rotWithShape="1">
                <a:gsLst>
                  <a:gs pos="0">
                    <a:schemeClr val="accent5">
                      <a:lumMod val="75000"/>
                    </a:schemeClr>
                  </a:gs>
                  <a:gs pos="100000">
                    <a:schemeClr val="accent5"/>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31" name="TextBox 12"/>
            <p:cNvSpPr txBox="1"/>
            <p:nvPr/>
          </p:nvSpPr>
          <p:spPr>
            <a:xfrm>
              <a:off x="9387007" y="5262214"/>
              <a:ext cx="637430" cy="83908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4800" b="0" dirty="0">
                  <a:ln w="12700">
                    <a:noFill/>
                  </a:ln>
                  <a:solidFill>
                    <a:schemeClr val="bg1"/>
                  </a:solidFill>
                  <a:effectLst/>
                </a:rPr>
                <a:t>04</a:t>
              </a:r>
              <a:endParaRPr lang="zh-CN" altLang="en-US" sz="4800" b="0" dirty="0">
                <a:ln w="12700">
                  <a:noFill/>
                </a:ln>
                <a:solidFill>
                  <a:schemeClr val="bg1"/>
                </a:solidFill>
                <a:effectLst/>
              </a:endParaRPr>
            </a:p>
          </p:txBody>
        </p:sp>
      </p:grpSp>
      <p:grpSp>
        <p:nvGrpSpPr>
          <p:cNvPr id="32" name="组合 31"/>
          <p:cNvGrpSpPr/>
          <p:nvPr/>
        </p:nvGrpSpPr>
        <p:grpSpPr>
          <a:xfrm>
            <a:off x="10719724" y="5005929"/>
            <a:ext cx="755861" cy="756000"/>
            <a:chOff x="3074803" y="5210417"/>
            <a:chExt cx="755664" cy="756000"/>
          </a:xfrm>
        </p:grpSpPr>
        <p:sp>
          <p:nvSpPr>
            <p:cNvPr id="33" name="Freeform 5"/>
            <p:cNvSpPr/>
            <p:nvPr/>
          </p:nvSpPr>
          <p:spPr bwMode="auto">
            <a:xfrm rot="10800000">
              <a:off x="3074803" y="5210417"/>
              <a:ext cx="755664" cy="756000"/>
            </a:xfrm>
            <a:prstGeom prst="ellipse">
              <a:avLst/>
            </a:prstGeom>
            <a:gradFill flip="none" rotWithShape="1">
              <a:gsLst>
                <a:gs pos="0">
                  <a:schemeClr val="accent5"/>
                </a:gs>
                <a:gs pos="100000">
                  <a:schemeClr val="accent5">
                    <a:lumMod val="75000"/>
                  </a:schemeClr>
                </a:gs>
              </a:gsLst>
              <a:lin ang="2700000" scaled="1"/>
              <a:tileRect/>
            </a:gradFill>
            <a:ln w="25400">
              <a:gradFill flip="none" rotWithShape="1">
                <a:gsLst>
                  <a:gs pos="0">
                    <a:schemeClr val="accent5">
                      <a:lumMod val="75000"/>
                    </a:schemeClr>
                  </a:gs>
                  <a:gs pos="100000">
                    <a:schemeClr val="accent5"/>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34" name="KSO_Shape"/>
            <p:cNvSpPr/>
            <p:nvPr/>
          </p:nvSpPr>
          <p:spPr bwMode="auto">
            <a:xfrm>
              <a:off x="3274389" y="5400714"/>
              <a:ext cx="402718" cy="342308"/>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a:solidFill>
                  <a:srgbClr val="FFFFFF"/>
                </a:solidFill>
                <a:ea typeface="宋体" panose="02010600030101010101" pitchFamily="2" charset="-122"/>
              </a:endParaRPr>
            </a:p>
          </p:txBody>
        </p:sp>
      </p:grpSp>
      <p:grpSp>
        <p:nvGrpSpPr>
          <p:cNvPr id="35" name="组合 34"/>
          <p:cNvGrpSpPr/>
          <p:nvPr/>
        </p:nvGrpSpPr>
        <p:grpSpPr>
          <a:xfrm>
            <a:off x="10719724" y="2541488"/>
            <a:ext cx="755861" cy="756000"/>
            <a:chOff x="3099566" y="2962000"/>
            <a:chExt cx="755664" cy="756000"/>
          </a:xfrm>
        </p:grpSpPr>
        <p:sp>
          <p:nvSpPr>
            <p:cNvPr id="36" name="Freeform 5"/>
            <p:cNvSpPr/>
            <p:nvPr/>
          </p:nvSpPr>
          <p:spPr bwMode="auto">
            <a:xfrm rot="10800000">
              <a:off x="3099566" y="2962000"/>
              <a:ext cx="755664" cy="756000"/>
            </a:xfrm>
            <a:prstGeom prst="ellipse">
              <a:avLst/>
            </a:prstGeom>
            <a:gradFill flip="none" rotWithShape="1">
              <a:gsLst>
                <a:gs pos="0">
                  <a:schemeClr val="accent2"/>
                </a:gs>
                <a:gs pos="100000">
                  <a:schemeClr val="accent2">
                    <a:lumMod val="75000"/>
                  </a:schemeClr>
                </a:gs>
              </a:gsLst>
              <a:lin ang="2700000" scaled="1"/>
              <a:tileRect/>
            </a:gradFill>
            <a:ln w="25400">
              <a:gradFill flip="none" rotWithShape="1">
                <a:gsLst>
                  <a:gs pos="0">
                    <a:schemeClr val="accent2">
                      <a:lumMod val="75000"/>
                    </a:schemeClr>
                  </a:gs>
                  <a:gs pos="100000">
                    <a:schemeClr val="accent2"/>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37" name="KSO_Shape"/>
            <p:cNvSpPr/>
            <p:nvPr/>
          </p:nvSpPr>
          <p:spPr bwMode="auto">
            <a:xfrm>
              <a:off x="3289471" y="3178070"/>
              <a:ext cx="375854" cy="323860"/>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endParaRPr lang="zh-CN" altLang="en-US" sz="2400">
                <a:solidFill>
                  <a:srgbClr val="FFFFFF"/>
                </a:solidFill>
                <a:ea typeface="宋体" panose="02010600030101010101" pitchFamily="2" charset="-122"/>
              </a:endParaRPr>
            </a:p>
          </p:txBody>
        </p:sp>
      </p:grpSp>
      <p:grpSp>
        <p:nvGrpSpPr>
          <p:cNvPr id="38" name="组合 37"/>
          <p:cNvGrpSpPr/>
          <p:nvPr/>
        </p:nvGrpSpPr>
        <p:grpSpPr>
          <a:xfrm>
            <a:off x="10719724" y="3881720"/>
            <a:ext cx="755861" cy="756000"/>
            <a:chOff x="8409111" y="4086208"/>
            <a:chExt cx="755664" cy="756000"/>
          </a:xfrm>
        </p:grpSpPr>
        <p:sp>
          <p:nvSpPr>
            <p:cNvPr id="39" name="Freeform 5"/>
            <p:cNvSpPr/>
            <p:nvPr/>
          </p:nvSpPr>
          <p:spPr bwMode="auto">
            <a:xfrm rot="10800000">
              <a:off x="8409111" y="4086208"/>
              <a:ext cx="755664" cy="756000"/>
            </a:xfrm>
            <a:prstGeom prst="ellipse">
              <a:avLst/>
            </a:prstGeom>
            <a:gradFill flip="none" rotWithShape="1">
              <a:gsLst>
                <a:gs pos="0">
                  <a:schemeClr val="accent3"/>
                </a:gs>
                <a:gs pos="100000">
                  <a:schemeClr val="accent3">
                    <a:lumMod val="75000"/>
                  </a:schemeClr>
                </a:gs>
              </a:gsLst>
              <a:lin ang="2700000" scaled="1"/>
              <a:tileRect/>
            </a:gradFill>
            <a:ln w="25400">
              <a:gradFill flip="none" rotWithShape="1">
                <a:gsLst>
                  <a:gs pos="0">
                    <a:schemeClr val="accent3">
                      <a:lumMod val="75000"/>
                    </a:schemeClr>
                  </a:gs>
                  <a:gs pos="100000">
                    <a:schemeClr val="accent3"/>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grpSp>
          <p:nvGrpSpPr>
            <p:cNvPr id="40" name="组合 39"/>
            <p:cNvGrpSpPr/>
            <p:nvPr/>
          </p:nvGrpSpPr>
          <p:grpSpPr>
            <a:xfrm>
              <a:off x="8644543" y="4276505"/>
              <a:ext cx="315158" cy="393578"/>
              <a:chOff x="2116138" y="2506419"/>
              <a:chExt cx="338137" cy="422275"/>
            </a:xfrm>
            <a:solidFill>
              <a:schemeClr val="bg1"/>
            </a:solidFill>
          </p:grpSpPr>
          <p:sp>
            <p:nvSpPr>
              <p:cNvPr id="41" name="Freeform 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noFill/>
              </a:ln>
            </p:spPr>
            <p:txBody>
              <a:bodyPr anchor="ctr">
                <a:scene3d>
                  <a:camera prst="orthographicFront"/>
                  <a:lightRig rig="threePt" dir="t"/>
                </a:scene3d>
                <a:sp3d contourW="12700">
                  <a:contourClr>
                    <a:srgbClr val="FFFFFF"/>
                  </a:contourClr>
                </a:sp3d>
              </a:bodyPr>
              <a:lstStyle/>
              <a:p>
                <a:pPr algn="ctr"/>
                <a:endParaRPr lang="zh-CN" altLang="en-US" sz="2400">
                  <a:solidFill>
                    <a:srgbClr val="FFFFFF"/>
                  </a:solidFill>
                  <a:ea typeface="宋体" panose="02010600030101010101" pitchFamily="2" charset="-122"/>
                </a:endParaRPr>
              </a:p>
            </p:txBody>
          </p:sp>
          <p:sp>
            <p:nvSpPr>
              <p:cNvPr id="42" name="Freeform 21"/>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noFill/>
              </a:ln>
            </p:spPr>
            <p:txBody>
              <a:bodyPr anchor="ctr">
                <a:scene3d>
                  <a:camera prst="orthographicFront"/>
                  <a:lightRig rig="threePt" dir="t"/>
                </a:scene3d>
                <a:sp3d contourW="12700">
                  <a:contourClr>
                    <a:srgbClr val="FFFFFF"/>
                  </a:contourClr>
                </a:sp3d>
              </a:bodyPr>
              <a:lstStyle/>
              <a:p>
                <a:pPr algn="ctr"/>
                <a:endParaRPr lang="zh-CN" altLang="en-US" sz="2400">
                  <a:solidFill>
                    <a:srgbClr val="FFFFFF"/>
                  </a:solidFill>
                  <a:ea typeface="宋体" panose="02010600030101010101" pitchFamily="2" charset="-122"/>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Left)">
                                      <p:cBhvr>
                                        <p:cTn id="11" dur="1000"/>
                                        <p:tgtEl>
                                          <p:spTgt spid="3"/>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2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2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4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40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ntr" presetSubtype="0" fill="hold" grpId="0" nodeType="withEffect">
                                  <p:stCondLst>
                                    <p:cond delay="8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grpId="0" nodeType="withEffect">
                                  <p:stCondLst>
                                    <p:cond delay="80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par>
                          <p:cTn id="40" fill="hold">
                            <p:stCondLst>
                              <p:cond delay="2000"/>
                            </p:stCondLst>
                            <p:childTnLst>
                              <p:par>
                                <p:cTn id="41" presetID="2" presetClass="entr" presetSubtype="8"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1+#ppt_w/2"/>
                                          </p:val>
                                        </p:tav>
                                        <p:tav tm="100000">
                                          <p:val>
                                            <p:strVal val="#ppt_x"/>
                                          </p:val>
                                        </p:tav>
                                      </p:tavLst>
                                    </p:anim>
                                    <p:anim calcmode="lin" valueType="num">
                                      <p:cBhvr additive="base">
                                        <p:cTn id="48" dur="5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20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0-#ppt_w/2"/>
                                          </p:val>
                                        </p:tav>
                                        <p:tav tm="100000">
                                          <p:val>
                                            <p:strVal val="#ppt_x"/>
                                          </p:val>
                                        </p:tav>
                                      </p:tavLst>
                                    </p:anim>
                                    <p:anim calcmode="lin" valueType="num">
                                      <p:cBhvr additive="base">
                                        <p:cTn id="52" dur="500" fill="hold"/>
                                        <p:tgtEl>
                                          <p:spTgt spid="2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20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1+#ppt_w/2"/>
                                          </p:val>
                                        </p:tav>
                                        <p:tav tm="100000">
                                          <p:val>
                                            <p:strVal val="#ppt_x"/>
                                          </p:val>
                                        </p:tav>
                                      </p:tavLst>
                                    </p:anim>
                                    <p:anim calcmode="lin" valueType="num">
                                      <p:cBhvr additive="base">
                                        <p:cTn id="56" dur="500" fill="hold"/>
                                        <p:tgtEl>
                                          <p:spTgt spid="3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40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0-#ppt_w/2"/>
                                          </p:val>
                                        </p:tav>
                                        <p:tav tm="100000">
                                          <p:val>
                                            <p:strVal val="#ppt_x"/>
                                          </p:val>
                                        </p:tav>
                                      </p:tavLst>
                                    </p:anim>
                                    <p:anim calcmode="lin" valueType="num">
                                      <p:cBhvr additive="base">
                                        <p:cTn id="60" dur="500" fill="hold"/>
                                        <p:tgtEl>
                                          <p:spTgt spid="2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40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500" fill="hold"/>
                                        <p:tgtEl>
                                          <p:spTgt spid="38"/>
                                        </p:tgtEl>
                                        <p:attrNameLst>
                                          <p:attrName>ppt_x</p:attrName>
                                        </p:attrNameLst>
                                      </p:cBhvr>
                                      <p:tavLst>
                                        <p:tav tm="0">
                                          <p:val>
                                            <p:strVal val="1+#ppt_w/2"/>
                                          </p:val>
                                        </p:tav>
                                        <p:tav tm="100000">
                                          <p:val>
                                            <p:strVal val="#ppt_x"/>
                                          </p:val>
                                        </p:tav>
                                      </p:tavLst>
                                    </p:anim>
                                    <p:anim calcmode="lin" valueType="num">
                                      <p:cBhvr additive="base">
                                        <p:cTn id="64" dur="500" fill="hold"/>
                                        <p:tgtEl>
                                          <p:spTgt spid="3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60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0-#ppt_w/2"/>
                                          </p:val>
                                        </p:tav>
                                        <p:tav tm="100000">
                                          <p:val>
                                            <p:strVal val="#ppt_x"/>
                                          </p:val>
                                        </p:tav>
                                      </p:tavLst>
                                    </p:anim>
                                    <p:anim calcmode="lin" valueType="num">
                                      <p:cBhvr additive="base">
                                        <p:cTn id="68" dur="500" fill="hold"/>
                                        <p:tgtEl>
                                          <p:spTgt spid="2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60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1+#ppt_w/2"/>
                                          </p:val>
                                        </p:tav>
                                        <p:tav tm="100000">
                                          <p:val>
                                            <p:strVal val="#ppt_x"/>
                                          </p:val>
                                        </p:tav>
                                      </p:tavLst>
                                    </p:anim>
                                    <p:anim calcmode="lin" valueType="num">
                                      <p:cBhvr additive="base">
                                        <p:cTn id="72"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6" grpId="0" animBg="1"/>
      <p:bldP spid="7" grpId="0" animBg="1"/>
      <p:bldP spid="8" grpId="0" animBg="1"/>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760155" y="958539"/>
            <a:ext cx="434078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sz="5400" b="1" dirty="0">
                <a:solidFill>
                  <a:schemeClr val="tx2"/>
                </a:solidFill>
                <a:latin typeface="微软雅黑" panose="020B0503020204020204" pitchFamily="34" charset="-122"/>
              </a:rPr>
              <a:t>年度工作概述</a:t>
            </a:r>
          </a:p>
        </p:txBody>
      </p:sp>
      <p:grpSp>
        <p:nvGrpSpPr>
          <p:cNvPr id="3" name="组合 2"/>
          <p:cNvGrpSpPr/>
          <p:nvPr/>
        </p:nvGrpSpPr>
        <p:grpSpPr bwMode="auto">
          <a:xfrm>
            <a:off x="7845071" y="1909450"/>
            <a:ext cx="1963992" cy="368300"/>
            <a:chOff x="7777461" y="3514044"/>
            <a:chExt cx="1963372" cy="369332"/>
          </a:xfrm>
        </p:grpSpPr>
        <p:sp>
          <p:nvSpPr>
            <p:cNvPr id="4" name="Oval 14@|1FFC:3382090|FBC:16777215|LFC:16777215|LBC:16777215"/>
            <p:cNvSpPr/>
            <p:nvPr/>
          </p:nvSpPr>
          <p:spPr>
            <a:xfrm>
              <a:off x="7777461" y="3625480"/>
              <a:ext cx="163482" cy="16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5" name="TextBox 15@|17FFC:16777215|FBC:16777215|LFC:16777215|LBC:16777215"/>
            <p:cNvSpPr txBox="1">
              <a:spLocks noChangeArrowheads="1"/>
            </p:cNvSpPr>
            <p:nvPr/>
          </p:nvSpPr>
          <p:spPr bwMode="auto">
            <a:xfrm>
              <a:off x="7940340" y="3514044"/>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6" name="组合 5"/>
          <p:cNvGrpSpPr/>
          <p:nvPr/>
        </p:nvGrpSpPr>
        <p:grpSpPr bwMode="auto">
          <a:xfrm>
            <a:off x="4896698" y="1939616"/>
            <a:ext cx="1963993" cy="369887"/>
            <a:chOff x="4829865" y="3545540"/>
            <a:chExt cx="1963372" cy="369332"/>
          </a:xfrm>
        </p:grpSpPr>
        <p:sp>
          <p:nvSpPr>
            <p:cNvPr id="7" name="TextBox 11@|17FFC:16777215|FBC:16777215|LFC:16777215|LBC:16777215"/>
            <p:cNvSpPr txBox="1">
              <a:spLocks noChangeArrowheads="1"/>
            </p:cNvSpPr>
            <p:nvPr/>
          </p:nvSpPr>
          <p:spPr bwMode="auto">
            <a:xfrm>
              <a:off x="4992744" y="3545540"/>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dirty="0">
                  <a:solidFill>
                    <a:schemeClr val="tx1">
                      <a:lumMod val="50000"/>
                      <a:lumOff val="50000"/>
                    </a:schemeClr>
                  </a:solidFill>
                  <a:latin typeface="微软雅黑" panose="020B0503020204020204" pitchFamily="34" charset="-122"/>
                </a:rPr>
                <a:t>请输入小节标题</a:t>
              </a:r>
            </a:p>
          </p:txBody>
        </p:sp>
        <p:sp>
          <p:nvSpPr>
            <p:cNvPr id="8" name="Oval 16@|1FFC:3382090|FBC:16777215|LFC:16777215|LBC:16777215"/>
            <p:cNvSpPr/>
            <p:nvPr/>
          </p:nvSpPr>
          <p:spPr>
            <a:xfrm>
              <a:off x="4829865" y="3626381"/>
              <a:ext cx="163483"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9" name="组合 8"/>
          <p:cNvGrpSpPr/>
          <p:nvPr/>
        </p:nvGrpSpPr>
        <p:grpSpPr bwMode="auto">
          <a:xfrm>
            <a:off x="4896698" y="2368238"/>
            <a:ext cx="1963993" cy="368300"/>
            <a:chOff x="4829865" y="3972976"/>
            <a:chExt cx="1963372" cy="369332"/>
          </a:xfrm>
        </p:grpSpPr>
        <p:sp>
          <p:nvSpPr>
            <p:cNvPr id="10" name="TextBox 13@|17FFC:16777215|FBC:16777215|LFC:16777215|LBC:16777215"/>
            <p:cNvSpPr txBox="1">
              <a:spLocks noChangeArrowheads="1"/>
            </p:cNvSpPr>
            <p:nvPr/>
          </p:nvSpPr>
          <p:spPr bwMode="auto">
            <a:xfrm>
              <a:off x="4992744" y="3972976"/>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sp>
          <p:nvSpPr>
            <p:cNvPr id="11" name="Oval 17@|1FFC:3382090|FBC:16777215|LFC:16777215|LBC:16777215"/>
            <p:cNvSpPr/>
            <p:nvPr/>
          </p:nvSpPr>
          <p:spPr>
            <a:xfrm>
              <a:off x="4829865" y="4084412"/>
              <a:ext cx="163483" cy="16237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12" name="组合 11"/>
          <p:cNvGrpSpPr/>
          <p:nvPr/>
        </p:nvGrpSpPr>
        <p:grpSpPr bwMode="auto">
          <a:xfrm>
            <a:off x="7845071" y="2361891"/>
            <a:ext cx="1963992" cy="369887"/>
            <a:chOff x="7777461" y="3967041"/>
            <a:chExt cx="1963372" cy="369332"/>
          </a:xfrm>
        </p:grpSpPr>
        <p:sp>
          <p:nvSpPr>
            <p:cNvPr id="13" name="Oval 20@|1FFC:3382090|FBC:16777215|LFC:16777215|LBC:16777215"/>
            <p:cNvSpPr/>
            <p:nvPr/>
          </p:nvSpPr>
          <p:spPr>
            <a:xfrm>
              <a:off x="7777461" y="4079584"/>
              <a:ext cx="163482"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14" name="TextBox 21@|17FFC:16777215|FBC:16777215|LFC:16777215|LBC:16777215"/>
            <p:cNvSpPr txBox="1">
              <a:spLocks noChangeArrowheads="1"/>
            </p:cNvSpPr>
            <p:nvPr/>
          </p:nvSpPr>
          <p:spPr bwMode="auto">
            <a:xfrm>
              <a:off x="7940340" y="3967041"/>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17" name="组合 16"/>
          <p:cNvGrpSpPr/>
          <p:nvPr/>
        </p:nvGrpSpPr>
        <p:grpSpPr>
          <a:xfrm>
            <a:off x="2746503" y="928359"/>
            <a:ext cx="1870613" cy="1868920"/>
            <a:chOff x="1991991" y="1508806"/>
            <a:chExt cx="1501200" cy="1500230"/>
          </a:xfrm>
        </p:grpSpPr>
        <p:sp>
          <p:nvSpPr>
            <p:cNvPr id="18" name="Freeform 5"/>
            <p:cNvSpPr/>
            <p:nvPr/>
          </p:nvSpPr>
          <p:spPr bwMode="auto">
            <a:xfrm rot="10800000">
              <a:off x="1991991" y="1508806"/>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3600">
                <a:solidFill>
                  <a:prstClr val="black"/>
                </a:solidFill>
              </a:endParaRPr>
            </a:p>
          </p:txBody>
        </p:sp>
        <p:sp>
          <p:nvSpPr>
            <p:cNvPr id="19" name="Freeform 5"/>
            <p:cNvSpPr/>
            <p:nvPr/>
          </p:nvSpPr>
          <p:spPr bwMode="auto">
            <a:xfrm rot="10800000">
              <a:off x="2159391" y="1675388"/>
              <a:ext cx="1166400" cy="1167066"/>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3600" dirty="0">
                <a:solidFill>
                  <a:prstClr val="black"/>
                </a:solidFill>
              </a:endParaRPr>
            </a:p>
          </p:txBody>
        </p:sp>
        <p:sp>
          <p:nvSpPr>
            <p:cNvPr id="20" name="TextBox 12"/>
            <p:cNvSpPr txBox="1"/>
            <p:nvPr/>
          </p:nvSpPr>
          <p:spPr>
            <a:xfrm>
              <a:off x="2371171" y="1851270"/>
              <a:ext cx="786277" cy="815299"/>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6600" b="0" dirty="0">
                  <a:ln w="12700">
                    <a:noFill/>
                  </a:ln>
                  <a:solidFill>
                    <a:schemeClr val="bg1"/>
                  </a:solidFill>
                  <a:effectLst/>
                </a:rPr>
                <a:t>01</a:t>
              </a:r>
              <a:endParaRPr lang="zh-CN" altLang="en-US" sz="6600" b="0" dirty="0">
                <a:ln w="12700">
                  <a:noFill/>
                </a:ln>
                <a:solidFill>
                  <a:schemeClr val="bg1"/>
                </a:solidFill>
                <a:effectLst/>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a:spLocks noChangeAspect="1"/>
          </p:cNvSpPr>
          <p:nvPr/>
        </p:nvSpPr>
        <p:spPr>
          <a:xfrm>
            <a:off x="899709" y="2914650"/>
            <a:ext cx="2520656" cy="1512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a:spLocks noChangeAspect="1"/>
          </p:cNvSpPr>
          <p:nvPr/>
        </p:nvSpPr>
        <p:spPr>
          <a:xfrm>
            <a:off x="899709" y="4475175"/>
            <a:ext cx="2520656" cy="252000"/>
          </a:xfrm>
          <a:prstGeom prst="rect">
            <a:avLst/>
          </a:prstGeom>
          <a:solidFill>
            <a:schemeClr val="accent1"/>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a:spLocks noChangeAspect="1"/>
          </p:cNvSpPr>
          <p:nvPr/>
        </p:nvSpPr>
        <p:spPr>
          <a:xfrm>
            <a:off x="3524743" y="1858125"/>
            <a:ext cx="2520656" cy="1512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a:spLocks noChangeAspect="1"/>
          </p:cNvSpPr>
          <p:nvPr/>
        </p:nvSpPr>
        <p:spPr>
          <a:xfrm>
            <a:off x="3524743" y="3418650"/>
            <a:ext cx="2520656" cy="252000"/>
          </a:xfrm>
          <a:prstGeom prst="rect">
            <a:avLst/>
          </a:prstGeom>
          <a:solidFill>
            <a:schemeClr val="accent2"/>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a:spLocks noChangeAspect="1"/>
          </p:cNvSpPr>
          <p:nvPr/>
        </p:nvSpPr>
        <p:spPr>
          <a:xfrm>
            <a:off x="6149776" y="2914650"/>
            <a:ext cx="2520656" cy="1512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a:spLocks noChangeAspect="1"/>
          </p:cNvSpPr>
          <p:nvPr/>
        </p:nvSpPr>
        <p:spPr>
          <a:xfrm>
            <a:off x="6149776" y="4475175"/>
            <a:ext cx="2520656" cy="252000"/>
          </a:xfrm>
          <a:prstGeom prst="rect">
            <a:avLst/>
          </a:prstGeom>
          <a:solidFill>
            <a:schemeClr val="accent3"/>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a:spLocks noChangeAspect="1"/>
          </p:cNvSpPr>
          <p:nvPr/>
        </p:nvSpPr>
        <p:spPr>
          <a:xfrm>
            <a:off x="8774810" y="1858125"/>
            <a:ext cx="2520656" cy="1512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a:spLocks noChangeAspect="1"/>
          </p:cNvSpPr>
          <p:nvPr/>
        </p:nvSpPr>
        <p:spPr>
          <a:xfrm>
            <a:off x="8774810" y="3418650"/>
            <a:ext cx="2520656" cy="252000"/>
          </a:xfrm>
          <a:prstGeom prst="rect">
            <a:avLst/>
          </a:prstGeom>
          <a:solidFill>
            <a:schemeClr val="accent4"/>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899710" y="4829669"/>
            <a:ext cx="2505127" cy="646331"/>
          </a:xfrm>
          <a:prstGeom prst="rect">
            <a:avLst/>
          </a:prstGeom>
        </p:spPr>
        <p:txBody>
          <a:bodyPr wrap="square">
            <a:spAutoFit/>
          </a:bodyPr>
          <a:lstStyle/>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先裁剪图片至原图尺寸比例</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然后再右键单击原图选择填充图</a:t>
            </a:r>
          </a:p>
        </p:txBody>
      </p:sp>
      <p:sp>
        <p:nvSpPr>
          <p:cNvPr id="55" name="矩形 54"/>
          <p:cNvSpPr/>
          <p:nvPr/>
        </p:nvSpPr>
        <p:spPr>
          <a:xfrm>
            <a:off x="899709" y="4447506"/>
            <a:ext cx="2505127" cy="307777"/>
          </a:xfrm>
          <a:prstGeom prst="rect">
            <a:avLst/>
          </a:prstGeom>
        </p:spPr>
        <p:txBody>
          <a:bodyPr wrap="square">
            <a:spAutoFit/>
          </a:bodyPr>
          <a:lstStyle/>
          <a:p>
            <a:pPr algn="ctr"/>
            <a:r>
              <a:rPr lang="zh-CN" altLang="en-US" sz="1400" dirty="0">
                <a:solidFill>
                  <a:schemeClr val="bg1"/>
                </a:solidFill>
                <a:latin typeface="方正兰亭中黑_GBK" panose="02000000000000000000" pitchFamily="2" charset="-122"/>
                <a:ea typeface="方正兰亭中黑_GBK" panose="02000000000000000000" pitchFamily="2" charset="-122"/>
              </a:rPr>
              <a:t>在这里输入您的文字内容</a:t>
            </a:r>
          </a:p>
        </p:txBody>
      </p:sp>
      <p:sp>
        <p:nvSpPr>
          <p:cNvPr id="56" name="矩形 55"/>
          <p:cNvSpPr/>
          <p:nvPr/>
        </p:nvSpPr>
        <p:spPr>
          <a:xfrm>
            <a:off x="6149777" y="4829669"/>
            <a:ext cx="2505127" cy="646331"/>
          </a:xfrm>
          <a:prstGeom prst="rect">
            <a:avLst/>
          </a:prstGeom>
        </p:spPr>
        <p:txBody>
          <a:bodyPr wrap="square">
            <a:spAutoFit/>
          </a:bodyPr>
          <a:lstStyle/>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先裁剪图片至原图尺寸比例</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然后再右键单击原图选择填充图</a:t>
            </a:r>
          </a:p>
        </p:txBody>
      </p:sp>
      <p:sp>
        <p:nvSpPr>
          <p:cNvPr id="57" name="矩形 56"/>
          <p:cNvSpPr/>
          <p:nvPr/>
        </p:nvSpPr>
        <p:spPr>
          <a:xfrm>
            <a:off x="3524743" y="3798757"/>
            <a:ext cx="2505127" cy="646331"/>
          </a:xfrm>
          <a:prstGeom prst="rect">
            <a:avLst/>
          </a:prstGeom>
        </p:spPr>
        <p:txBody>
          <a:bodyPr wrap="square">
            <a:spAutoFit/>
          </a:bodyPr>
          <a:lstStyle/>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先裁剪图片至原图尺寸比例</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然后再右键单击原图选择填充图</a:t>
            </a:r>
          </a:p>
        </p:txBody>
      </p:sp>
      <p:sp>
        <p:nvSpPr>
          <p:cNvPr id="58" name="矩形 57"/>
          <p:cNvSpPr/>
          <p:nvPr/>
        </p:nvSpPr>
        <p:spPr>
          <a:xfrm>
            <a:off x="8790339" y="3798757"/>
            <a:ext cx="2505127" cy="646331"/>
          </a:xfrm>
          <a:prstGeom prst="rect">
            <a:avLst/>
          </a:prstGeom>
        </p:spPr>
        <p:txBody>
          <a:bodyPr wrap="square">
            <a:spAutoFit/>
          </a:bodyPr>
          <a:lstStyle/>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先裁剪图片至原图尺寸比例</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方正兰亭中黑_GBK" panose="02000000000000000000" pitchFamily="2" charset="-122"/>
                <a:ea typeface="方正兰亭中黑_GBK" panose="02000000000000000000" pitchFamily="2" charset="-122"/>
              </a:rPr>
              <a:t>●</a:t>
            </a:r>
            <a:r>
              <a:rPr lang="zh-CN" altLang="en-US" sz="1200" dirty="0">
                <a:latin typeface="微软雅黑" panose="020B0503020204020204" pitchFamily="34" charset="-122"/>
                <a:ea typeface="微软雅黑" panose="020B0503020204020204" pitchFamily="34" charset="-122"/>
              </a:rPr>
              <a:t>然后再右键单击原图选择填充图</a:t>
            </a:r>
          </a:p>
        </p:txBody>
      </p:sp>
      <p:sp>
        <p:nvSpPr>
          <p:cNvPr id="59" name="矩形 58"/>
          <p:cNvSpPr/>
          <p:nvPr/>
        </p:nvSpPr>
        <p:spPr>
          <a:xfrm>
            <a:off x="3524742" y="3378836"/>
            <a:ext cx="2505127" cy="307777"/>
          </a:xfrm>
          <a:prstGeom prst="rect">
            <a:avLst/>
          </a:prstGeom>
        </p:spPr>
        <p:txBody>
          <a:bodyPr wrap="square">
            <a:spAutoFit/>
          </a:bodyPr>
          <a:lstStyle/>
          <a:p>
            <a:pPr algn="ctr"/>
            <a:r>
              <a:rPr lang="zh-CN" altLang="en-US" sz="1400" dirty="0">
                <a:solidFill>
                  <a:schemeClr val="bg1"/>
                </a:solidFill>
                <a:latin typeface="方正兰亭中黑_GBK" panose="02000000000000000000" pitchFamily="2" charset="-122"/>
                <a:ea typeface="方正兰亭中黑_GBK" panose="02000000000000000000" pitchFamily="2" charset="-122"/>
              </a:rPr>
              <a:t>在这里输入您的文字内容</a:t>
            </a:r>
          </a:p>
        </p:txBody>
      </p:sp>
      <p:sp>
        <p:nvSpPr>
          <p:cNvPr id="60" name="矩形 59"/>
          <p:cNvSpPr/>
          <p:nvPr/>
        </p:nvSpPr>
        <p:spPr>
          <a:xfrm>
            <a:off x="6157541" y="4447287"/>
            <a:ext cx="2505127" cy="307777"/>
          </a:xfrm>
          <a:prstGeom prst="rect">
            <a:avLst/>
          </a:prstGeom>
        </p:spPr>
        <p:txBody>
          <a:bodyPr wrap="square">
            <a:spAutoFit/>
          </a:bodyPr>
          <a:lstStyle/>
          <a:p>
            <a:pPr algn="ctr"/>
            <a:r>
              <a:rPr lang="zh-CN" altLang="en-US" sz="1400" dirty="0">
                <a:solidFill>
                  <a:schemeClr val="bg1"/>
                </a:solidFill>
                <a:latin typeface="方正兰亭中黑_GBK" panose="02000000000000000000" pitchFamily="2" charset="-122"/>
                <a:ea typeface="方正兰亭中黑_GBK" panose="02000000000000000000" pitchFamily="2" charset="-122"/>
              </a:rPr>
              <a:t>在这里输入您的文字内容</a:t>
            </a:r>
          </a:p>
        </p:txBody>
      </p:sp>
      <p:sp>
        <p:nvSpPr>
          <p:cNvPr id="61" name="矩形 60"/>
          <p:cNvSpPr/>
          <p:nvPr/>
        </p:nvSpPr>
        <p:spPr>
          <a:xfrm>
            <a:off x="8774810" y="3379651"/>
            <a:ext cx="2505127" cy="307777"/>
          </a:xfrm>
          <a:prstGeom prst="rect">
            <a:avLst/>
          </a:prstGeom>
        </p:spPr>
        <p:txBody>
          <a:bodyPr wrap="square">
            <a:spAutoFit/>
          </a:bodyPr>
          <a:lstStyle/>
          <a:p>
            <a:pPr algn="ctr"/>
            <a:r>
              <a:rPr lang="zh-CN" altLang="en-US" sz="1400" dirty="0">
                <a:solidFill>
                  <a:schemeClr val="bg1"/>
                </a:solidFill>
                <a:latin typeface="方正兰亭中黑_GBK" panose="02000000000000000000" pitchFamily="2" charset="-122"/>
                <a:ea typeface="方正兰亭中黑_GBK" panose="02000000000000000000" pitchFamily="2" charset="-122"/>
              </a:rPr>
              <a:t>在这里输入您的文字内容</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250"/>
                                        <p:tgtEl>
                                          <p:spTgt spid="47"/>
                                        </p:tgtEl>
                                      </p:cBhvr>
                                    </p:animEffect>
                                    <p:anim calcmode="lin" valueType="num">
                                      <p:cBhvr>
                                        <p:cTn id="24" dur="250" fill="hold"/>
                                        <p:tgtEl>
                                          <p:spTgt spid="47"/>
                                        </p:tgtEl>
                                        <p:attrNameLst>
                                          <p:attrName>ppt_x</p:attrName>
                                        </p:attrNameLst>
                                      </p:cBhvr>
                                      <p:tavLst>
                                        <p:tav tm="0">
                                          <p:val>
                                            <p:strVal val="#ppt_x"/>
                                          </p:val>
                                        </p:tav>
                                        <p:tav tm="100000">
                                          <p:val>
                                            <p:strVal val="#ppt_x"/>
                                          </p:val>
                                        </p:tav>
                                      </p:tavLst>
                                    </p:anim>
                                    <p:anim calcmode="lin" valueType="num">
                                      <p:cBhvr>
                                        <p:cTn id="25" dur="25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47" presetClass="entr" presetSubtype="0" fill="hold" grpId="0" nodeType="after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250"/>
                                        <p:tgtEl>
                                          <p:spTgt spid="55"/>
                                        </p:tgtEl>
                                      </p:cBhvr>
                                    </p:animEffect>
                                    <p:anim calcmode="lin" valueType="num">
                                      <p:cBhvr>
                                        <p:cTn id="30" dur="250" fill="hold"/>
                                        <p:tgtEl>
                                          <p:spTgt spid="55"/>
                                        </p:tgtEl>
                                        <p:attrNameLst>
                                          <p:attrName>ppt_x</p:attrName>
                                        </p:attrNameLst>
                                      </p:cBhvr>
                                      <p:tavLst>
                                        <p:tav tm="0">
                                          <p:val>
                                            <p:strVal val="#ppt_x"/>
                                          </p:val>
                                        </p:tav>
                                        <p:tav tm="100000">
                                          <p:val>
                                            <p:strVal val="#ppt_x"/>
                                          </p:val>
                                        </p:tav>
                                      </p:tavLst>
                                    </p:anim>
                                    <p:anim calcmode="lin" valueType="num">
                                      <p:cBhvr>
                                        <p:cTn id="31" dur="250" fill="hold"/>
                                        <p:tgtEl>
                                          <p:spTgt spid="55"/>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7"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250"/>
                                        <p:tgtEl>
                                          <p:spTgt spid="54"/>
                                        </p:tgtEl>
                                      </p:cBhvr>
                                    </p:animEffect>
                                    <p:anim calcmode="lin" valueType="num">
                                      <p:cBhvr>
                                        <p:cTn id="36" dur="250" fill="hold"/>
                                        <p:tgtEl>
                                          <p:spTgt spid="54"/>
                                        </p:tgtEl>
                                        <p:attrNameLst>
                                          <p:attrName>ppt_x</p:attrName>
                                        </p:attrNameLst>
                                      </p:cBhvr>
                                      <p:tavLst>
                                        <p:tav tm="0">
                                          <p:val>
                                            <p:strVal val="#ppt_x"/>
                                          </p:val>
                                        </p:tav>
                                        <p:tav tm="100000">
                                          <p:val>
                                            <p:strVal val="#ppt_x"/>
                                          </p:val>
                                        </p:tav>
                                      </p:tavLst>
                                    </p:anim>
                                    <p:anim calcmode="lin" valueType="num">
                                      <p:cBhvr>
                                        <p:cTn id="37" dur="250" fill="hold"/>
                                        <p:tgtEl>
                                          <p:spTgt spid="54"/>
                                        </p:tgtEl>
                                        <p:attrNameLst>
                                          <p:attrName>ppt_y</p:attrName>
                                        </p:attrNameLst>
                                      </p:cBhvr>
                                      <p:tavLst>
                                        <p:tav tm="0">
                                          <p:val>
                                            <p:strVal val="#ppt_y-.1"/>
                                          </p:val>
                                        </p:tav>
                                        <p:tav tm="100000">
                                          <p:val>
                                            <p:strVal val="#ppt_y"/>
                                          </p:val>
                                        </p:tav>
                                      </p:tavLst>
                                    </p:anim>
                                  </p:childTnLst>
                                </p:cTn>
                              </p:par>
                            </p:childTnLst>
                          </p:cTn>
                        </p:par>
                        <p:par>
                          <p:cTn id="38" fill="hold">
                            <p:stCondLst>
                              <p:cond delay="3500"/>
                            </p:stCondLst>
                            <p:childTnLst>
                              <p:par>
                                <p:cTn id="39" presetID="47" presetClass="entr" presetSubtype="0"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250"/>
                                        <p:tgtEl>
                                          <p:spTgt spid="49"/>
                                        </p:tgtEl>
                                      </p:cBhvr>
                                    </p:animEffect>
                                    <p:anim calcmode="lin" valueType="num">
                                      <p:cBhvr>
                                        <p:cTn id="42" dur="250" fill="hold"/>
                                        <p:tgtEl>
                                          <p:spTgt spid="49"/>
                                        </p:tgtEl>
                                        <p:attrNameLst>
                                          <p:attrName>ppt_x</p:attrName>
                                        </p:attrNameLst>
                                      </p:cBhvr>
                                      <p:tavLst>
                                        <p:tav tm="0">
                                          <p:val>
                                            <p:strVal val="#ppt_x"/>
                                          </p:val>
                                        </p:tav>
                                        <p:tav tm="100000">
                                          <p:val>
                                            <p:strVal val="#ppt_x"/>
                                          </p:val>
                                        </p:tav>
                                      </p:tavLst>
                                    </p:anim>
                                    <p:anim calcmode="lin" valueType="num">
                                      <p:cBhvr>
                                        <p:cTn id="43" dur="250" fill="hold"/>
                                        <p:tgtEl>
                                          <p:spTgt spid="49"/>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7" presetClass="entr" presetSubtype="0"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250"/>
                                        <p:tgtEl>
                                          <p:spTgt spid="59"/>
                                        </p:tgtEl>
                                      </p:cBhvr>
                                    </p:animEffect>
                                    <p:anim calcmode="lin" valueType="num">
                                      <p:cBhvr>
                                        <p:cTn id="48" dur="250" fill="hold"/>
                                        <p:tgtEl>
                                          <p:spTgt spid="59"/>
                                        </p:tgtEl>
                                        <p:attrNameLst>
                                          <p:attrName>ppt_x</p:attrName>
                                        </p:attrNameLst>
                                      </p:cBhvr>
                                      <p:tavLst>
                                        <p:tav tm="0">
                                          <p:val>
                                            <p:strVal val="#ppt_x"/>
                                          </p:val>
                                        </p:tav>
                                        <p:tav tm="100000">
                                          <p:val>
                                            <p:strVal val="#ppt_x"/>
                                          </p:val>
                                        </p:tav>
                                      </p:tavLst>
                                    </p:anim>
                                    <p:anim calcmode="lin" valueType="num">
                                      <p:cBhvr>
                                        <p:cTn id="49" dur="250" fill="hold"/>
                                        <p:tgtEl>
                                          <p:spTgt spid="59"/>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47" presetClass="entr" presetSubtype="0" fill="hold" grpId="0" nodeType="afterEffect">
                                  <p:stCondLst>
                                    <p:cond delay="0"/>
                                  </p:stCondLst>
                                  <p:childTnLst>
                                    <p:set>
                                      <p:cBhvr>
                                        <p:cTn id="52" dur="1" fill="hold">
                                          <p:stCondLst>
                                            <p:cond delay="0"/>
                                          </p:stCondLst>
                                        </p:cTn>
                                        <p:tgtEl>
                                          <p:spTgt spid="57"/>
                                        </p:tgtEl>
                                        <p:attrNameLst>
                                          <p:attrName>style.visibility</p:attrName>
                                        </p:attrNameLst>
                                      </p:cBhvr>
                                      <p:to>
                                        <p:strVal val="visible"/>
                                      </p:to>
                                    </p:set>
                                    <p:animEffect transition="in" filter="fade">
                                      <p:cBhvr>
                                        <p:cTn id="53" dur="250"/>
                                        <p:tgtEl>
                                          <p:spTgt spid="57"/>
                                        </p:tgtEl>
                                      </p:cBhvr>
                                    </p:animEffect>
                                    <p:anim calcmode="lin" valueType="num">
                                      <p:cBhvr>
                                        <p:cTn id="54" dur="250" fill="hold"/>
                                        <p:tgtEl>
                                          <p:spTgt spid="57"/>
                                        </p:tgtEl>
                                        <p:attrNameLst>
                                          <p:attrName>ppt_x</p:attrName>
                                        </p:attrNameLst>
                                      </p:cBhvr>
                                      <p:tavLst>
                                        <p:tav tm="0">
                                          <p:val>
                                            <p:strVal val="#ppt_x"/>
                                          </p:val>
                                        </p:tav>
                                        <p:tav tm="100000">
                                          <p:val>
                                            <p:strVal val="#ppt_x"/>
                                          </p:val>
                                        </p:tav>
                                      </p:tavLst>
                                    </p:anim>
                                    <p:anim calcmode="lin" valueType="num">
                                      <p:cBhvr>
                                        <p:cTn id="55" dur="250" fill="hold"/>
                                        <p:tgtEl>
                                          <p:spTgt spid="57"/>
                                        </p:tgtEl>
                                        <p:attrNameLst>
                                          <p:attrName>ppt_y</p:attrName>
                                        </p:attrNameLst>
                                      </p:cBhvr>
                                      <p:tavLst>
                                        <p:tav tm="0">
                                          <p:val>
                                            <p:strVal val="#ppt_y-.1"/>
                                          </p:val>
                                        </p:tav>
                                        <p:tav tm="100000">
                                          <p:val>
                                            <p:strVal val="#ppt_y"/>
                                          </p:val>
                                        </p:tav>
                                      </p:tavLst>
                                    </p:anim>
                                  </p:childTnLst>
                                </p:cTn>
                              </p:par>
                            </p:childTnLst>
                          </p:cTn>
                        </p:par>
                        <p:par>
                          <p:cTn id="56" fill="hold">
                            <p:stCondLst>
                              <p:cond delay="5000"/>
                            </p:stCondLst>
                            <p:childTnLst>
                              <p:par>
                                <p:cTn id="57" presetID="47" presetClass="entr" presetSubtype="0" fill="hold" grpId="0"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250"/>
                                        <p:tgtEl>
                                          <p:spTgt spid="51"/>
                                        </p:tgtEl>
                                      </p:cBhvr>
                                    </p:animEffect>
                                    <p:anim calcmode="lin" valueType="num">
                                      <p:cBhvr>
                                        <p:cTn id="60" dur="250" fill="hold"/>
                                        <p:tgtEl>
                                          <p:spTgt spid="51"/>
                                        </p:tgtEl>
                                        <p:attrNameLst>
                                          <p:attrName>ppt_x</p:attrName>
                                        </p:attrNameLst>
                                      </p:cBhvr>
                                      <p:tavLst>
                                        <p:tav tm="0">
                                          <p:val>
                                            <p:strVal val="#ppt_x"/>
                                          </p:val>
                                        </p:tav>
                                        <p:tav tm="100000">
                                          <p:val>
                                            <p:strVal val="#ppt_x"/>
                                          </p:val>
                                        </p:tav>
                                      </p:tavLst>
                                    </p:anim>
                                    <p:anim calcmode="lin" valueType="num">
                                      <p:cBhvr>
                                        <p:cTn id="61" dur="250" fill="hold"/>
                                        <p:tgtEl>
                                          <p:spTgt spid="51"/>
                                        </p:tgtEl>
                                        <p:attrNameLst>
                                          <p:attrName>ppt_y</p:attrName>
                                        </p:attrNameLst>
                                      </p:cBhvr>
                                      <p:tavLst>
                                        <p:tav tm="0">
                                          <p:val>
                                            <p:strVal val="#ppt_y-.1"/>
                                          </p:val>
                                        </p:tav>
                                        <p:tav tm="100000">
                                          <p:val>
                                            <p:strVal val="#ppt_y"/>
                                          </p:val>
                                        </p:tav>
                                      </p:tavLst>
                                    </p:anim>
                                  </p:childTnLst>
                                </p:cTn>
                              </p:par>
                            </p:childTnLst>
                          </p:cTn>
                        </p:par>
                        <p:par>
                          <p:cTn id="62" fill="hold">
                            <p:stCondLst>
                              <p:cond delay="5500"/>
                            </p:stCondLst>
                            <p:childTnLst>
                              <p:par>
                                <p:cTn id="63" presetID="47" presetClass="entr" presetSubtype="0" fill="hold" grpId="0" nodeType="afterEffect">
                                  <p:stCondLst>
                                    <p:cond delay="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250"/>
                                        <p:tgtEl>
                                          <p:spTgt spid="60"/>
                                        </p:tgtEl>
                                      </p:cBhvr>
                                    </p:animEffect>
                                    <p:anim calcmode="lin" valueType="num">
                                      <p:cBhvr>
                                        <p:cTn id="66" dur="250" fill="hold"/>
                                        <p:tgtEl>
                                          <p:spTgt spid="60"/>
                                        </p:tgtEl>
                                        <p:attrNameLst>
                                          <p:attrName>ppt_x</p:attrName>
                                        </p:attrNameLst>
                                      </p:cBhvr>
                                      <p:tavLst>
                                        <p:tav tm="0">
                                          <p:val>
                                            <p:strVal val="#ppt_x"/>
                                          </p:val>
                                        </p:tav>
                                        <p:tav tm="100000">
                                          <p:val>
                                            <p:strVal val="#ppt_x"/>
                                          </p:val>
                                        </p:tav>
                                      </p:tavLst>
                                    </p:anim>
                                    <p:anim calcmode="lin" valueType="num">
                                      <p:cBhvr>
                                        <p:cTn id="67" dur="250" fill="hold"/>
                                        <p:tgtEl>
                                          <p:spTgt spid="60"/>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47" presetClass="entr" presetSubtype="0"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fade">
                                      <p:cBhvr>
                                        <p:cTn id="71" dur="250"/>
                                        <p:tgtEl>
                                          <p:spTgt spid="56"/>
                                        </p:tgtEl>
                                      </p:cBhvr>
                                    </p:animEffect>
                                    <p:anim calcmode="lin" valueType="num">
                                      <p:cBhvr>
                                        <p:cTn id="72" dur="250" fill="hold"/>
                                        <p:tgtEl>
                                          <p:spTgt spid="56"/>
                                        </p:tgtEl>
                                        <p:attrNameLst>
                                          <p:attrName>ppt_x</p:attrName>
                                        </p:attrNameLst>
                                      </p:cBhvr>
                                      <p:tavLst>
                                        <p:tav tm="0">
                                          <p:val>
                                            <p:strVal val="#ppt_x"/>
                                          </p:val>
                                        </p:tav>
                                        <p:tav tm="100000">
                                          <p:val>
                                            <p:strVal val="#ppt_x"/>
                                          </p:val>
                                        </p:tav>
                                      </p:tavLst>
                                    </p:anim>
                                    <p:anim calcmode="lin" valueType="num">
                                      <p:cBhvr>
                                        <p:cTn id="73" dur="250" fill="hold"/>
                                        <p:tgtEl>
                                          <p:spTgt spid="56"/>
                                        </p:tgtEl>
                                        <p:attrNameLst>
                                          <p:attrName>ppt_y</p:attrName>
                                        </p:attrNameLst>
                                      </p:cBhvr>
                                      <p:tavLst>
                                        <p:tav tm="0">
                                          <p:val>
                                            <p:strVal val="#ppt_y-.1"/>
                                          </p:val>
                                        </p:tav>
                                        <p:tav tm="100000">
                                          <p:val>
                                            <p:strVal val="#ppt_y"/>
                                          </p:val>
                                        </p:tav>
                                      </p:tavLst>
                                    </p:anim>
                                  </p:childTnLst>
                                </p:cTn>
                              </p:par>
                            </p:childTnLst>
                          </p:cTn>
                        </p:par>
                        <p:par>
                          <p:cTn id="74" fill="hold">
                            <p:stCondLst>
                              <p:cond delay="6500"/>
                            </p:stCondLst>
                            <p:childTnLst>
                              <p:par>
                                <p:cTn id="75" presetID="47" presetClass="entr" presetSubtype="0"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250"/>
                                        <p:tgtEl>
                                          <p:spTgt spid="53"/>
                                        </p:tgtEl>
                                      </p:cBhvr>
                                    </p:animEffect>
                                    <p:anim calcmode="lin" valueType="num">
                                      <p:cBhvr>
                                        <p:cTn id="78" dur="250" fill="hold"/>
                                        <p:tgtEl>
                                          <p:spTgt spid="53"/>
                                        </p:tgtEl>
                                        <p:attrNameLst>
                                          <p:attrName>ppt_x</p:attrName>
                                        </p:attrNameLst>
                                      </p:cBhvr>
                                      <p:tavLst>
                                        <p:tav tm="0">
                                          <p:val>
                                            <p:strVal val="#ppt_x"/>
                                          </p:val>
                                        </p:tav>
                                        <p:tav tm="100000">
                                          <p:val>
                                            <p:strVal val="#ppt_x"/>
                                          </p:val>
                                        </p:tav>
                                      </p:tavLst>
                                    </p:anim>
                                    <p:anim calcmode="lin" valueType="num">
                                      <p:cBhvr>
                                        <p:cTn id="79" dur="250" fill="hold"/>
                                        <p:tgtEl>
                                          <p:spTgt spid="53"/>
                                        </p:tgtEl>
                                        <p:attrNameLst>
                                          <p:attrName>ppt_y</p:attrName>
                                        </p:attrNameLst>
                                      </p:cBhvr>
                                      <p:tavLst>
                                        <p:tav tm="0">
                                          <p:val>
                                            <p:strVal val="#ppt_y-.1"/>
                                          </p:val>
                                        </p:tav>
                                        <p:tav tm="100000">
                                          <p:val>
                                            <p:strVal val="#ppt_y"/>
                                          </p:val>
                                        </p:tav>
                                      </p:tavLst>
                                    </p:anim>
                                  </p:childTnLst>
                                </p:cTn>
                              </p:par>
                            </p:childTnLst>
                          </p:cTn>
                        </p:par>
                        <p:par>
                          <p:cTn id="80" fill="hold">
                            <p:stCondLst>
                              <p:cond delay="7000"/>
                            </p:stCondLst>
                            <p:childTnLst>
                              <p:par>
                                <p:cTn id="81" presetID="47" presetClass="entr" presetSubtype="0" fill="hold" grpId="0" nodeType="afterEffect">
                                  <p:stCondLst>
                                    <p:cond delay="0"/>
                                  </p:stCondLst>
                                  <p:childTnLst>
                                    <p:set>
                                      <p:cBhvr>
                                        <p:cTn id="82" dur="1" fill="hold">
                                          <p:stCondLst>
                                            <p:cond delay="0"/>
                                          </p:stCondLst>
                                        </p:cTn>
                                        <p:tgtEl>
                                          <p:spTgt spid="61"/>
                                        </p:tgtEl>
                                        <p:attrNameLst>
                                          <p:attrName>style.visibility</p:attrName>
                                        </p:attrNameLst>
                                      </p:cBhvr>
                                      <p:to>
                                        <p:strVal val="visible"/>
                                      </p:to>
                                    </p:set>
                                    <p:animEffect transition="in" filter="fade">
                                      <p:cBhvr>
                                        <p:cTn id="83" dur="250"/>
                                        <p:tgtEl>
                                          <p:spTgt spid="61"/>
                                        </p:tgtEl>
                                      </p:cBhvr>
                                    </p:animEffect>
                                    <p:anim calcmode="lin" valueType="num">
                                      <p:cBhvr>
                                        <p:cTn id="84" dur="250" fill="hold"/>
                                        <p:tgtEl>
                                          <p:spTgt spid="61"/>
                                        </p:tgtEl>
                                        <p:attrNameLst>
                                          <p:attrName>ppt_x</p:attrName>
                                        </p:attrNameLst>
                                      </p:cBhvr>
                                      <p:tavLst>
                                        <p:tav tm="0">
                                          <p:val>
                                            <p:strVal val="#ppt_x"/>
                                          </p:val>
                                        </p:tav>
                                        <p:tav tm="100000">
                                          <p:val>
                                            <p:strVal val="#ppt_x"/>
                                          </p:val>
                                        </p:tav>
                                      </p:tavLst>
                                    </p:anim>
                                    <p:anim calcmode="lin" valueType="num">
                                      <p:cBhvr>
                                        <p:cTn id="85" dur="250" fill="hold"/>
                                        <p:tgtEl>
                                          <p:spTgt spid="61"/>
                                        </p:tgtEl>
                                        <p:attrNameLst>
                                          <p:attrName>ppt_y</p:attrName>
                                        </p:attrNameLst>
                                      </p:cBhvr>
                                      <p:tavLst>
                                        <p:tav tm="0">
                                          <p:val>
                                            <p:strVal val="#ppt_y-.1"/>
                                          </p:val>
                                        </p:tav>
                                        <p:tav tm="100000">
                                          <p:val>
                                            <p:strVal val="#ppt_y"/>
                                          </p:val>
                                        </p:tav>
                                      </p:tavLst>
                                    </p:anim>
                                  </p:childTnLst>
                                </p:cTn>
                              </p:par>
                            </p:childTnLst>
                          </p:cTn>
                        </p:par>
                        <p:par>
                          <p:cTn id="86" fill="hold">
                            <p:stCondLst>
                              <p:cond delay="7500"/>
                            </p:stCondLst>
                            <p:childTnLst>
                              <p:par>
                                <p:cTn id="87" presetID="47" presetClass="entr" presetSubtype="0" fill="hold" grpId="0" nodeType="afterEffect">
                                  <p:stCondLst>
                                    <p:cond delay="0"/>
                                  </p:stCondLst>
                                  <p:childTnLst>
                                    <p:set>
                                      <p:cBhvr>
                                        <p:cTn id="88" dur="1" fill="hold">
                                          <p:stCondLst>
                                            <p:cond delay="0"/>
                                          </p:stCondLst>
                                        </p:cTn>
                                        <p:tgtEl>
                                          <p:spTgt spid="58"/>
                                        </p:tgtEl>
                                        <p:attrNameLst>
                                          <p:attrName>style.visibility</p:attrName>
                                        </p:attrNameLst>
                                      </p:cBhvr>
                                      <p:to>
                                        <p:strVal val="visible"/>
                                      </p:to>
                                    </p:set>
                                    <p:animEffect transition="in" filter="fade">
                                      <p:cBhvr>
                                        <p:cTn id="89" dur="250"/>
                                        <p:tgtEl>
                                          <p:spTgt spid="58"/>
                                        </p:tgtEl>
                                      </p:cBhvr>
                                    </p:animEffect>
                                    <p:anim calcmode="lin" valueType="num">
                                      <p:cBhvr>
                                        <p:cTn id="90" dur="250" fill="hold"/>
                                        <p:tgtEl>
                                          <p:spTgt spid="58"/>
                                        </p:tgtEl>
                                        <p:attrNameLst>
                                          <p:attrName>ppt_x</p:attrName>
                                        </p:attrNameLst>
                                      </p:cBhvr>
                                      <p:tavLst>
                                        <p:tav tm="0">
                                          <p:val>
                                            <p:strVal val="#ppt_x"/>
                                          </p:val>
                                        </p:tav>
                                        <p:tav tm="100000">
                                          <p:val>
                                            <p:strVal val="#ppt_x"/>
                                          </p:val>
                                        </p:tav>
                                      </p:tavLst>
                                    </p:anim>
                                    <p:anim calcmode="lin" valueType="num">
                                      <p:cBhvr>
                                        <p:cTn id="91" dur="25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p:bldP spid="55" grpId="0"/>
      <p:bldP spid="56" grpId="0"/>
      <p:bldP spid="57" grpId="0"/>
      <p:bldP spid="58" grpId="0"/>
      <p:bldP spid="59" grpId="0"/>
      <p:bldP spid="60" grpId="0"/>
      <p:bldP spid="6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Oval 53"/>
          <p:cNvSpPr>
            <a:spLocks noChangeArrowheads="1"/>
          </p:cNvSpPr>
          <p:nvPr/>
        </p:nvSpPr>
        <p:spPr bwMode="auto">
          <a:xfrm>
            <a:off x="5274848" y="1434067"/>
            <a:ext cx="1293898" cy="1294297"/>
          </a:xfrm>
          <a:prstGeom prst="ellipse">
            <a:avLst/>
          </a:prstGeom>
          <a:gradFill>
            <a:gsLst>
              <a:gs pos="0">
                <a:schemeClr val="accent2">
                  <a:lumMod val="75000"/>
                </a:schemeClr>
              </a:gs>
              <a:gs pos="100000">
                <a:schemeClr val="accent2"/>
              </a:gs>
            </a:gsLst>
            <a:lin ang="5400000" scaled="0"/>
          </a:gradFill>
          <a:ln w="28575">
            <a:gradFill>
              <a:gsLst>
                <a:gs pos="0">
                  <a:schemeClr val="accent2"/>
                </a:gs>
                <a:gs pos="100000">
                  <a:schemeClr val="accent1">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32" name="Oval 53"/>
          <p:cNvSpPr>
            <a:spLocks noChangeArrowheads="1"/>
          </p:cNvSpPr>
          <p:nvPr/>
        </p:nvSpPr>
        <p:spPr bwMode="auto">
          <a:xfrm>
            <a:off x="6866145" y="1434067"/>
            <a:ext cx="1293898" cy="1294297"/>
          </a:xfrm>
          <a:prstGeom prst="ellipse">
            <a:avLst/>
          </a:prstGeom>
          <a:gradFill>
            <a:gsLst>
              <a:gs pos="0">
                <a:schemeClr val="accent3">
                  <a:lumMod val="75000"/>
                </a:schemeClr>
              </a:gs>
              <a:gs pos="100000">
                <a:schemeClr val="accent3"/>
              </a:gs>
            </a:gsLst>
            <a:lin ang="5400000" scaled="0"/>
          </a:gradFill>
          <a:ln w="28575">
            <a:gradFill>
              <a:gsLst>
                <a:gs pos="0">
                  <a:schemeClr val="accent3"/>
                </a:gs>
                <a:gs pos="100000">
                  <a:schemeClr val="accent3">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33" name="Oval 53"/>
          <p:cNvSpPr>
            <a:spLocks noChangeArrowheads="1"/>
          </p:cNvSpPr>
          <p:nvPr/>
        </p:nvSpPr>
        <p:spPr bwMode="auto">
          <a:xfrm>
            <a:off x="8428855" y="1434067"/>
            <a:ext cx="1293898" cy="1294297"/>
          </a:xfrm>
          <a:prstGeom prst="ellipse">
            <a:avLst/>
          </a:prstGeom>
          <a:gradFill>
            <a:gsLst>
              <a:gs pos="0">
                <a:schemeClr val="accent1">
                  <a:lumMod val="75000"/>
                </a:schemeClr>
              </a:gs>
              <a:gs pos="100000">
                <a:schemeClr val="accent1"/>
              </a:gs>
            </a:gsLst>
            <a:lin ang="5400000" scaled="0"/>
          </a:gradFill>
          <a:ln w="28575">
            <a:gradFill>
              <a:gsLst>
                <a:gs pos="0">
                  <a:schemeClr val="accent1"/>
                </a:gs>
                <a:gs pos="100000">
                  <a:schemeClr val="accent1">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49" name="Oval 53"/>
          <p:cNvSpPr>
            <a:spLocks noChangeArrowheads="1"/>
          </p:cNvSpPr>
          <p:nvPr/>
        </p:nvSpPr>
        <p:spPr bwMode="auto">
          <a:xfrm>
            <a:off x="10015694" y="1434067"/>
            <a:ext cx="1293898" cy="1294297"/>
          </a:xfrm>
          <a:prstGeom prst="ellipse">
            <a:avLst/>
          </a:prstGeom>
          <a:gradFill>
            <a:gsLst>
              <a:gs pos="0">
                <a:schemeClr val="accent5">
                  <a:lumMod val="75000"/>
                </a:schemeClr>
              </a:gs>
              <a:gs pos="100000">
                <a:schemeClr val="accent5"/>
              </a:gs>
            </a:gsLst>
            <a:lin ang="5400000" scaled="0"/>
          </a:gradFill>
          <a:ln w="28575">
            <a:gradFill>
              <a:gsLst>
                <a:gs pos="0">
                  <a:schemeClr val="accent5"/>
                </a:gs>
                <a:gs pos="100000">
                  <a:schemeClr val="accent5">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50" name="Text Box 25"/>
          <p:cNvSpPr txBox="1">
            <a:spLocks noChangeArrowheads="1"/>
          </p:cNvSpPr>
          <p:nvPr/>
        </p:nvSpPr>
        <p:spPr bwMode="auto">
          <a:xfrm>
            <a:off x="6979815" y="1807933"/>
            <a:ext cx="108151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r>
              <a:rPr lang="zh-CN" altLang="en-US" sz="3200">
                <a:solidFill>
                  <a:schemeClr val="bg1"/>
                </a:solidFill>
                <a:latin typeface="微软雅黑" panose="020B0503020204020204" pitchFamily="34" charset="-122"/>
                <a:ea typeface="微软雅黑" panose="020B0503020204020204" pitchFamily="34" charset="-122"/>
              </a:rPr>
              <a:t>正直</a:t>
            </a:r>
          </a:p>
        </p:txBody>
      </p:sp>
      <p:sp>
        <p:nvSpPr>
          <p:cNvPr id="52" name="Rectangle 26"/>
          <p:cNvSpPr>
            <a:spLocks noChangeArrowheads="1"/>
          </p:cNvSpPr>
          <p:nvPr/>
        </p:nvSpPr>
        <p:spPr bwMode="auto">
          <a:xfrm>
            <a:off x="5405986" y="1796819"/>
            <a:ext cx="10056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3200">
                <a:solidFill>
                  <a:schemeClr val="bg1"/>
                </a:solidFill>
                <a:latin typeface="微软雅黑" panose="020B0503020204020204" pitchFamily="34" charset="-122"/>
                <a:ea typeface="微软雅黑" panose="020B0503020204020204" pitchFamily="34" charset="-122"/>
              </a:rPr>
              <a:t>简单</a:t>
            </a:r>
          </a:p>
        </p:txBody>
      </p:sp>
      <p:sp>
        <p:nvSpPr>
          <p:cNvPr id="53" name="Rectangle 27"/>
          <p:cNvSpPr>
            <a:spLocks noChangeArrowheads="1"/>
          </p:cNvSpPr>
          <p:nvPr/>
        </p:nvSpPr>
        <p:spPr bwMode="auto">
          <a:xfrm>
            <a:off x="8574286" y="1807932"/>
            <a:ext cx="10056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创新</a:t>
            </a:r>
          </a:p>
        </p:txBody>
      </p:sp>
      <p:sp>
        <p:nvSpPr>
          <p:cNvPr id="54" name="Rectangle 28"/>
          <p:cNvSpPr>
            <a:spLocks noChangeArrowheads="1"/>
          </p:cNvSpPr>
          <p:nvPr/>
        </p:nvSpPr>
        <p:spPr bwMode="auto">
          <a:xfrm>
            <a:off x="10159809" y="1791493"/>
            <a:ext cx="10056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极致</a:t>
            </a:r>
          </a:p>
        </p:txBody>
      </p:sp>
      <p:sp>
        <p:nvSpPr>
          <p:cNvPr id="55" name="Text Box 29"/>
          <p:cNvSpPr txBox="1">
            <a:spLocks noChangeArrowheads="1"/>
          </p:cNvSpPr>
          <p:nvPr/>
        </p:nvSpPr>
        <p:spPr bwMode="auto">
          <a:xfrm>
            <a:off x="5332996" y="3085789"/>
            <a:ext cx="6191717" cy="2732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20000"/>
              </a:lnSpc>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简单：</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人与人之间交流的简单，追求设计产品的简单。</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正直：</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信守承诺，做正直的事，做正直的人。</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创新：</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创新是进步的灵魂，勇与尝试，大胆想象。</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极致：</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从优秀走向卓越，不断超越，锐意进取。</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成长：</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广阔的成长空间，让成长进步贯穿金山网络每一天。</a:t>
            </a:r>
          </a:p>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       我们是一支专业的团队。我们的成员拥有多年的信息安全专业技术背景，来自国内知名安全公司的一线骨干。</a:t>
            </a:r>
          </a:p>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我们是一支年轻的团队。我们的平均年龄仅有</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26</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岁，充满了朝气和创新精神。</a:t>
            </a:r>
          </a:p>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       我们是一支专注的团队。我们坚信，安全的品牌源自客户的信任。只有专注，才能做好安全。</a:t>
            </a:r>
          </a:p>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       我们是一支有梦想的团队。我们来自五湖四海，因为一个共同的梦想：做一家真正优秀的信息安全企业，为客户提供最可靠的互联网安全防护。</a:t>
            </a:r>
          </a:p>
        </p:txBody>
      </p:sp>
      <p:sp>
        <p:nvSpPr>
          <p:cNvPr id="57" name="矩形 56"/>
          <p:cNvSpPr/>
          <p:nvPr/>
        </p:nvSpPr>
        <p:spPr>
          <a:xfrm>
            <a:off x="1084381" y="1451951"/>
            <a:ext cx="3786489" cy="2361092"/>
          </a:xfrm>
          <a:prstGeom prst="rect">
            <a:avLst/>
          </a:prstGeom>
          <a:blipFill>
            <a:blip r:embed="rId3" cstate="screen">
              <a:extLst>
                <a:ext uri="{28A0092B-C50C-407E-A947-70E740481C1C}">
                  <a14:useLocalDpi xmlns:a14="http://schemas.microsoft.com/office/drawing/2010/main"/>
                </a:ext>
              </a:extLst>
            </a:blip>
            <a:srcRect/>
            <a:stretch>
              <a:fillRect/>
            </a:stretch>
          </a:blipFill>
          <a:ln w="38100">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lIns="81885" tIns="40943" rIns="81885" bIns="40943" rtlCol="0" anchor="ctr"/>
          <a:lstStyle/>
          <a:p>
            <a:pPr algn="ctr"/>
            <a:endParaRPr lang="zh-CN" altLang="en-US" sz="2400">
              <a:solidFill>
                <a:schemeClr val="tx1"/>
              </a:solidFill>
            </a:endParaRPr>
          </a:p>
        </p:txBody>
      </p:sp>
      <p:pic>
        <p:nvPicPr>
          <p:cNvPr id="58" name="图片 5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4377" y="4010975"/>
            <a:ext cx="3786487" cy="2202336"/>
          </a:xfrm>
          <a:prstGeom prst="rect">
            <a:avLst/>
          </a:prstGeom>
          <a:ln w="38100">
            <a:noFill/>
          </a:ln>
          <a:effectLst/>
          <a:scene3d>
            <a:camera prst="orthographicFront">
              <a:rot lat="0" lon="0" rev="0"/>
            </a:camera>
            <a:lightRig rig="glow" dir="t">
              <a:rot lat="0" lon="0" rev="14100000"/>
            </a:lightRig>
          </a:scene3d>
          <a:sp3d prstMaterial="softEdge">
            <a:bevelT w="127000" prst="artDeco"/>
          </a:sp3d>
        </p:spPr>
      </p:pic>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ppt_x"/>
                                          </p:val>
                                        </p:tav>
                                        <p:tav tm="100000">
                                          <p:val>
                                            <p:strVal val="#ppt_x"/>
                                          </p:val>
                                        </p:tav>
                                      </p:tavLst>
                                    </p:anim>
                                    <p:anim calcmode="lin" valueType="num">
                                      <p:cBhvr additive="base">
                                        <p:cTn id="13" dur="500" fill="hold"/>
                                        <p:tgtEl>
                                          <p:spTgt spid="5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8" presetClass="entr" presetSubtype="12"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strips(downLeft)">
                                      <p:cBhvr>
                                        <p:cTn id="17" dur="500"/>
                                        <p:tgtEl>
                                          <p:spTgt spid="31"/>
                                        </p:tgtEl>
                                      </p:cBhvr>
                                    </p:animEffect>
                                  </p:childTnLst>
                                </p:cTn>
                              </p:par>
                              <p:par>
                                <p:cTn id="18" presetID="18" presetClass="entr" presetSubtype="9"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strips(upLeft)">
                                      <p:cBhvr>
                                        <p:cTn id="20" dur="500"/>
                                        <p:tgtEl>
                                          <p:spTgt spid="32"/>
                                        </p:tgtEl>
                                      </p:cBhvr>
                                    </p:animEffect>
                                  </p:childTnLst>
                                </p:cTn>
                              </p:par>
                              <p:par>
                                <p:cTn id="21" presetID="18" presetClass="entr" presetSubtype="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strips(downRight)">
                                      <p:cBhvr>
                                        <p:cTn id="23" dur="500"/>
                                        <p:tgtEl>
                                          <p:spTgt spid="33"/>
                                        </p:tgtEl>
                                      </p:cBhvr>
                                    </p:animEffect>
                                  </p:childTnLst>
                                </p:cTn>
                              </p:par>
                              <p:par>
                                <p:cTn id="24" presetID="18" presetClass="entr" presetSubtype="3" fill="hold" nodeType="withEffect">
                                  <p:stCondLst>
                                    <p:cond delay="0"/>
                                  </p:stCondLst>
                                  <p:childTnLst>
                                    <p:set>
                                      <p:cBhvr>
                                        <p:cTn id="25" dur="1" fill="hold">
                                          <p:stCondLst>
                                            <p:cond delay="0"/>
                                          </p:stCondLst>
                                        </p:cTn>
                                        <p:tgtEl>
                                          <p:spTgt spid="49"/>
                                        </p:tgtEl>
                                        <p:attrNameLst>
                                          <p:attrName>style.visibility</p:attrName>
                                        </p:attrNameLst>
                                      </p:cBhvr>
                                      <p:to>
                                        <p:strVal val="visible"/>
                                      </p:to>
                                    </p:set>
                                    <p:animEffect transition="in" filter="strips(upRight)">
                                      <p:cBhvr>
                                        <p:cTn id="26" dur="500"/>
                                        <p:tgtEl>
                                          <p:spTgt spid="49"/>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52"/>
                                        </p:tgtEl>
                                        <p:attrNameLst>
                                          <p:attrName>style.visibility</p:attrName>
                                        </p:attrNameLst>
                                      </p:cBhvr>
                                      <p:to>
                                        <p:strVal val="visible"/>
                                      </p:to>
                                    </p:set>
                                    <p:anim calcmode="lin" valueType="num">
                                      <p:cBhvr>
                                        <p:cTn id="30"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52"/>
                                        </p:tgtEl>
                                        <p:attrNameLst>
                                          <p:attrName>ppt_y</p:attrName>
                                        </p:attrNameLst>
                                      </p:cBhvr>
                                      <p:tavLst>
                                        <p:tav tm="0">
                                          <p:val>
                                            <p:strVal val="#ppt_y"/>
                                          </p:val>
                                        </p:tav>
                                        <p:tav tm="100000">
                                          <p:val>
                                            <p:strVal val="#ppt_y"/>
                                          </p:val>
                                        </p:tav>
                                      </p:tavLst>
                                    </p:anim>
                                    <p:anim calcmode="lin" valueType="num">
                                      <p:cBhvr>
                                        <p:cTn id="32"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52"/>
                                        </p:tgtEl>
                                      </p:cBhvr>
                                    </p:animEffect>
                                  </p:childTnLst>
                                </p:cTn>
                              </p:par>
                            </p:childTnLst>
                          </p:cTn>
                        </p:par>
                        <p:par>
                          <p:cTn id="35" fill="hold">
                            <p:stCondLst>
                              <p:cond delay="2049"/>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anim calcmode="lin" valueType="num">
                                      <p:cBhvr>
                                        <p:cTn id="4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0"/>
                                        </p:tgtEl>
                                      </p:cBhvr>
                                    </p:animEffect>
                                  </p:childTnLst>
                                </p:cTn>
                              </p:par>
                            </p:childTnLst>
                          </p:cTn>
                        </p:par>
                        <p:par>
                          <p:cTn id="43" fill="hold">
                            <p:stCondLst>
                              <p:cond delay="2599"/>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53"/>
                                        </p:tgtEl>
                                        <p:attrNameLst>
                                          <p:attrName>ppt_y</p:attrName>
                                        </p:attrNameLst>
                                      </p:cBhvr>
                                      <p:tavLst>
                                        <p:tav tm="0">
                                          <p:val>
                                            <p:strVal val="#ppt_y"/>
                                          </p:val>
                                        </p:tav>
                                        <p:tav tm="100000">
                                          <p:val>
                                            <p:strVal val="#ppt_y"/>
                                          </p:val>
                                        </p:tav>
                                      </p:tavLst>
                                    </p:anim>
                                    <p:anim calcmode="lin" valueType="num">
                                      <p:cBhvr>
                                        <p:cTn id="4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53"/>
                                        </p:tgtEl>
                                      </p:cBhvr>
                                    </p:animEffect>
                                  </p:childTnLst>
                                </p:cTn>
                              </p:par>
                            </p:childTnLst>
                          </p:cTn>
                        </p:par>
                        <p:par>
                          <p:cTn id="51" fill="hold">
                            <p:stCondLst>
                              <p:cond delay="31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54"/>
                                        </p:tgtEl>
                                        <p:attrNameLst>
                                          <p:attrName>style.visibility</p:attrName>
                                        </p:attrNameLst>
                                      </p:cBhvr>
                                      <p:to>
                                        <p:strVal val="visible"/>
                                      </p:to>
                                    </p:set>
                                    <p:anim calcmode="lin" valueType="num">
                                      <p:cBhvr>
                                        <p:cTn id="54"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54"/>
                                        </p:tgtEl>
                                        <p:attrNameLst>
                                          <p:attrName>ppt_y</p:attrName>
                                        </p:attrNameLst>
                                      </p:cBhvr>
                                      <p:tavLst>
                                        <p:tav tm="0">
                                          <p:val>
                                            <p:strVal val="#ppt_y"/>
                                          </p:val>
                                        </p:tav>
                                        <p:tav tm="100000">
                                          <p:val>
                                            <p:strVal val="#ppt_y"/>
                                          </p:val>
                                        </p:tav>
                                      </p:tavLst>
                                    </p:anim>
                                    <p:anim calcmode="lin" valueType="num">
                                      <p:cBhvr>
                                        <p:cTn id="56"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54"/>
                                        </p:tgtEl>
                                      </p:cBhvr>
                                    </p:animEffect>
                                  </p:childTnLst>
                                </p:cTn>
                              </p:par>
                            </p:childTnLst>
                          </p:cTn>
                        </p:par>
                        <p:par>
                          <p:cTn id="59" fill="hold">
                            <p:stCondLst>
                              <p:cond delay="3700"/>
                            </p:stCondLst>
                            <p:childTnLst>
                              <p:par>
                                <p:cTn id="60" presetID="37" presetClass="entr" presetSubtype="0"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1000"/>
                                        <p:tgtEl>
                                          <p:spTgt spid="55"/>
                                        </p:tgtEl>
                                      </p:cBhvr>
                                    </p:animEffect>
                                    <p:anim calcmode="lin" valueType="num">
                                      <p:cBhvr>
                                        <p:cTn id="63" dur="1000" fill="hold"/>
                                        <p:tgtEl>
                                          <p:spTgt spid="55"/>
                                        </p:tgtEl>
                                        <p:attrNameLst>
                                          <p:attrName>ppt_x</p:attrName>
                                        </p:attrNameLst>
                                      </p:cBhvr>
                                      <p:tavLst>
                                        <p:tav tm="0">
                                          <p:val>
                                            <p:strVal val="#ppt_x"/>
                                          </p:val>
                                        </p:tav>
                                        <p:tav tm="100000">
                                          <p:val>
                                            <p:strVal val="#ppt_x"/>
                                          </p:val>
                                        </p:tav>
                                      </p:tavLst>
                                    </p:anim>
                                    <p:anim calcmode="lin" valueType="num">
                                      <p:cBhvr>
                                        <p:cTn id="64" dur="900" decel="100000" fill="hold"/>
                                        <p:tgtEl>
                                          <p:spTgt spid="55"/>
                                        </p:tgtEl>
                                        <p:attrNameLst>
                                          <p:attrName>ppt_y</p:attrName>
                                        </p:attrNameLst>
                                      </p:cBhvr>
                                      <p:tavLst>
                                        <p:tav tm="0">
                                          <p:val>
                                            <p:strVal val="#ppt_y+1"/>
                                          </p:val>
                                        </p:tav>
                                        <p:tav tm="100000">
                                          <p:val>
                                            <p:strVal val="#ppt_y-.03"/>
                                          </p:val>
                                        </p:tav>
                                      </p:tavLst>
                                    </p:anim>
                                    <p:anim calcmode="lin" valueType="num">
                                      <p:cBhvr>
                                        <p:cTn id="65"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4" grpId="0"/>
      <p:bldP spid="55" grpId="0"/>
      <p:bldP spid="5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p:nvPr/>
        </p:nvSpPr>
        <p:spPr bwMode="auto">
          <a:xfrm>
            <a:off x="5332843" y="2840064"/>
            <a:ext cx="1529491" cy="1714500"/>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152400" dist="1016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 name="Freeform 5"/>
          <p:cNvSpPr/>
          <p:nvPr/>
        </p:nvSpPr>
        <p:spPr bwMode="auto">
          <a:xfrm>
            <a:off x="5473226" y="2997428"/>
            <a:ext cx="1248726" cy="139977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1"/>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 name="Freeform 5"/>
          <p:cNvSpPr/>
          <p:nvPr/>
        </p:nvSpPr>
        <p:spPr bwMode="auto">
          <a:xfrm>
            <a:off x="5557148" y="3091500"/>
            <a:ext cx="1080882" cy="1211628"/>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5"/>
          <p:cNvSpPr/>
          <p:nvPr/>
        </p:nvSpPr>
        <p:spPr bwMode="auto">
          <a:xfrm>
            <a:off x="4517593" y="2047748"/>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1"/>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Freeform 5"/>
          <p:cNvSpPr/>
          <p:nvPr/>
        </p:nvSpPr>
        <p:spPr bwMode="auto">
          <a:xfrm>
            <a:off x="3689729" y="3233313"/>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2"/>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5"/>
          <p:cNvSpPr/>
          <p:nvPr/>
        </p:nvSpPr>
        <p:spPr bwMode="auto">
          <a:xfrm>
            <a:off x="4517593" y="4418878"/>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3"/>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Freeform 5"/>
          <p:cNvSpPr/>
          <p:nvPr/>
        </p:nvSpPr>
        <p:spPr bwMode="auto">
          <a:xfrm>
            <a:off x="6849718" y="2047748"/>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1"/>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5"/>
          <p:cNvSpPr/>
          <p:nvPr/>
        </p:nvSpPr>
        <p:spPr bwMode="auto">
          <a:xfrm>
            <a:off x="7677582" y="3233313"/>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2"/>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5"/>
          <p:cNvSpPr/>
          <p:nvPr/>
        </p:nvSpPr>
        <p:spPr bwMode="auto">
          <a:xfrm>
            <a:off x="6849718" y="4418878"/>
            <a:ext cx="827864" cy="928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accent3"/>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35691" y="2250139"/>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4" name="矩形 13"/>
          <p:cNvSpPr/>
          <p:nvPr/>
        </p:nvSpPr>
        <p:spPr>
          <a:xfrm>
            <a:off x="907827" y="3435704"/>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5" name="矩形 14"/>
          <p:cNvSpPr/>
          <p:nvPr/>
        </p:nvSpPr>
        <p:spPr>
          <a:xfrm>
            <a:off x="1735691" y="4621269"/>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6" name="矩形 15"/>
          <p:cNvSpPr/>
          <p:nvPr/>
        </p:nvSpPr>
        <p:spPr>
          <a:xfrm>
            <a:off x="7677582" y="2250139"/>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7" name="矩形 16"/>
          <p:cNvSpPr/>
          <p:nvPr/>
        </p:nvSpPr>
        <p:spPr>
          <a:xfrm>
            <a:off x="8505446" y="3435704"/>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8" name="矩形 17"/>
          <p:cNvSpPr/>
          <p:nvPr/>
        </p:nvSpPr>
        <p:spPr>
          <a:xfrm>
            <a:off x="7677582" y="4621269"/>
            <a:ext cx="2781902" cy="523220"/>
          </a:xfrm>
          <a:prstGeom prst="rect">
            <a:avLst/>
          </a:prstGeom>
        </p:spPr>
        <p:txBody>
          <a:bodyPr wrap="square">
            <a:spAutoFit/>
          </a:bodyPr>
          <a:lstStyle/>
          <a:p>
            <a:pPr algn="ctr"/>
            <a:r>
              <a:rPr lang="zh-CN" altLang="en-US" sz="14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6" name="Freeform 9"/>
          <p:cNvSpPr>
            <a:spLocks noEditPoints="1"/>
          </p:cNvSpPr>
          <p:nvPr/>
        </p:nvSpPr>
        <p:spPr bwMode="auto">
          <a:xfrm>
            <a:off x="7041235" y="2334734"/>
            <a:ext cx="444830" cy="354033"/>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sym typeface="Gill Sans" charset="0"/>
            </a:endParaRPr>
          </a:p>
        </p:txBody>
      </p:sp>
      <p:sp>
        <p:nvSpPr>
          <p:cNvPr id="27" name="Freeform 36"/>
          <p:cNvSpPr>
            <a:spLocks noEditPoints="1"/>
          </p:cNvSpPr>
          <p:nvPr/>
        </p:nvSpPr>
        <p:spPr bwMode="auto">
          <a:xfrm>
            <a:off x="3841985" y="3439785"/>
            <a:ext cx="523352" cy="515058"/>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34"/>
          <p:cNvSpPr>
            <a:spLocks noEditPoints="1"/>
          </p:cNvSpPr>
          <p:nvPr/>
        </p:nvSpPr>
        <p:spPr bwMode="auto">
          <a:xfrm>
            <a:off x="7875244" y="3403112"/>
            <a:ext cx="432542" cy="588405"/>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KSO_Shape"/>
          <p:cNvSpPr/>
          <p:nvPr/>
        </p:nvSpPr>
        <p:spPr bwMode="auto">
          <a:xfrm>
            <a:off x="4725744" y="4677152"/>
            <a:ext cx="411564" cy="411457"/>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0" name="组合 29"/>
          <p:cNvGrpSpPr/>
          <p:nvPr/>
        </p:nvGrpSpPr>
        <p:grpSpPr>
          <a:xfrm>
            <a:off x="4660770" y="2321698"/>
            <a:ext cx="541512" cy="380102"/>
            <a:chOff x="2409665" y="939861"/>
            <a:chExt cx="5638961" cy="3959164"/>
          </a:xfrm>
          <a:solidFill>
            <a:schemeClr val="bg1"/>
          </a:solidFill>
        </p:grpSpPr>
        <p:sp>
          <p:nvSpPr>
            <p:cNvPr id="31"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Freeform 913"/>
          <p:cNvSpPr>
            <a:spLocks noEditPoints="1"/>
          </p:cNvSpPr>
          <p:nvPr/>
        </p:nvSpPr>
        <p:spPr bwMode="auto">
          <a:xfrm>
            <a:off x="7023959" y="4677194"/>
            <a:ext cx="479383" cy="411373"/>
          </a:xfrm>
          <a:custGeom>
            <a:avLst/>
            <a:gdLst>
              <a:gd name="T0" fmla="*/ 562282 w 154"/>
              <a:gd name="T1" fmla="*/ 371910 h 144"/>
              <a:gd name="T2" fmla="*/ 621754 w 154"/>
              <a:gd name="T3" fmla="*/ 355740 h 144"/>
              <a:gd name="T4" fmla="*/ 805577 w 154"/>
              <a:gd name="T5" fmla="*/ 32340 h 144"/>
              <a:gd name="T6" fmla="*/ 697446 w 154"/>
              <a:gd name="T7" fmla="*/ 32340 h 144"/>
              <a:gd name="T8" fmla="*/ 643380 w 154"/>
              <a:gd name="T9" fmla="*/ 32340 h 144"/>
              <a:gd name="T10" fmla="*/ 643380 w 154"/>
              <a:gd name="T11" fmla="*/ 0 h 144"/>
              <a:gd name="T12" fmla="*/ 189230 w 154"/>
              <a:gd name="T13" fmla="*/ 0 h 144"/>
              <a:gd name="T14" fmla="*/ 189230 w 154"/>
              <a:gd name="T15" fmla="*/ 32340 h 144"/>
              <a:gd name="T16" fmla="*/ 135164 w 154"/>
              <a:gd name="T17" fmla="*/ 32340 h 144"/>
              <a:gd name="T18" fmla="*/ 27033 w 154"/>
              <a:gd name="T19" fmla="*/ 32340 h 144"/>
              <a:gd name="T20" fmla="*/ 210856 w 154"/>
              <a:gd name="T21" fmla="*/ 355740 h 144"/>
              <a:gd name="T22" fmla="*/ 270328 w 154"/>
              <a:gd name="T23" fmla="*/ 371910 h 144"/>
              <a:gd name="T24" fmla="*/ 383866 w 154"/>
              <a:gd name="T25" fmla="*/ 447371 h 144"/>
              <a:gd name="T26" fmla="*/ 383866 w 154"/>
              <a:gd name="T27" fmla="*/ 679141 h 144"/>
              <a:gd name="T28" fmla="*/ 189230 w 154"/>
              <a:gd name="T29" fmla="*/ 776161 h 144"/>
              <a:gd name="T30" fmla="*/ 643380 w 154"/>
              <a:gd name="T31" fmla="*/ 776161 h 144"/>
              <a:gd name="T32" fmla="*/ 448744 w 154"/>
              <a:gd name="T33" fmla="*/ 679141 h 144"/>
              <a:gd name="T34" fmla="*/ 448744 w 154"/>
              <a:gd name="T35" fmla="*/ 447371 h 144"/>
              <a:gd name="T36" fmla="*/ 562282 w 154"/>
              <a:gd name="T37" fmla="*/ 371910 h 144"/>
              <a:gd name="T38" fmla="*/ 643380 w 154"/>
              <a:gd name="T39" fmla="*/ 140140 h 144"/>
              <a:gd name="T40" fmla="*/ 643380 w 154"/>
              <a:gd name="T41" fmla="*/ 64680 h 144"/>
              <a:gd name="T42" fmla="*/ 697446 w 154"/>
              <a:gd name="T43" fmla="*/ 64680 h 144"/>
              <a:gd name="T44" fmla="*/ 773138 w 154"/>
              <a:gd name="T45" fmla="*/ 64680 h 144"/>
              <a:gd name="T46" fmla="*/ 610941 w 154"/>
              <a:gd name="T47" fmla="*/ 323400 h 144"/>
              <a:gd name="T48" fmla="*/ 589315 w 154"/>
              <a:gd name="T49" fmla="*/ 334180 h 144"/>
              <a:gd name="T50" fmla="*/ 643380 w 154"/>
              <a:gd name="T51" fmla="*/ 140140 h 144"/>
              <a:gd name="T52" fmla="*/ 221669 w 154"/>
              <a:gd name="T53" fmla="*/ 323400 h 144"/>
              <a:gd name="T54" fmla="*/ 59472 w 154"/>
              <a:gd name="T55" fmla="*/ 64680 h 144"/>
              <a:gd name="T56" fmla="*/ 135164 w 154"/>
              <a:gd name="T57" fmla="*/ 64680 h 144"/>
              <a:gd name="T58" fmla="*/ 189230 w 154"/>
              <a:gd name="T59" fmla="*/ 64680 h 144"/>
              <a:gd name="T60" fmla="*/ 189230 w 154"/>
              <a:gd name="T61" fmla="*/ 140140 h 144"/>
              <a:gd name="T62" fmla="*/ 243295 w 154"/>
              <a:gd name="T63" fmla="*/ 334180 h 144"/>
              <a:gd name="T64" fmla="*/ 221669 w 154"/>
              <a:gd name="T65" fmla="*/ 323400 h 144"/>
              <a:gd name="T66" fmla="*/ 416305 w 154"/>
              <a:gd name="T67" fmla="*/ 285670 h 144"/>
              <a:gd name="T68" fmla="*/ 313580 w 154"/>
              <a:gd name="T69" fmla="*/ 355740 h 144"/>
              <a:gd name="T70" fmla="*/ 351426 w 154"/>
              <a:gd name="T71" fmla="*/ 237160 h 144"/>
              <a:gd name="T72" fmla="*/ 254108 w 154"/>
              <a:gd name="T73" fmla="*/ 167090 h 144"/>
              <a:gd name="T74" fmla="*/ 378459 w 154"/>
              <a:gd name="T75" fmla="*/ 161700 h 144"/>
              <a:gd name="T76" fmla="*/ 416305 w 154"/>
              <a:gd name="T77" fmla="*/ 48510 h 144"/>
              <a:gd name="T78" fmla="*/ 454151 w 154"/>
              <a:gd name="T79" fmla="*/ 161700 h 144"/>
              <a:gd name="T80" fmla="*/ 578502 w 154"/>
              <a:gd name="T81" fmla="*/ 167090 h 144"/>
              <a:gd name="T82" fmla="*/ 481184 w 154"/>
              <a:gd name="T83" fmla="*/ 237160 h 144"/>
              <a:gd name="T84" fmla="*/ 519030 w 154"/>
              <a:gd name="T85" fmla="*/ 355740 h 144"/>
              <a:gd name="T86" fmla="*/ 416305 w 154"/>
              <a:gd name="T87" fmla="*/ 285670 h 1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4"/>
              <a:gd name="T133" fmla="*/ 0 h 144"/>
              <a:gd name="T134" fmla="*/ 154 w 154"/>
              <a:gd name="T135" fmla="*/ 144 h 14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文本框 34"/>
          <p:cNvSpPr txBox="1"/>
          <p:nvPr/>
        </p:nvSpPr>
        <p:spPr>
          <a:xfrm>
            <a:off x="5580188" y="3281816"/>
            <a:ext cx="1034799" cy="830997"/>
          </a:xfrm>
          <a:prstGeom prst="rect">
            <a:avLst/>
          </a:prstGeom>
          <a:noFill/>
        </p:spPr>
        <p:txBody>
          <a:bodyPr wrap="square" rtlCol="0">
            <a:spAutoFit/>
          </a:bodyPr>
          <a:lstStyle/>
          <a:p>
            <a:pPr algn="ctr"/>
            <a:r>
              <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添加</a:t>
            </a:r>
            <a:endParaRPr lang="en-US" altLang="zh-CN"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endParaRPr>
          </a:p>
          <a:p>
            <a:pPr algn="ctr"/>
            <a:r>
              <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标题</a:t>
            </a:r>
          </a:p>
        </p:txBody>
      </p:sp>
      <p:sp>
        <p:nvSpPr>
          <p:cNvPr id="19" name="标题 1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 fill="hold"/>
                                        <p:tgtEl>
                                          <p:spTgt spid="4"/>
                                        </p:tgtEl>
                                        <p:attrNameLst>
                                          <p:attrName>ppt_w</p:attrName>
                                        </p:attrNameLst>
                                      </p:cBhvr>
                                      <p:tavLst>
                                        <p:tav tm="0">
                                          <p:val>
                                            <p:fltVal val="0"/>
                                          </p:val>
                                        </p:tav>
                                        <p:tav tm="100000">
                                          <p:val>
                                            <p:strVal val="#ppt_w"/>
                                          </p:val>
                                        </p:tav>
                                      </p:tavLst>
                                    </p:anim>
                                    <p:anim calcmode="lin" valueType="num">
                                      <p:cBhvr>
                                        <p:cTn id="8" dur="250" fill="hold"/>
                                        <p:tgtEl>
                                          <p:spTgt spid="4"/>
                                        </p:tgtEl>
                                        <p:attrNameLst>
                                          <p:attrName>ppt_h</p:attrName>
                                        </p:attrNameLst>
                                      </p:cBhvr>
                                      <p:tavLst>
                                        <p:tav tm="0">
                                          <p:val>
                                            <p:fltVal val="0"/>
                                          </p:val>
                                        </p:tav>
                                        <p:tav tm="100000">
                                          <p:val>
                                            <p:strVal val="#ppt_h"/>
                                          </p:val>
                                        </p:tav>
                                      </p:tavLst>
                                    </p:anim>
                                    <p:animEffect transition="in" filter="fade">
                                      <p:cBhvr>
                                        <p:cTn id="9" dur="25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50" fill="hold"/>
                                        <p:tgtEl>
                                          <p:spTgt spid="5"/>
                                        </p:tgtEl>
                                        <p:attrNameLst>
                                          <p:attrName>ppt_w</p:attrName>
                                        </p:attrNameLst>
                                      </p:cBhvr>
                                      <p:tavLst>
                                        <p:tav tm="0">
                                          <p:val>
                                            <p:fltVal val="0"/>
                                          </p:val>
                                        </p:tav>
                                        <p:tav tm="100000">
                                          <p:val>
                                            <p:strVal val="#ppt_w"/>
                                          </p:val>
                                        </p:tav>
                                      </p:tavLst>
                                    </p:anim>
                                    <p:anim calcmode="lin" valueType="num">
                                      <p:cBhvr>
                                        <p:cTn id="14" dur="250" fill="hold"/>
                                        <p:tgtEl>
                                          <p:spTgt spid="5"/>
                                        </p:tgtEl>
                                        <p:attrNameLst>
                                          <p:attrName>ppt_h</p:attrName>
                                        </p:attrNameLst>
                                      </p:cBhvr>
                                      <p:tavLst>
                                        <p:tav tm="0">
                                          <p:val>
                                            <p:fltVal val="0"/>
                                          </p:val>
                                        </p:tav>
                                        <p:tav tm="100000">
                                          <p:val>
                                            <p:strVal val="#ppt_h"/>
                                          </p:val>
                                        </p:tav>
                                      </p:tavLst>
                                    </p:anim>
                                    <p:animEffect transition="in" filter="fade">
                                      <p:cBhvr>
                                        <p:cTn id="15" dur="250"/>
                                        <p:tgtEl>
                                          <p:spTgt spid="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50" fill="hold"/>
                                        <p:tgtEl>
                                          <p:spTgt spid="6"/>
                                        </p:tgtEl>
                                        <p:attrNameLst>
                                          <p:attrName>ppt_w</p:attrName>
                                        </p:attrNameLst>
                                      </p:cBhvr>
                                      <p:tavLst>
                                        <p:tav tm="0">
                                          <p:val>
                                            <p:fltVal val="0"/>
                                          </p:val>
                                        </p:tav>
                                        <p:tav tm="100000">
                                          <p:val>
                                            <p:strVal val="#ppt_w"/>
                                          </p:val>
                                        </p:tav>
                                      </p:tavLst>
                                    </p:anim>
                                    <p:anim calcmode="lin" valueType="num">
                                      <p:cBhvr>
                                        <p:cTn id="20" dur="250" fill="hold"/>
                                        <p:tgtEl>
                                          <p:spTgt spid="6"/>
                                        </p:tgtEl>
                                        <p:attrNameLst>
                                          <p:attrName>ppt_h</p:attrName>
                                        </p:attrNameLst>
                                      </p:cBhvr>
                                      <p:tavLst>
                                        <p:tav tm="0">
                                          <p:val>
                                            <p:fltVal val="0"/>
                                          </p:val>
                                        </p:tav>
                                        <p:tav tm="100000">
                                          <p:val>
                                            <p:strVal val="#ppt_h"/>
                                          </p:val>
                                        </p:tav>
                                      </p:tavLst>
                                    </p:anim>
                                    <p:animEffect transition="in" filter="fade">
                                      <p:cBhvr>
                                        <p:cTn id="21" dur="250"/>
                                        <p:tgtEl>
                                          <p:spTgt spid="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Effect transition="in" filter="fade">
                                      <p:cBhvr>
                                        <p:cTn id="27" dur="500"/>
                                        <p:tgtEl>
                                          <p:spTgt spid="35"/>
                                        </p:tgtEl>
                                      </p:cBhvr>
                                    </p:animEffect>
                                  </p:childTnLst>
                                </p:cTn>
                              </p:par>
                            </p:childTnLst>
                          </p:cTn>
                        </p:par>
                        <p:par>
                          <p:cTn id="28" fill="hold">
                            <p:stCondLst>
                              <p:cond delay="2000"/>
                            </p:stCondLst>
                            <p:childTnLst>
                              <p:par>
                                <p:cTn id="29" presetID="53" presetClass="entr" presetSubtype="52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anim calcmode="lin" valueType="num">
                                      <p:cBhvr>
                                        <p:cTn id="34" dur="500" fill="hold"/>
                                        <p:tgtEl>
                                          <p:spTgt spid="7"/>
                                        </p:tgtEl>
                                        <p:attrNameLst>
                                          <p:attrName>ppt_x</p:attrName>
                                        </p:attrNameLst>
                                      </p:cBhvr>
                                      <p:tavLst>
                                        <p:tav tm="0">
                                          <p:val>
                                            <p:fltVal val="0.5"/>
                                          </p:val>
                                        </p:tav>
                                        <p:tav tm="100000">
                                          <p:val>
                                            <p:strVal val="#ppt_x"/>
                                          </p:val>
                                        </p:tav>
                                      </p:tavLst>
                                    </p:anim>
                                    <p:anim calcmode="lin" valueType="num">
                                      <p:cBhvr>
                                        <p:cTn id="35" dur="500" fill="hold"/>
                                        <p:tgtEl>
                                          <p:spTgt spid="7"/>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anim calcmode="lin" valueType="num">
                                      <p:cBhvr>
                                        <p:cTn id="41" dur="500" fill="hold"/>
                                        <p:tgtEl>
                                          <p:spTgt spid="10"/>
                                        </p:tgtEl>
                                        <p:attrNameLst>
                                          <p:attrName>ppt_x</p:attrName>
                                        </p:attrNameLst>
                                      </p:cBhvr>
                                      <p:tavLst>
                                        <p:tav tm="0">
                                          <p:val>
                                            <p:fltVal val="0.5"/>
                                          </p:val>
                                        </p:tav>
                                        <p:tav tm="100000">
                                          <p:val>
                                            <p:strVal val="#ppt_x"/>
                                          </p:val>
                                        </p:tav>
                                      </p:tavLst>
                                    </p:anim>
                                    <p:anim calcmode="lin" valueType="num">
                                      <p:cBhvr>
                                        <p:cTn id="42" dur="500" fill="hold"/>
                                        <p:tgtEl>
                                          <p:spTgt spid="1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anim calcmode="lin" valueType="num">
                                      <p:cBhvr>
                                        <p:cTn id="55" dur="500" fill="hold"/>
                                        <p:tgtEl>
                                          <p:spTgt spid="11"/>
                                        </p:tgtEl>
                                        <p:attrNameLst>
                                          <p:attrName>ppt_x</p:attrName>
                                        </p:attrNameLst>
                                      </p:cBhvr>
                                      <p:tavLst>
                                        <p:tav tm="0">
                                          <p:val>
                                            <p:fltVal val="0.5"/>
                                          </p:val>
                                        </p:tav>
                                        <p:tav tm="100000">
                                          <p:val>
                                            <p:strVal val="#ppt_x"/>
                                          </p:val>
                                        </p:tav>
                                      </p:tavLst>
                                    </p:anim>
                                    <p:anim calcmode="lin" valueType="num">
                                      <p:cBhvr>
                                        <p:cTn id="56" dur="500" fill="hold"/>
                                        <p:tgtEl>
                                          <p:spTgt spid="11"/>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fill="hold"/>
                                        <p:tgtEl>
                                          <p:spTgt spid="9"/>
                                        </p:tgtEl>
                                        <p:attrNameLst>
                                          <p:attrName>ppt_w</p:attrName>
                                        </p:attrNameLst>
                                      </p:cBhvr>
                                      <p:tavLst>
                                        <p:tav tm="0">
                                          <p:val>
                                            <p:fltVal val="0"/>
                                          </p:val>
                                        </p:tav>
                                        <p:tav tm="100000">
                                          <p:val>
                                            <p:strVal val="#ppt_w"/>
                                          </p:val>
                                        </p:tav>
                                      </p:tavLst>
                                    </p:anim>
                                    <p:anim calcmode="lin" valueType="num">
                                      <p:cBhvr>
                                        <p:cTn id="60" dur="500" fill="hold"/>
                                        <p:tgtEl>
                                          <p:spTgt spid="9"/>
                                        </p:tgtEl>
                                        <p:attrNameLst>
                                          <p:attrName>ppt_h</p:attrName>
                                        </p:attrNameLst>
                                      </p:cBhvr>
                                      <p:tavLst>
                                        <p:tav tm="0">
                                          <p:val>
                                            <p:fltVal val="0"/>
                                          </p:val>
                                        </p:tav>
                                        <p:tav tm="100000">
                                          <p:val>
                                            <p:strVal val="#ppt_h"/>
                                          </p:val>
                                        </p:tav>
                                      </p:tavLst>
                                    </p:anim>
                                    <p:animEffect transition="in" filter="fade">
                                      <p:cBhvr>
                                        <p:cTn id="61" dur="500"/>
                                        <p:tgtEl>
                                          <p:spTgt spid="9"/>
                                        </p:tgtEl>
                                      </p:cBhvr>
                                    </p:animEffect>
                                    <p:anim calcmode="lin" valueType="num">
                                      <p:cBhvr>
                                        <p:cTn id="62" dur="500" fill="hold"/>
                                        <p:tgtEl>
                                          <p:spTgt spid="9"/>
                                        </p:tgtEl>
                                        <p:attrNameLst>
                                          <p:attrName>ppt_x</p:attrName>
                                        </p:attrNameLst>
                                      </p:cBhvr>
                                      <p:tavLst>
                                        <p:tav tm="0">
                                          <p:val>
                                            <p:fltVal val="0.5"/>
                                          </p:val>
                                        </p:tav>
                                        <p:tav tm="100000">
                                          <p:val>
                                            <p:strVal val="#ppt_x"/>
                                          </p:val>
                                        </p:tav>
                                      </p:tavLst>
                                    </p:anim>
                                    <p:anim calcmode="lin" valueType="num">
                                      <p:cBhvr>
                                        <p:cTn id="63" dur="500" fill="hold"/>
                                        <p:tgtEl>
                                          <p:spTgt spid="9"/>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Effect transition="in" filter="fade">
                                      <p:cBhvr>
                                        <p:cTn id="68" dur="500"/>
                                        <p:tgtEl>
                                          <p:spTgt spid="12"/>
                                        </p:tgtEl>
                                      </p:cBhvr>
                                    </p:animEffect>
                                    <p:anim calcmode="lin" valueType="num">
                                      <p:cBhvr>
                                        <p:cTn id="69" dur="500" fill="hold"/>
                                        <p:tgtEl>
                                          <p:spTgt spid="12"/>
                                        </p:tgtEl>
                                        <p:attrNameLst>
                                          <p:attrName>ppt_x</p:attrName>
                                        </p:attrNameLst>
                                      </p:cBhvr>
                                      <p:tavLst>
                                        <p:tav tm="0">
                                          <p:val>
                                            <p:fltVal val="0.5"/>
                                          </p:val>
                                        </p:tav>
                                        <p:tav tm="100000">
                                          <p:val>
                                            <p:strVal val="#ppt_x"/>
                                          </p:val>
                                        </p:tav>
                                      </p:tavLst>
                                    </p:anim>
                                    <p:anim calcmode="lin" valueType="num">
                                      <p:cBhvr>
                                        <p:cTn id="70" dur="500" fill="hold"/>
                                        <p:tgtEl>
                                          <p:spTgt spid="12"/>
                                        </p:tgtEl>
                                        <p:attrNameLst>
                                          <p:attrName>ppt_y</p:attrName>
                                        </p:attrNameLst>
                                      </p:cBhvr>
                                      <p:tavLst>
                                        <p:tav tm="0">
                                          <p:val>
                                            <p:fltVal val="0.5"/>
                                          </p:val>
                                        </p:tav>
                                        <p:tav tm="100000">
                                          <p:val>
                                            <p:strVal val="#ppt_y"/>
                                          </p:val>
                                        </p:tav>
                                      </p:tavLst>
                                    </p:anim>
                                  </p:childTnLst>
                                </p:cTn>
                              </p:par>
                            </p:childTnLst>
                          </p:cTn>
                        </p:par>
                        <p:par>
                          <p:cTn id="71" fill="hold">
                            <p:stCondLst>
                              <p:cond delay="2500"/>
                            </p:stCondLst>
                            <p:childTnLst>
                              <p:par>
                                <p:cTn id="72" presetID="10" presetClass="entr" presetSubtype="0" fill="hold" nodeType="afterEffect">
                                  <p:stCondLst>
                                    <p:cond delay="0"/>
                                  </p:stCondLst>
                                  <p:childTnLst>
                                    <p:set>
                                      <p:cBhvr>
                                        <p:cTn id="73" dur="1" fill="hold">
                                          <p:stCondLst>
                                            <p:cond delay="0"/>
                                          </p:stCondLst>
                                        </p:cTn>
                                        <p:tgtEl>
                                          <p:spTgt spid="30"/>
                                        </p:tgtEl>
                                        <p:attrNameLst>
                                          <p:attrName>style.visibility</p:attrName>
                                        </p:attrNameLst>
                                      </p:cBhvr>
                                      <p:to>
                                        <p:strVal val="visible"/>
                                      </p:to>
                                    </p:set>
                                    <p:animEffect transition="in" filter="fade">
                                      <p:cBhvr>
                                        <p:cTn id="74" dur="500"/>
                                        <p:tgtEl>
                                          <p:spTgt spid="30"/>
                                        </p:tgtEl>
                                      </p:cBhvr>
                                    </p:animEffect>
                                  </p:childTnLst>
                                </p:cTn>
                              </p:par>
                            </p:childTnLst>
                          </p:cTn>
                        </p:par>
                        <p:par>
                          <p:cTn id="75" fill="hold">
                            <p:stCondLst>
                              <p:cond delay="3000"/>
                            </p:stCondLst>
                            <p:childTnLst>
                              <p:par>
                                <p:cTn id="76" presetID="22" presetClass="entr" presetSubtype="2" fill="hold" grpId="0"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right)">
                                      <p:cBhvr>
                                        <p:cTn id="78" dur="500"/>
                                        <p:tgtEl>
                                          <p:spTgt spid="13"/>
                                        </p:tgtEl>
                                      </p:cBhvr>
                                    </p:animEffect>
                                  </p:childTnLst>
                                </p:cTn>
                              </p:par>
                            </p:childTnLst>
                          </p:cTn>
                        </p:par>
                        <p:par>
                          <p:cTn id="79" fill="hold">
                            <p:stCondLst>
                              <p:cond delay="3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childTnLst>
                          </p:cTn>
                        </p:par>
                        <p:par>
                          <p:cTn id="83" fill="hold">
                            <p:stCondLst>
                              <p:cond delay="4000"/>
                            </p:stCondLst>
                            <p:childTnLst>
                              <p:par>
                                <p:cTn id="84" presetID="22" presetClass="entr" presetSubtype="8"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Effect transition="in" filter="wipe(left)">
                                      <p:cBhvr>
                                        <p:cTn id="86" dur="500"/>
                                        <p:tgtEl>
                                          <p:spTgt spid="16"/>
                                        </p:tgtEl>
                                      </p:cBhvr>
                                    </p:animEffect>
                                  </p:childTnLst>
                                </p:cTn>
                              </p:par>
                            </p:childTnLst>
                          </p:cTn>
                        </p:par>
                        <p:par>
                          <p:cTn id="87" fill="hold">
                            <p:stCondLst>
                              <p:cond delay="4500"/>
                            </p:stCondLst>
                            <p:childTnLst>
                              <p:par>
                                <p:cTn id="88" presetID="10"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par>
                          <p:cTn id="91" fill="hold">
                            <p:stCondLst>
                              <p:cond delay="5000"/>
                            </p:stCondLst>
                            <p:childTnLst>
                              <p:par>
                                <p:cTn id="92" presetID="2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wipe(right)">
                                      <p:cBhvr>
                                        <p:cTn id="94" dur="500"/>
                                        <p:tgtEl>
                                          <p:spTgt spid="14"/>
                                        </p:tgtEl>
                                      </p:cBhvr>
                                    </p:animEffect>
                                  </p:childTnLst>
                                </p:cTn>
                              </p:par>
                            </p:childTnLst>
                          </p:cTn>
                        </p:par>
                        <p:par>
                          <p:cTn id="95" fill="hold">
                            <p:stCondLst>
                              <p:cond delay="5500"/>
                            </p:stCondLst>
                            <p:childTnLst>
                              <p:par>
                                <p:cTn id="96" presetID="10" presetClass="entr" presetSubtype="0" fill="hold" grpId="0" nodeType="after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fade">
                                      <p:cBhvr>
                                        <p:cTn id="98" dur="500"/>
                                        <p:tgtEl>
                                          <p:spTgt spid="28"/>
                                        </p:tgtEl>
                                      </p:cBhvr>
                                    </p:animEffect>
                                  </p:childTnLst>
                                </p:cTn>
                              </p:par>
                            </p:childTnLst>
                          </p:cTn>
                        </p:par>
                        <p:par>
                          <p:cTn id="99" fill="hold">
                            <p:stCondLst>
                              <p:cond delay="6000"/>
                            </p:stCondLst>
                            <p:childTnLst>
                              <p:par>
                                <p:cTn id="100" presetID="22" presetClass="entr" presetSubtype="8" fill="hold" grpId="0" nodeType="after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wipe(left)">
                                      <p:cBhvr>
                                        <p:cTn id="102" dur="500"/>
                                        <p:tgtEl>
                                          <p:spTgt spid="17"/>
                                        </p:tgtEl>
                                      </p:cBhvr>
                                    </p:animEffect>
                                  </p:childTnLst>
                                </p:cTn>
                              </p:par>
                            </p:childTnLst>
                          </p:cTn>
                        </p:par>
                        <p:par>
                          <p:cTn id="103" fill="hold">
                            <p:stCondLst>
                              <p:cond delay="6500"/>
                            </p:stCondLst>
                            <p:childTnLst>
                              <p:par>
                                <p:cTn id="104" presetID="10" presetClass="entr" presetSubtype="0" fill="hold" grpId="0" nodeType="after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fade">
                                      <p:cBhvr>
                                        <p:cTn id="106" dur="500"/>
                                        <p:tgtEl>
                                          <p:spTgt spid="29"/>
                                        </p:tgtEl>
                                      </p:cBhvr>
                                    </p:animEffect>
                                  </p:childTnLst>
                                </p:cTn>
                              </p:par>
                            </p:childTnLst>
                          </p:cTn>
                        </p:par>
                        <p:par>
                          <p:cTn id="107" fill="hold">
                            <p:stCondLst>
                              <p:cond delay="7000"/>
                            </p:stCondLst>
                            <p:childTnLst>
                              <p:par>
                                <p:cTn id="108" presetID="22" presetClass="entr" presetSubtype="2"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ipe(right)">
                                      <p:cBhvr>
                                        <p:cTn id="110" dur="500"/>
                                        <p:tgtEl>
                                          <p:spTgt spid="15"/>
                                        </p:tgtEl>
                                      </p:cBhvr>
                                    </p:animEffect>
                                  </p:childTnLst>
                                </p:cTn>
                              </p:par>
                            </p:childTnLst>
                          </p:cTn>
                        </p:par>
                        <p:par>
                          <p:cTn id="111" fill="hold">
                            <p:stCondLst>
                              <p:cond delay="7500"/>
                            </p:stCondLst>
                            <p:childTnLst>
                              <p:par>
                                <p:cTn id="112" presetID="10" presetClass="entr" presetSubtype="0" fill="hold" grpId="0" nodeType="afterEffect">
                                  <p:stCondLst>
                                    <p:cond delay="0"/>
                                  </p:stCondLst>
                                  <p:childTnLst>
                                    <p:set>
                                      <p:cBhvr>
                                        <p:cTn id="113" dur="1" fill="hold">
                                          <p:stCondLst>
                                            <p:cond delay="0"/>
                                          </p:stCondLst>
                                        </p:cTn>
                                        <p:tgtEl>
                                          <p:spTgt spid="34"/>
                                        </p:tgtEl>
                                        <p:attrNameLst>
                                          <p:attrName>style.visibility</p:attrName>
                                        </p:attrNameLst>
                                      </p:cBhvr>
                                      <p:to>
                                        <p:strVal val="visible"/>
                                      </p:to>
                                    </p:set>
                                    <p:animEffect transition="in" filter="fade">
                                      <p:cBhvr>
                                        <p:cTn id="114" dur="500"/>
                                        <p:tgtEl>
                                          <p:spTgt spid="34"/>
                                        </p:tgtEl>
                                      </p:cBhvr>
                                    </p:animEffect>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wipe(left)">
                                      <p:cBhvr>
                                        <p:cTn id="1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26" grpId="0" animBg="1"/>
      <p:bldP spid="27" grpId="0" animBg="1"/>
      <p:bldP spid="28" grpId="0" animBg="1"/>
      <p:bldP spid="29" grpId="0" animBg="1"/>
      <p:bldP spid="34" grpId="0" animBg="1"/>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32367" y="2155747"/>
            <a:ext cx="3242675" cy="3035970"/>
            <a:chOff x="1531967" y="2155747"/>
            <a:chExt cx="3241831" cy="3035970"/>
          </a:xfrm>
        </p:grpSpPr>
        <p:grpSp>
          <p:nvGrpSpPr>
            <p:cNvPr id="10" name="Group 2"/>
            <p:cNvGrpSpPr/>
            <p:nvPr/>
          </p:nvGrpSpPr>
          <p:grpSpPr>
            <a:xfrm>
              <a:off x="1531967" y="3145420"/>
              <a:ext cx="3241831" cy="2046297"/>
              <a:chOff x="1685115" y="3521460"/>
              <a:chExt cx="4322441" cy="2728396"/>
            </a:xfrm>
          </p:grpSpPr>
          <p:sp>
            <p:nvSpPr>
              <p:cNvPr id="12" name="Freeform 5"/>
              <p:cNvSpPr/>
              <p:nvPr/>
            </p:nvSpPr>
            <p:spPr bwMode="auto">
              <a:xfrm>
                <a:off x="3925886" y="4199156"/>
                <a:ext cx="2081670" cy="2050700"/>
              </a:xfrm>
              <a:custGeom>
                <a:avLst/>
                <a:gdLst>
                  <a:gd name="T0" fmla="*/ 3577 w 3638"/>
                  <a:gd name="T1" fmla="*/ 3090 h 3585"/>
                  <a:gd name="T2" fmla="*/ 3555 w 3638"/>
                  <a:gd name="T3" fmla="*/ 3072 h 3585"/>
                  <a:gd name="T4" fmla="*/ 3556 w 3638"/>
                  <a:gd name="T5" fmla="*/ 3071 h 3585"/>
                  <a:gd name="T6" fmla="*/ 468 w 3638"/>
                  <a:gd name="T7" fmla="*/ 0 h 3585"/>
                  <a:gd name="T8" fmla="*/ 0 w 3638"/>
                  <a:gd name="T9" fmla="*/ 470 h 3585"/>
                  <a:gd name="T10" fmla="*/ 3062 w 3638"/>
                  <a:gd name="T11" fmla="*/ 3516 h 3585"/>
                  <a:gd name="T12" fmla="*/ 3067 w 3638"/>
                  <a:gd name="T13" fmla="*/ 3522 h 3585"/>
                  <a:gd name="T14" fmla="*/ 3084 w 3638"/>
                  <a:gd name="T15" fmla="*/ 3537 h 3585"/>
                  <a:gd name="T16" fmla="*/ 3088 w 3638"/>
                  <a:gd name="T17" fmla="*/ 3541 h 3585"/>
                  <a:gd name="T18" fmla="*/ 3088 w 3638"/>
                  <a:gd name="T19" fmla="*/ 3540 h 3585"/>
                  <a:gd name="T20" fmla="*/ 3432 w 3638"/>
                  <a:gd name="T21" fmla="*/ 3436 h 3585"/>
                  <a:gd name="T22" fmla="*/ 3577 w 3638"/>
                  <a:gd name="T23" fmla="*/ 3090 h 3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8" h="3585">
                    <a:moveTo>
                      <a:pt x="3577" y="3090"/>
                    </a:moveTo>
                    <a:cubicBezTo>
                      <a:pt x="3570" y="3083"/>
                      <a:pt x="3563" y="3077"/>
                      <a:pt x="3555" y="3072"/>
                    </a:cubicBezTo>
                    <a:cubicBezTo>
                      <a:pt x="3556" y="3071"/>
                      <a:pt x="3556" y="3071"/>
                      <a:pt x="3556" y="3071"/>
                    </a:cubicBezTo>
                    <a:cubicBezTo>
                      <a:pt x="468" y="0"/>
                      <a:pt x="468" y="0"/>
                      <a:pt x="468" y="0"/>
                    </a:cubicBezTo>
                    <a:cubicBezTo>
                      <a:pt x="0" y="470"/>
                      <a:pt x="0" y="470"/>
                      <a:pt x="0" y="470"/>
                    </a:cubicBezTo>
                    <a:cubicBezTo>
                      <a:pt x="3062" y="3516"/>
                      <a:pt x="3062" y="3516"/>
                      <a:pt x="3062" y="3516"/>
                    </a:cubicBezTo>
                    <a:cubicBezTo>
                      <a:pt x="3064" y="3518"/>
                      <a:pt x="3065" y="3520"/>
                      <a:pt x="3067" y="3522"/>
                    </a:cubicBezTo>
                    <a:cubicBezTo>
                      <a:pt x="3072" y="3528"/>
                      <a:pt x="3078" y="3533"/>
                      <a:pt x="3084" y="3537"/>
                    </a:cubicBezTo>
                    <a:cubicBezTo>
                      <a:pt x="3088" y="3541"/>
                      <a:pt x="3088" y="3541"/>
                      <a:pt x="3088" y="3541"/>
                    </a:cubicBezTo>
                    <a:cubicBezTo>
                      <a:pt x="3088" y="3540"/>
                      <a:pt x="3088" y="3540"/>
                      <a:pt x="3088" y="3540"/>
                    </a:cubicBezTo>
                    <a:cubicBezTo>
                      <a:pt x="3160" y="3585"/>
                      <a:pt x="3305" y="3544"/>
                      <a:pt x="3432" y="3436"/>
                    </a:cubicBezTo>
                    <a:cubicBezTo>
                      <a:pt x="3573" y="3317"/>
                      <a:pt x="3638" y="3162"/>
                      <a:pt x="3577" y="3090"/>
                    </a:cubicBezTo>
                    <a:close/>
                  </a:path>
                </a:pathLst>
              </a:custGeom>
              <a:solidFill>
                <a:srgbClr val="603813"/>
              </a:solid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13" name="Freeform 6"/>
              <p:cNvSpPr/>
              <p:nvPr/>
            </p:nvSpPr>
            <p:spPr bwMode="auto">
              <a:xfrm>
                <a:off x="1685115" y="4199156"/>
                <a:ext cx="2081063" cy="2050700"/>
              </a:xfrm>
              <a:custGeom>
                <a:avLst/>
                <a:gdLst>
                  <a:gd name="T0" fmla="*/ 3637 w 3637"/>
                  <a:gd name="T1" fmla="*/ 470 h 3585"/>
                  <a:gd name="T2" fmla="*/ 3169 w 3637"/>
                  <a:gd name="T3" fmla="*/ 0 h 3585"/>
                  <a:gd name="T4" fmla="*/ 82 w 3637"/>
                  <a:gd name="T5" fmla="*/ 3071 h 3585"/>
                  <a:gd name="T6" fmla="*/ 83 w 3637"/>
                  <a:gd name="T7" fmla="*/ 3072 h 3585"/>
                  <a:gd name="T8" fmla="*/ 61 w 3637"/>
                  <a:gd name="T9" fmla="*/ 3090 h 3585"/>
                  <a:gd name="T10" fmla="*/ 205 w 3637"/>
                  <a:gd name="T11" fmla="*/ 3436 h 3585"/>
                  <a:gd name="T12" fmla="*/ 549 w 3637"/>
                  <a:gd name="T13" fmla="*/ 3540 h 3585"/>
                  <a:gd name="T14" fmla="*/ 550 w 3637"/>
                  <a:gd name="T15" fmla="*/ 3541 h 3585"/>
                  <a:gd name="T16" fmla="*/ 553 w 3637"/>
                  <a:gd name="T17" fmla="*/ 3537 h 3585"/>
                  <a:gd name="T18" fmla="*/ 570 w 3637"/>
                  <a:gd name="T19" fmla="*/ 3522 h 3585"/>
                  <a:gd name="T20" fmla="*/ 575 w 3637"/>
                  <a:gd name="T21" fmla="*/ 3516 h 3585"/>
                  <a:gd name="T22" fmla="*/ 3637 w 3637"/>
                  <a:gd name="T23" fmla="*/ 470 h 3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7" h="3585">
                    <a:moveTo>
                      <a:pt x="3637" y="470"/>
                    </a:moveTo>
                    <a:cubicBezTo>
                      <a:pt x="3169" y="0"/>
                      <a:pt x="3169" y="0"/>
                      <a:pt x="3169" y="0"/>
                    </a:cubicBezTo>
                    <a:cubicBezTo>
                      <a:pt x="82" y="3071"/>
                      <a:pt x="82" y="3071"/>
                      <a:pt x="82" y="3071"/>
                    </a:cubicBezTo>
                    <a:cubicBezTo>
                      <a:pt x="83" y="3072"/>
                      <a:pt x="83" y="3072"/>
                      <a:pt x="83" y="3072"/>
                    </a:cubicBezTo>
                    <a:cubicBezTo>
                      <a:pt x="74" y="3077"/>
                      <a:pt x="67" y="3083"/>
                      <a:pt x="61" y="3090"/>
                    </a:cubicBezTo>
                    <a:cubicBezTo>
                      <a:pt x="0" y="3162"/>
                      <a:pt x="65" y="3317"/>
                      <a:pt x="205" y="3436"/>
                    </a:cubicBezTo>
                    <a:cubicBezTo>
                      <a:pt x="332" y="3544"/>
                      <a:pt x="477" y="3585"/>
                      <a:pt x="549" y="3540"/>
                    </a:cubicBezTo>
                    <a:cubicBezTo>
                      <a:pt x="550" y="3541"/>
                      <a:pt x="550" y="3541"/>
                      <a:pt x="550" y="3541"/>
                    </a:cubicBezTo>
                    <a:cubicBezTo>
                      <a:pt x="553" y="3537"/>
                      <a:pt x="553" y="3537"/>
                      <a:pt x="553" y="3537"/>
                    </a:cubicBezTo>
                    <a:cubicBezTo>
                      <a:pt x="560" y="3533"/>
                      <a:pt x="565" y="3528"/>
                      <a:pt x="570" y="3522"/>
                    </a:cubicBezTo>
                    <a:cubicBezTo>
                      <a:pt x="572" y="3520"/>
                      <a:pt x="574" y="3518"/>
                      <a:pt x="575" y="3516"/>
                    </a:cubicBezTo>
                    <a:lnTo>
                      <a:pt x="3637" y="470"/>
                    </a:lnTo>
                    <a:close/>
                  </a:path>
                </a:pathLst>
              </a:custGeom>
              <a:solidFill>
                <a:srgbClr val="603813"/>
              </a:solid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14" name="Freeform 9"/>
              <p:cNvSpPr/>
              <p:nvPr/>
            </p:nvSpPr>
            <p:spPr bwMode="auto">
              <a:xfrm>
                <a:off x="3668410" y="3521460"/>
                <a:ext cx="411112" cy="2598444"/>
              </a:xfrm>
              <a:custGeom>
                <a:avLst/>
                <a:gdLst>
                  <a:gd name="T0" fmla="*/ 667 w 719"/>
                  <a:gd name="T1" fmla="*/ 4334 h 4542"/>
                  <a:gd name="T2" fmla="*/ 666 w 719"/>
                  <a:gd name="T3" fmla="*/ 4326 h 4542"/>
                  <a:gd name="T4" fmla="*/ 719 w 719"/>
                  <a:gd name="T5" fmla="*/ 8 h 4542"/>
                  <a:gd name="T6" fmla="*/ 56 w 719"/>
                  <a:gd name="T7" fmla="*/ 0 h 4542"/>
                  <a:gd name="T8" fmla="*/ 2 w 719"/>
                  <a:gd name="T9" fmla="*/ 4354 h 4542"/>
                  <a:gd name="T10" fmla="*/ 4 w 719"/>
                  <a:gd name="T11" fmla="*/ 4354 h 4542"/>
                  <a:gd name="T12" fmla="*/ 1 w 719"/>
                  <a:gd name="T13" fmla="*/ 4383 h 4542"/>
                  <a:gd name="T14" fmla="*/ 347 w 719"/>
                  <a:gd name="T15" fmla="*/ 4529 h 4542"/>
                  <a:gd name="T16" fmla="*/ 665 w 719"/>
                  <a:gd name="T17" fmla="*/ 4362 h 4542"/>
                  <a:gd name="T18" fmla="*/ 666 w 719"/>
                  <a:gd name="T19" fmla="*/ 4362 h 4542"/>
                  <a:gd name="T20" fmla="*/ 666 w 719"/>
                  <a:gd name="T21" fmla="*/ 4357 h 4542"/>
                  <a:gd name="T22" fmla="*/ 667 w 719"/>
                  <a:gd name="T23" fmla="*/ 4334 h 4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542">
                    <a:moveTo>
                      <a:pt x="667" y="4334"/>
                    </a:moveTo>
                    <a:cubicBezTo>
                      <a:pt x="667" y="4332"/>
                      <a:pt x="667" y="4329"/>
                      <a:pt x="666" y="4326"/>
                    </a:cubicBezTo>
                    <a:cubicBezTo>
                      <a:pt x="719" y="8"/>
                      <a:pt x="719" y="8"/>
                      <a:pt x="719" y="8"/>
                    </a:cubicBezTo>
                    <a:cubicBezTo>
                      <a:pt x="56" y="0"/>
                      <a:pt x="56" y="0"/>
                      <a:pt x="56" y="0"/>
                    </a:cubicBezTo>
                    <a:cubicBezTo>
                      <a:pt x="2" y="4354"/>
                      <a:pt x="2" y="4354"/>
                      <a:pt x="2" y="4354"/>
                    </a:cubicBezTo>
                    <a:cubicBezTo>
                      <a:pt x="4" y="4354"/>
                      <a:pt x="4" y="4354"/>
                      <a:pt x="4" y="4354"/>
                    </a:cubicBezTo>
                    <a:cubicBezTo>
                      <a:pt x="1" y="4364"/>
                      <a:pt x="0" y="4373"/>
                      <a:pt x="1" y="4383"/>
                    </a:cubicBezTo>
                    <a:cubicBezTo>
                      <a:pt x="8" y="4477"/>
                      <a:pt x="163" y="4542"/>
                      <a:pt x="347" y="4529"/>
                    </a:cubicBezTo>
                    <a:cubicBezTo>
                      <a:pt x="512" y="4517"/>
                      <a:pt x="645" y="4445"/>
                      <a:pt x="665" y="4362"/>
                    </a:cubicBezTo>
                    <a:cubicBezTo>
                      <a:pt x="666" y="4362"/>
                      <a:pt x="666" y="4362"/>
                      <a:pt x="666" y="4362"/>
                    </a:cubicBezTo>
                    <a:cubicBezTo>
                      <a:pt x="666" y="4357"/>
                      <a:pt x="666" y="4357"/>
                      <a:pt x="666" y="4357"/>
                    </a:cubicBezTo>
                    <a:cubicBezTo>
                      <a:pt x="667" y="4350"/>
                      <a:pt x="668" y="4342"/>
                      <a:pt x="667" y="4334"/>
                    </a:cubicBezTo>
                    <a:close/>
                  </a:path>
                </a:pathLst>
              </a:custGeom>
              <a:solidFill>
                <a:srgbClr val="603813"/>
              </a:solidFill>
              <a:ln>
                <a:noFill/>
              </a:ln>
              <a:effectLst>
                <a:outerShdw blurRad="393700" dir="18900000" sy="23000" kx="-1200000" algn="b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grpSp>
        <p:grpSp>
          <p:nvGrpSpPr>
            <p:cNvPr id="15" name="Group 3"/>
            <p:cNvGrpSpPr/>
            <p:nvPr/>
          </p:nvGrpSpPr>
          <p:grpSpPr>
            <a:xfrm>
              <a:off x="2089426" y="3015620"/>
              <a:ext cx="2148317" cy="1893269"/>
              <a:chOff x="2428395" y="3348392"/>
              <a:chExt cx="2864422" cy="2524359"/>
            </a:xfrm>
          </p:grpSpPr>
          <p:sp>
            <p:nvSpPr>
              <p:cNvPr id="16" name="Freeform 7"/>
              <p:cNvSpPr/>
              <p:nvPr/>
            </p:nvSpPr>
            <p:spPr bwMode="auto">
              <a:xfrm>
                <a:off x="2428395" y="4143896"/>
                <a:ext cx="1392436" cy="1374218"/>
              </a:xfrm>
              <a:custGeom>
                <a:avLst/>
                <a:gdLst>
                  <a:gd name="T0" fmla="*/ 0 w 2434"/>
                  <a:gd name="T1" fmla="*/ 1956 h 2402"/>
                  <a:gd name="T2" fmla="*/ 492 w 2434"/>
                  <a:gd name="T3" fmla="*/ 2402 h 2402"/>
                  <a:gd name="T4" fmla="*/ 2434 w 2434"/>
                  <a:gd name="T5" fmla="*/ 470 h 2402"/>
                  <a:gd name="T6" fmla="*/ 1966 w 2434"/>
                  <a:gd name="T7" fmla="*/ 0 h 2402"/>
                  <a:gd name="T8" fmla="*/ 0 w 2434"/>
                  <a:gd name="T9" fmla="*/ 1956 h 2402"/>
                </a:gdLst>
                <a:ahLst/>
                <a:cxnLst>
                  <a:cxn ang="0">
                    <a:pos x="T0" y="T1"/>
                  </a:cxn>
                  <a:cxn ang="0">
                    <a:pos x="T2" y="T3"/>
                  </a:cxn>
                  <a:cxn ang="0">
                    <a:pos x="T4" y="T5"/>
                  </a:cxn>
                  <a:cxn ang="0">
                    <a:pos x="T6" y="T7"/>
                  </a:cxn>
                  <a:cxn ang="0">
                    <a:pos x="T8" y="T9"/>
                  </a:cxn>
                </a:cxnLst>
                <a:rect l="0" t="0" r="r" b="b"/>
                <a:pathLst>
                  <a:path w="2434" h="2402">
                    <a:moveTo>
                      <a:pt x="0" y="1956"/>
                    </a:moveTo>
                    <a:cubicBezTo>
                      <a:pt x="90" y="2246"/>
                      <a:pt x="246" y="2330"/>
                      <a:pt x="492" y="2402"/>
                    </a:cubicBezTo>
                    <a:cubicBezTo>
                      <a:pt x="2434" y="470"/>
                      <a:pt x="2434" y="470"/>
                      <a:pt x="2434" y="470"/>
                    </a:cubicBezTo>
                    <a:cubicBezTo>
                      <a:pt x="1966" y="0"/>
                      <a:pt x="1966" y="0"/>
                      <a:pt x="1966" y="0"/>
                    </a:cubicBezTo>
                    <a:lnTo>
                      <a:pt x="0" y="1956"/>
                    </a:lnTo>
                    <a:close/>
                  </a:path>
                </a:pathLst>
              </a:custGeom>
              <a:solidFill>
                <a:srgbClr val="42210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17" name="Freeform 8"/>
              <p:cNvSpPr/>
              <p:nvPr/>
            </p:nvSpPr>
            <p:spPr bwMode="auto">
              <a:xfrm>
                <a:off x="3877913" y="4151183"/>
                <a:ext cx="1414904" cy="1392435"/>
              </a:xfrm>
              <a:custGeom>
                <a:avLst/>
                <a:gdLst>
                  <a:gd name="T0" fmla="*/ 468 w 2473"/>
                  <a:gd name="T1" fmla="*/ 0 h 2434"/>
                  <a:gd name="T2" fmla="*/ 0 w 2473"/>
                  <a:gd name="T3" fmla="*/ 470 h 2434"/>
                  <a:gd name="T4" fmla="*/ 1974 w 2473"/>
                  <a:gd name="T5" fmla="*/ 2434 h 2434"/>
                  <a:gd name="T6" fmla="*/ 2473 w 2473"/>
                  <a:gd name="T7" fmla="*/ 1994 h 2434"/>
                  <a:gd name="T8" fmla="*/ 468 w 2473"/>
                  <a:gd name="T9" fmla="*/ 0 h 2434"/>
                </a:gdLst>
                <a:ahLst/>
                <a:cxnLst>
                  <a:cxn ang="0">
                    <a:pos x="T0" y="T1"/>
                  </a:cxn>
                  <a:cxn ang="0">
                    <a:pos x="T2" y="T3"/>
                  </a:cxn>
                  <a:cxn ang="0">
                    <a:pos x="T4" y="T5"/>
                  </a:cxn>
                  <a:cxn ang="0">
                    <a:pos x="T6" y="T7"/>
                  </a:cxn>
                  <a:cxn ang="0">
                    <a:pos x="T8" y="T9"/>
                  </a:cxn>
                </a:cxnLst>
                <a:rect l="0" t="0" r="r" b="b"/>
                <a:pathLst>
                  <a:path w="2473" h="2434">
                    <a:moveTo>
                      <a:pt x="468" y="0"/>
                    </a:moveTo>
                    <a:cubicBezTo>
                      <a:pt x="0" y="470"/>
                      <a:pt x="0" y="470"/>
                      <a:pt x="0" y="470"/>
                    </a:cubicBezTo>
                    <a:cubicBezTo>
                      <a:pt x="1974" y="2434"/>
                      <a:pt x="1974" y="2434"/>
                      <a:pt x="1974" y="2434"/>
                    </a:cubicBezTo>
                    <a:cubicBezTo>
                      <a:pt x="2200" y="2366"/>
                      <a:pt x="2332" y="2258"/>
                      <a:pt x="2473" y="1994"/>
                    </a:cubicBezTo>
                    <a:lnTo>
                      <a:pt x="468" y="0"/>
                    </a:lnTo>
                    <a:close/>
                  </a:path>
                </a:pathLst>
              </a:custGeom>
              <a:solidFill>
                <a:srgbClr val="42210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18" name="Freeform 10"/>
              <p:cNvSpPr/>
              <p:nvPr/>
            </p:nvSpPr>
            <p:spPr bwMode="auto">
              <a:xfrm>
                <a:off x="3670232" y="3348392"/>
                <a:ext cx="409290" cy="2524359"/>
              </a:xfrm>
              <a:custGeom>
                <a:avLst/>
                <a:gdLst>
                  <a:gd name="T0" fmla="*/ 0 w 715"/>
                  <a:gd name="T1" fmla="*/ 4252 h 4412"/>
                  <a:gd name="T2" fmla="*/ 663 w 715"/>
                  <a:gd name="T3" fmla="*/ 4275 h 4412"/>
                  <a:gd name="T4" fmla="*/ 715 w 715"/>
                  <a:gd name="T5" fmla="*/ 9 h 4412"/>
                  <a:gd name="T6" fmla="*/ 52 w 715"/>
                  <a:gd name="T7" fmla="*/ 0 h 4412"/>
                  <a:gd name="T8" fmla="*/ 0 w 715"/>
                  <a:gd name="T9" fmla="*/ 4252 h 4412"/>
                </a:gdLst>
                <a:ahLst/>
                <a:cxnLst>
                  <a:cxn ang="0">
                    <a:pos x="T0" y="T1"/>
                  </a:cxn>
                  <a:cxn ang="0">
                    <a:pos x="T2" y="T3"/>
                  </a:cxn>
                  <a:cxn ang="0">
                    <a:pos x="T4" y="T5"/>
                  </a:cxn>
                  <a:cxn ang="0">
                    <a:pos x="T6" y="T7"/>
                  </a:cxn>
                  <a:cxn ang="0">
                    <a:pos x="T8" y="T9"/>
                  </a:cxn>
                </a:cxnLst>
                <a:rect l="0" t="0" r="r" b="b"/>
                <a:pathLst>
                  <a:path w="715" h="4412">
                    <a:moveTo>
                      <a:pt x="0" y="4252"/>
                    </a:moveTo>
                    <a:cubicBezTo>
                      <a:pt x="196" y="4412"/>
                      <a:pt x="476" y="4402"/>
                      <a:pt x="663" y="4275"/>
                    </a:cubicBezTo>
                    <a:cubicBezTo>
                      <a:pt x="715" y="9"/>
                      <a:pt x="715" y="9"/>
                      <a:pt x="715" y="9"/>
                    </a:cubicBezTo>
                    <a:cubicBezTo>
                      <a:pt x="52" y="0"/>
                      <a:pt x="52" y="0"/>
                      <a:pt x="52" y="0"/>
                    </a:cubicBezTo>
                    <a:lnTo>
                      <a:pt x="0" y="4252"/>
                    </a:lnTo>
                    <a:close/>
                  </a:path>
                </a:pathLst>
              </a:custGeom>
              <a:solidFill>
                <a:srgbClr val="42210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grpSp>
        <p:grpSp>
          <p:nvGrpSpPr>
            <p:cNvPr id="19" name="Group 1"/>
            <p:cNvGrpSpPr/>
            <p:nvPr/>
          </p:nvGrpSpPr>
          <p:grpSpPr>
            <a:xfrm>
              <a:off x="1855785" y="2155747"/>
              <a:ext cx="2625619" cy="2625163"/>
              <a:chOff x="2116873" y="2201895"/>
              <a:chExt cx="3500825" cy="3500217"/>
            </a:xfrm>
          </p:grpSpPr>
          <p:sp>
            <p:nvSpPr>
              <p:cNvPr id="20" name="Oval 11"/>
              <p:cNvSpPr>
                <a:spLocks noChangeArrowheads="1"/>
              </p:cNvSpPr>
              <p:nvPr/>
            </p:nvSpPr>
            <p:spPr bwMode="auto">
              <a:xfrm>
                <a:off x="2116873" y="2201895"/>
                <a:ext cx="3500825" cy="3500217"/>
              </a:xfrm>
              <a:prstGeom prst="ellipse">
                <a:avLst/>
              </a:prstGeom>
              <a:solidFill>
                <a:srgbClr val="525068"/>
              </a:solidFill>
              <a:ln>
                <a:noFill/>
              </a:ln>
            </p:spPr>
            <p:txBody>
              <a:bodyPr vert="horz" wrap="square" lIns="68580" tIns="34290" rIns="68580" bIns="34290" numCol="1" anchor="t" anchorCtr="0" compatLnSpc="1"/>
              <a:lstStyle/>
              <a:p>
                <a:endParaRPr lang="id-ID" sz="1350"/>
              </a:p>
            </p:txBody>
          </p:sp>
          <p:sp>
            <p:nvSpPr>
              <p:cNvPr id="21" name="Oval 12"/>
              <p:cNvSpPr>
                <a:spLocks noChangeArrowheads="1"/>
              </p:cNvSpPr>
              <p:nvPr/>
            </p:nvSpPr>
            <p:spPr bwMode="auto">
              <a:xfrm>
                <a:off x="2377993" y="2463014"/>
                <a:ext cx="2979193" cy="2978585"/>
              </a:xfrm>
              <a:prstGeom prst="ellipse">
                <a:avLst/>
              </a:prstGeom>
              <a:solidFill>
                <a:schemeClr val="bg1">
                  <a:lumMod val="95000"/>
                </a:schemeClr>
              </a:solidFill>
              <a:ln>
                <a:noFill/>
              </a:ln>
            </p:spPr>
            <p:txBody>
              <a:bodyPr vert="horz" wrap="square" lIns="68580" tIns="34290" rIns="68580" bIns="34290" numCol="1" anchor="t" anchorCtr="0" compatLnSpc="1"/>
              <a:lstStyle/>
              <a:p>
                <a:endParaRPr lang="id-ID" sz="1350"/>
              </a:p>
            </p:txBody>
          </p:sp>
          <p:sp>
            <p:nvSpPr>
              <p:cNvPr id="22" name="Oval 13"/>
              <p:cNvSpPr>
                <a:spLocks noChangeArrowheads="1"/>
              </p:cNvSpPr>
              <p:nvPr/>
            </p:nvSpPr>
            <p:spPr bwMode="auto">
              <a:xfrm>
                <a:off x="2693765" y="2778180"/>
                <a:ext cx="2347648" cy="2347648"/>
              </a:xfrm>
              <a:prstGeom prst="ellipse">
                <a:avLst/>
              </a:prstGeom>
              <a:solidFill>
                <a:srgbClr val="525068"/>
              </a:solidFill>
              <a:ln>
                <a:noFill/>
              </a:ln>
            </p:spPr>
            <p:txBody>
              <a:bodyPr vert="horz" wrap="square" lIns="68580" tIns="34290" rIns="68580" bIns="34290" numCol="1" anchor="t" anchorCtr="0" compatLnSpc="1"/>
              <a:lstStyle/>
              <a:p>
                <a:endParaRPr lang="id-ID" sz="1350"/>
              </a:p>
            </p:txBody>
          </p:sp>
          <p:sp>
            <p:nvSpPr>
              <p:cNvPr id="23" name="Oval 14"/>
              <p:cNvSpPr>
                <a:spLocks noChangeArrowheads="1"/>
              </p:cNvSpPr>
              <p:nvPr/>
            </p:nvSpPr>
            <p:spPr bwMode="auto">
              <a:xfrm>
                <a:off x="2996179" y="3079985"/>
                <a:ext cx="1742822" cy="1744036"/>
              </a:xfrm>
              <a:prstGeom prst="ellipse">
                <a:avLst/>
              </a:prstGeom>
              <a:solidFill>
                <a:schemeClr val="bg1">
                  <a:lumMod val="95000"/>
                </a:schemeClr>
              </a:solidFill>
              <a:ln>
                <a:noFill/>
              </a:ln>
            </p:spPr>
            <p:txBody>
              <a:bodyPr vert="horz" wrap="square" lIns="68580" tIns="34290" rIns="68580" bIns="34290" numCol="1" anchor="t" anchorCtr="0" compatLnSpc="1"/>
              <a:lstStyle/>
              <a:p>
                <a:endParaRPr lang="id-ID" sz="1350"/>
              </a:p>
            </p:txBody>
          </p:sp>
          <p:sp>
            <p:nvSpPr>
              <p:cNvPr id="24" name="Oval 15"/>
              <p:cNvSpPr>
                <a:spLocks noChangeArrowheads="1"/>
              </p:cNvSpPr>
              <p:nvPr/>
            </p:nvSpPr>
            <p:spPr bwMode="auto">
              <a:xfrm>
                <a:off x="3284018" y="3368432"/>
                <a:ext cx="1166537" cy="1167144"/>
              </a:xfrm>
              <a:prstGeom prst="ellipse">
                <a:avLst/>
              </a:prstGeom>
              <a:solidFill>
                <a:srgbClr val="525068"/>
              </a:solidFill>
              <a:ln>
                <a:noFill/>
              </a:ln>
            </p:spPr>
            <p:txBody>
              <a:bodyPr vert="horz" wrap="square" lIns="68580" tIns="34290" rIns="68580" bIns="34290" numCol="1" anchor="t" anchorCtr="0" compatLnSpc="1"/>
              <a:lstStyle/>
              <a:p>
                <a:endParaRPr lang="id-ID" sz="1350"/>
              </a:p>
            </p:txBody>
          </p:sp>
          <p:sp>
            <p:nvSpPr>
              <p:cNvPr id="25" name="Oval 16"/>
              <p:cNvSpPr>
                <a:spLocks noChangeArrowheads="1"/>
              </p:cNvSpPr>
              <p:nvPr/>
            </p:nvSpPr>
            <p:spPr bwMode="auto">
              <a:xfrm>
                <a:off x="3530563" y="3615584"/>
                <a:ext cx="672839" cy="672838"/>
              </a:xfrm>
              <a:prstGeom prst="ellipse">
                <a:avLst/>
              </a:prstGeom>
              <a:solidFill>
                <a:schemeClr val="bg1">
                  <a:lumMod val="95000"/>
                </a:schemeClr>
              </a:solidFill>
              <a:ln>
                <a:noFill/>
              </a:ln>
            </p:spPr>
            <p:txBody>
              <a:bodyPr vert="horz" wrap="square" lIns="68580" tIns="34290" rIns="68580" bIns="34290" numCol="1" anchor="t" anchorCtr="0" compatLnSpc="1"/>
              <a:lstStyle/>
              <a:p>
                <a:endParaRPr lang="id-ID" sz="1350"/>
              </a:p>
            </p:txBody>
          </p:sp>
          <p:sp>
            <p:nvSpPr>
              <p:cNvPr id="29" name="Oval 17"/>
              <p:cNvSpPr>
                <a:spLocks noChangeArrowheads="1"/>
              </p:cNvSpPr>
              <p:nvPr/>
            </p:nvSpPr>
            <p:spPr bwMode="auto">
              <a:xfrm>
                <a:off x="3709096" y="3794117"/>
                <a:ext cx="315773" cy="315773"/>
              </a:xfrm>
              <a:prstGeom prst="ellipse">
                <a:avLst/>
              </a:prstGeom>
              <a:solidFill>
                <a:srgbClr val="525068"/>
              </a:solidFill>
              <a:ln>
                <a:noFill/>
              </a:ln>
            </p:spPr>
            <p:txBody>
              <a:bodyPr vert="horz" wrap="square" lIns="68580" tIns="34290" rIns="68580" bIns="34290" numCol="1" anchor="t" anchorCtr="0" compatLnSpc="1"/>
              <a:lstStyle/>
              <a:p>
                <a:endParaRPr lang="id-ID" sz="1350"/>
              </a:p>
            </p:txBody>
          </p:sp>
        </p:grpSp>
      </p:grpSp>
      <p:grpSp>
        <p:nvGrpSpPr>
          <p:cNvPr id="30" name="Group 44"/>
          <p:cNvGrpSpPr/>
          <p:nvPr/>
        </p:nvGrpSpPr>
        <p:grpSpPr>
          <a:xfrm>
            <a:off x="2398624" y="1734438"/>
            <a:ext cx="1635928" cy="1670945"/>
            <a:chOff x="5920323" y="2302554"/>
            <a:chExt cx="2180669" cy="2227927"/>
          </a:xfrm>
          <a:effectLst>
            <a:outerShdw blurRad="50800" dir="8100000" sx="55000" sy="55000" kx="1200000" algn="br" rotWithShape="0">
              <a:prstClr val="black">
                <a:alpha val="16000"/>
              </a:prstClr>
            </a:outerShdw>
          </a:effectLst>
        </p:grpSpPr>
        <p:sp>
          <p:nvSpPr>
            <p:cNvPr id="31" name="Freeform 21"/>
            <p:cNvSpPr/>
            <p:nvPr/>
          </p:nvSpPr>
          <p:spPr bwMode="auto">
            <a:xfrm>
              <a:off x="7879324" y="4300937"/>
              <a:ext cx="221668" cy="229544"/>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32" name="Freeform 22"/>
            <p:cNvSpPr/>
            <p:nvPr/>
          </p:nvSpPr>
          <p:spPr bwMode="auto">
            <a:xfrm>
              <a:off x="7375227" y="3756332"/>
              <a:ext cx="554732" cy="640248"/>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33" name="Freeform 23"/>
            <p:cNvSpPr/>
            <p:nvPr/>
          </p:nvSpPr>
          <p:spPr bwMode="auto">
            <a:xfrm>
              <a:off x="7363975" y="3746206"/>
              <a:ext cx="155280" cy="247548"/>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34" name="Freeform 24"/>
            <p:cNvSpPr/>
            <p:nvPr/>
          </p:nvSpPr>
          <p:spPr bwMode="auto">
            <a:xfrm>
              <a:off x="5920323" y="2783021"/>
              <a:ext cx="534478" cy="459088"/>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7F921E"/>
            </a:solidFill>
            <a:ln>
              <a:noFill/>
            </a:ln>
          </p:spPr>
          <p:txBody>
            <a:bodyPr vert="horz" wrap="square" lIns="68580" tIns="34290" rIns="68580" bIns="34290" numCol="1" anchor="t" anchorCtr="0" compatLnSpc="1"/>
            <a:lstStyle/>
            <a:p>
              <a:endParaRPr lang="id-ID" sz="1350"/>
            </a:p>
          </p:txBody>
        </p:sp>
        <p:sp>
          <p:nvSpPr>
            <p:cNvPr id="35" name="Freeform 25"/>
            <p:cNvSpPr/>
            <p:nvPr/>
          </p:nvSpPr>
          <p:spPr bwMode="auto">
            <a:xfrm>
              <a:off x="6315274" y="2361065"/>
              <a:ext cx="198038" cy="517599"/>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7F921E"/>
            </a:solidFill>
            <a:ln>
              <a:noFill/>
            </a:ln>
          </p:spPr>
          <p:txBody>
            <a:bodyPr vert="horz" wrap="square" lIns="68580" tIns="34290" rIns="68580" bIns="34290" numCol="1" anchor="t" anchorCtr="0" compatLnSpc="1"/>
            <a:lstStyle/>
            <a:p>
              <a:endParaRPr lang="id-ID" sz="1350"/>
            </a:p>
          </p:txBody>
        </p:sp>
        <p:sp>
          <p:nvSpPr>
            <p:cNvPr id="36" name="Freeform 26"/>
            <p:cNvSpPr/>
            <p:nvPr/>
          </p:nvSpPr>
          <p:spPr bwMode="auto">
            <a:xfrm>
              <a:off x="6072227" y="2841532"/>
              <a:ext cx="569359" cy="690883"/>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B9D533"/>
            </a:solidFill>
            <a:ln>
              <a:noFill/>
            </a:ln>
          </p:spPr>
          <p:txBody>
            <a:bodyPr vert="horz" wrap="square" lIns="68580" tIns="34290" rIns="68580" bIns="34290" numCol="1" anchor="t" anchorCtr="0" compatLnSpc="1"/>
            <a:lstStyle/>
            <a:p>
              <a:endParaRPr lang="id-ID" sz="1350"/>
            </a:p>
          </p:txBody>
        </p:sp>
        <p:sp>
          <p:nvSpPr>
            <p:cNvPr id="37" name="Freeform 27"/>
            <p:cNvSpPr/>
            <p:nvPr/>
          </p:nvSpPr>
          <p:spPr bwMode="auto">
            <a:xfrm>
              <a:off x="6363658" y="2302554"/>
              <a:ext cx="541229" cy="755020"/>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B9D533"/>
            </a:solidFill>
            <a:ln>
              <a:noFill/>
            </a:ln>
          </p:spPr>
          <p:txBody>
            <a:bodyPr vert="horz" wrap="square" lIns="68580" tIns="34290" rIns="68580" bIns="34290" numCol="1" anchor="t" anchorCtr="0" compatLnSpc="1"/>
            <a:lstStyle/>
            <a:p>
              <a:endParaRPr lang="id-ID" sz="1350"/>
            </a:p>
          </p:txBody>
        </p:sp>
        <p:sp>
          <p:nvSpPr>
            <p:cNvPr id="38" name="Freeform 28"/>
            <p:cNvSpPr/>
            <p:nvPr/>
          </p:nvSpPr>
          <p:spPr bwMode="auto">
            <a:xfrm>
              <a:off x="6451425" y="2878664"/>
              <a:ext cx="1019446" cy="1046451"/>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7F921E"/>
            </a:solidFill>
            <a:ln>
              <a:noFill/>
            </a:ln>
          </p:spPr>
          <p:txBody>
            <a:bodyPr vert="horz" wrap="square" lIns="68580" tIns="34290" rIns="68580" bIns="34290" numCol="1" anchor="t" anchorCtr="0" compatLnSpc="1"/>
            <a:lstStyle/>
            <a:p>
              <a:endParaRPr lang="id-ID" sz="1350"/>
            </a:p>
          </p:txBody>
        </p:sp>
      </p:grpSp>
      <p:grpSp>
        <p:nvGrpSpPr>
          <p:cNvPr id="39" name="Group 39"/>
          <p:cNvGrpSpPr/>
          <p:nvPr/>
        </p:nvGrpSpPr>
        <p:grpSpPr>
          <a:xfrm>
            <a:off x="1544954" y="1786113"/>
            <a:ext cx="1635928" cy="1670945"/>
            <a:chOff x="6076950" y="2555876"/>
            <a:chExt cx="3076576" cy="3143249"/>
          </a:xfrm>
          <a:effectLst>
            <a:outerShdw blurRad="50800" dir="8100000" sx="55000" sy="55000" kx="1200000" algn="br" rotWithShape="0">
              <a:prstClr val="black">
                <a:alpha val="16000"/>
              </a:prstClr>
            </a:outerShdw>
          </a:effectLst>
        </p:grpSpPr>
        <p:sp>
          <p:nvSpPr>
            <p:cNvPr id="40" name="Freeform 21"/>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41" name="Freeform 22"/>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42" name="Freeform 23"/>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43" name="Freeform 24"/>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5E305D"/>
            </a:solidFill>
            <a:ln>
              <a:noFill/>
            </a:ln>
          </p:spPr>
          <p:txBody>
            <a:bodyPr vert="horz" wrap="square" lIns="68580" tIns="34290" rIns="68580" bIns="34290" numCol="1" anchor="t" anchorCtr="0" compatLnSpc="1"/>
            <a:lstStyle/>
            <a:p>
              <a:endParaRPr lang="id-ID" sz="1350"/>
            </a:p>
          </p:txBody>
        </p:sp>
        <p:sp>
          <p:nvSpPr>
            <p:cNvPr id="44" name="Freeform 25"/>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5E305D"/>
            </a:solidFill>
            <a:ln>
              <a:noFill/>
            </a:ln>
          </p:spPr>
          <p:txBody>
            <a:bodyPr vert="horz" wrap="square" lIns="68580" tIns="34290" rIns="68580" bIns="34290" numCol="1" anchor="t" anchorCtr="0" compatLnSpc="1"/>
            <a:lstStyle/>
            <a:p>
              <a:endParaRPr lang="id-ID" sz="1350"/>
            </a:p>
          </p:txBody>
        </p:sp>
        <p:sp>
          <p:nvSpPr>
            <p:cNvPr id="45" name="Freeform 26"/>
            <p:cNvSpPr/>
            <p:nvPr/>
          </p:nvSpPr>
          <p:spPr bwMode="auto">
            <a:xfrm>
              <a:off x="6291263" y="3316288"/>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984E96"/>
            </a:solidFill>
            <a:ln>
              <a:noFill/>
            </a:ln>
          </p:spPr>
          <p:txBody>
            <a:bodyPr vert="horz" wrap="square" lIns="68580" tIns="34290" rIns="68580" bIns="34290" numCol="1" anchor="t" anchorCtr="0" compatLnSpc="1"/>
            <a:lstStyle/>
            <a:p>
              <a:endParaRPr lang="id-ID" sz="1350"/>
            </a:p>
          </p:txBody>
        </p:sp>
        <p:sp>
          <p:nvSpPr>
            <p:cNvPr id="46" name="Freeform 27"/>
            <p:cNvSpPr/>
            <p:nvPr/>
          </p:nvSpPr>
          <p:spPr bwMode="auto">
            <a:xfrm>
              <a:off x="6702425" y="2555876"/>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984E96"/>
            </a:solidFill>
            <a:ln>
              <a:noFill/>
            </a:ln>
          </p:spPr>
          <p:txBody>
            <a:bodyPr vert="horz" wrap="square" lIns="68580" tIns="34290" rIns="68580" bIns="34290" numCol="1" anchor="t" anchorCtr="0" compatLnSpc="1"/>
            <a:lstStyle/>
            <a:p>
              <a:endParaRPr lang="id-ID" sz="1350"/>
            </a:p>
          </p:txBody>
        </p:sp>
        <p:sp>
          <p:nvSpPr>
            <p:cNvPr id="47" name="Freeform 28"/>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5E305D"/>
            </a:solidFill>
            <a:ln>
              <a:noFill/>
            </a:ln>
          </p:spPr>
          <p:txBody>
            <a:bodyPr vert="horz" wrap="square" lIns="68580" tIns="34290" rIns="68580" bIns="34290" numCol="1" anchor="t" anchorCtr="0" compatLnSpc="1"/>
            <a:lstStyle/>
            <a:p>
              <a:endParaRPr lang="id-ID" sz="1350"/>
            </a:p>
          </p:txBody>
        </p:sp>
      </p:grpSp>
      <p:grpSp>
        <p:nvGrpSpPr>
          <p:cNvPr id="48" name="Group 96"/>
          <p:cNvGrpSpPr/>
          <p:nvPr/>
        </p:nvGrpSpPr>
        <p:grpSpPr>
          <a:xfrm>
            <a:off x="1726870" y="2821397"/>
            <a:ext cx="1635928" cy="1670945"/>
            <a:chOff x="6076950" y="2555876"/>
            <a:chExt cx="3076576" cy="3143249"/>
          </a:xfrm>
          <a:effectLst>
            <a:outerShdw blurRad="50800" dir="8100000" sx="55000" sy="55000" kx="1200000" algn="br" rotWithShape="0">
              <a:prstClr val="black">
                <a:alpha val="16000"/>
              </a:prstClr>
            </a:outerShdw>
          </a:effectLst>
        </p:grpSpPr>
        <p:sp>
          <p:nvSpPr>
            <p:cNvPr id="49" name="Freeform 21"/>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50" name="Freeform 22"/>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51" name="Freeform 23"/>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52" name="Freeform 24"/>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1E705C"/>
            </a:solidFill>
            <a:ln>
              <a:noFill/>
            </a:ln>
          </p:spPr>
          <p:txBody>
            <a:bodyPr vert="horz" wrap="square" lIns="68580" tIns="34290" rIns="68580" bIns="34290" numCol="1" anchor="t" anchorCtr="0" compatLnSpc="1"/>
            <a:lstStyle/>
            <a:p>
              <a:endParaRPr lang="id-ID" sz="1350"/>
            </a:p>
          </p:txBody>
        </p:sp>
        <p:sp>
          <p:nvSpPr>
            <p:cNvPr id="53" name="Freeform 25"/>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1E705C"/>
            </a:solidFill>
            <a:ln>
              <a:noFill/>
            </a:ln>
          </p:spPr>
          <p:txBody>
            <a:bodyPr vert="horz" wrap="square" lIns="68580" tIns="34290" rIns="68580" bIns="34290" numCol="1" anchor="t" anchorCtr="0" compatLnSpc="1"/>
            <a:lstStyle/>
            <a:p>
              <a:endParaRPr lang="id-ID" sz="1350"/>
            </a:p>
          </p:txBody>
        </p:sp>
        <p:sp>
          <p:nvSpPr>
            <p:cNvPr id="54" name="Freeform 26"/>
            <p:cNvSpPr/>
            <p:nvPr/>
          </p:nvSpPr>
          <p:spPr bwMode="auto">
            <a:xfrm>
              <a:off x="6291263" y="3316288"/>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30B695"/>
            </a:solidFill>
            <a:ln>
              <a:noFill/>
            </a:ln>
          </p:spPr>
          <p:txBody>
            <a:bodyPr vert="horz" wrap="square" lIns="68580" tIns="34290" rIns="68580" bIns="34290" numCol="1" anchor="t" anchorCtr="0" compatLnSpc="1"/>
            <a:lstStyle/>
            <a:p>
              <a:endParaRPr lang="id-ID" sz="1350"/>
            </a:p>
          </p:txBody>
        </p:sp>
        <p:sp>
          <p:nvSpPr>
            <p:cNvPr id="55" name="Freeform 27"/>
            <p:cNvSpPr/>
            <p:nvPr/>
          </p:nvSpPr>
          <p:spPr bwMode="auto">
            <a:xfrm>
              <a:off x="6702425" y="2555876"/>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30B695"/>
            </a:solidFill>
            <a:ln>
              <a:noFill/>
            </a:ln>
          </p:spPr>
          <p:txBody>
            <a:bodyPr vert="horz" wrap="square" lIns="68580" tIns="34290" rIns="68580" bIns="34290" numCol="1" anchor="t" anchorCtr="0" compatLnSpc="1"/>
            <a:lstStyle/>
            <a:p>
              <a:endParaRPr lang="id-ID" sz="1350"/>
            </a:p>
          </p:txBody>
        </p:sp>
        <p:sp>
          <p:nvSpPr>
            <p:cNvPr id="56" name="Freeform 28"/>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1E705C"/>
            </a:solidFill>
            <a:ln>
              <a:noFill/>
            </a:ln>
          </p:spPr>
          <p:txBody>
            <a:bodyPr vert="horz" wrap="square" lIns="68580" tIns="34290" rIns="68580" bIns="34290" numCol="1" anchor="t" anchorCtr="0" compatLnSpc="1"/>
            <a:lstStyle/>
            <a:p>
              <a:endParaRPr lang="id-ID" sz="1350"/>
            </a:p>
          </p:txBody>
        </p:sp>
      </p:grpSp>
      <p:sp>
        <p:nvSpPr>
          <p:cNvPr id="75" name="Oval 17"/>
          <p:cNvSpPr/>
          <p:nvPr/>
        </p:nvSpPr>
        <p:spPr>
          <a:xfrm>
            <a:off x="5769836" y="2144303"/>
            <a:ext cx="795949" cy="795949"/>
          </a:xfrm>
          <a:prstGeom prst="ellipse">
            <a:avLst/>
          </a:prstGeom>
          <a:solidFill>
            <a:schemeClr val="accent1"/>
          </a:solidFill>
          <a:ln>
            <a:noFill/>
          </a:ln>
          <a:effectLst>
            <a:outerShdw blurRad="254000" dist="152400" dir="2700000" algn="tl" rotWithShape="0">
              <a:prstClr val="black">
                <a:alpha val="6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noAutofit/>
          </a:bodyPr>
          <a:lstStyle/>
          <a:p>
            <a:pPr algn="ctr"/>
            <a:endParaRPr lang="en-US" sz="2200" dirty="0">
              <a:latin typeface="微软雅黑" panose="020B0503020204020204" pitchFamily="34" charset="-122"/>
              <a:cs typeface="Aparajita" panose="020B0604020202020204" pitchFamily="34" charset="0"/>
            </a:endParaRPr>
          </a:p>
        </p:txBody>
      </p:sp>
      <p:sp>
        <p:nvSpPr>
          <p:cNvPr id="77" name="Oval 15"/>
          <p:cNvSpPr/>
          <p:nvPr/>
        </p:nvSpPr>
        <p:spPr>
          <a:xfrm>
            <a:off x="5760294" y="3316232"/>
            <a:ext cx="795949" cy="795950"/>
          </a:xfrm>
          <a:prstGeom prst="ellipse">
            <a:avLst/>
          </a:prstGeom>
          <a:solidFill>
            <a:schemeClr val="accent2"/>
          </a:solidFill>
          <a:ln>
            <a:noFill/>
          </a:ln>
          <a:effectLst>
            <a:outerShdw blurRad="254000" dist="152400" dir="2700000" algn="tl" rotWithShape="0">
              <a:prstClr val="black">
                <a:alpha val="6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noAutofit/>
          </a:bodyPr>
          <a:lstStyle/>
          <a:p>
            <a:pPr algn="ctr"/>
            <a:endParaRPr lang="en-US" sz="2200" dirty="0">
              <a:latin typeface="微软雅黑" panose="020B0503020204020204" pitchFamily="34" charset="-122"/>
              <a:cs typeface="Aparajita" panose="020B0604020202020204" pitchFamily="34" charset="0"/>
            </a:endParaRPr>
          </a:p>
        </p:txBody>
      </p:sp>
      <p:sp>
        <p:nvSpPr>
          <p:cNvPr id="79" name="Oval 13"/>
          <p:cNvSpPr/>
          <p:nvPr/>
        </p:nvSpPr>
        <p:spPr>
          <a:xfrm>
            <a:off x="5774995" y="4492342"/>
            <a:ext cx="795949" cy="795949"/>
          </a:xfrm>
          <a:prstGeom prst="ellipse">
            <a:avLst/>
          </a:prstGeom>
          <a:solidFill>
            <a:schemeClr val="accent3"/>
          </a:solidFill>
          <a:ln>
            <a:noFill/>
          </a:ln>
          <a:effectLst>
            <a:outerShdw blurRad="254000" dist="152400" dir="2700000" algn="tl" rotWithShape="0">
              <a:prstClr val="black">
                <a:alpha val="60000"/>
              </a:prstClr>
            </a:outerShdw>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noAutofit/>
          </a:bodyPr>
          <a:lstStyle/>
          <a:p>
            <a:pPr algn="ctr"/>
            <a:endParaRPr lang="en-US" sz="2200" dirty="0">
              <a:latin typeface="微软雅黑" panose="020B0503020204020204" pitchFamily="34" charset="-122"/>
              <a:cs typeface="Aparajita" panose="020B0604020202020204" pitchFamily="34" charset="0"/>
            </a:endParaRPr>
          </a:p>
        </p:txBody>
      </p:sp>
      <p:sp>
        <p:nvSpPr>
          <p:cNvPr id="81" name="TextBox 16"/>
          <p:cNvSpPr txBox="1">
            <a:spLocks noChangeArrowheads="1"/>
          </p:cNvSpPr>
          <p:nvPr/>
        </p:nvSpPr>
        <p:spPr bwMode="auto">
          <a:xfrm>
            <a:off x="6753487" y="2020107"/>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82" name="矩形 81"/>
          <p:cNvSpPr/>
          <p:nvPr/>
        </p:nvSpPr>
        <p:spPr>
          <a:xfrm>
            <a:off x="6753487" y="2363945"/>
            <a:ext cx="4322186"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3" name="TextBox 16"/>
          <p:cNvSpPr txBox="1">
            <a:spLocks noChangeArrowheads="1"/>
          </p:cNvSpPr>
          <p:nvPr/>
        </p:nvSpPr>
        <p:spPr bwMode="auto">
          <a:xfrm>
            <a:off x="6753487" y="3182739"/>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84" name="矩形 83"/>
          <p:cNvSpPr/>
          <p:nvPr/>
        </p:nvSpPr>
        <p:spPr>
          <a:xfrm>
            <a:off x="6753487" y="3526577"/>
            <a:ext cx="4322186"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5" name="TextBox 16"/>
          <p:cNvSpPr txBox="1">
            <a:spLocks noChangeArrowheads="1"/>
          </p:cNvSpPr>
          <p:nvPr/>
        </p:nvSpPr>
        <p:spPr bwMode="auto">
          <a:xfrm>
            <a:off x="6753487" y="4409024"/>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86" name="矩形 85"/>
          <p:cNvSpPr/>
          <p:nvPr/>
        </p:nvSpPr>
        <p:spPr>
          <a:xfrm>
            <a:off x="6753487" y="4752862"/>
            <a:ext cx="4322186"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7" name="Freeform 58"/>
          <p:cNvSpPr>
            <a:spLocks noChangeAspect="1" noEditPoints="1"/>
          </p:cNvSpPr>
          <p:nvPr/>
        </p:nvSpPr>
        <p:spPr bwMode="auto">
          <a:xfrm>
            <a:off x="5981593" y="4686647"/>
            <a:ext cx="382752" cy="407339"/>
          </a:xfrm>
          <a:custGeom>
            <a:avLst/>
            <a:gdLst>
              <a:gd name="T0" fmla="*/ 251 w 1211"/>
              <a:gd name="T1" fmla="*/ 752 h 1292"/>
              <a:gd name="T2" fmla="*/ 242 w 1211"/>
              <a:gd name="T3" fmla="*/ 338 h 1292"/>
              <a:gd name="T4" fmla="*/ 96 w 1211"/>
              <a:gd name="T5" fmla="*/ 355 h 1292"/>
              <a:gd name="T6" fmla="*/ 752 w 1211"/>
              <a:gd name="T7" fmla="*/ 359 h 1292"/>
              <a:gd name="T8" fmla="*/ 928 w 1211"/>
              <a:gd name="T9" fmla="*/ 343 h 1292"/>
              <a:gd name="T10" fmla="*/ 743 w 1211"/>
              <a:gd name="T11" fmla="*/ 409 h 1292"/>
              <a:gd name="T12" fmla="*/ 848 w 1211"/>
              <a:gd name="T13" fmla="*/ 624 h 1292"/>
              <a:gd name="T14" fmla="*/ 874 w 1211"/>
              <a:gd name="T15" fmla="*/ 534 h 1292"/>
              <a:gd name="T16" fmla="*/ 644 w 1211"/>
              <a:gd name="T17" fmla="*/ 678 h 1292"/>
              <a:gd name="T18" fmla="*/ 496 w 1211"/>
              <a:gd name="T19" fmla="*/ 682 h 1292"/>
              <a:gd name="T20" fmla="*/ 300 w 1211"/>
              <a:gd name="T21" fmla="*/ 752 h 1292"/>
              <a:gd name="T22" fmla="*/ 297 w 1211"/>
              <a:gd name="T23" fmla="*/ 569 h 1292"/>
              <a:gd name="T24" fmla="*/ 298 w 1211"/>
              <a:gd name="T25" fmla="*/ 637 h 1292"/>
              <a:gd name="T26" fmla="*/ 248 w 1211"/>
              <a:gd name="T27" fmla="*/ 638 h 1292"/>
              <a:gd name="T28" fmla="*/ 247 w 1211"/>
              <a:gd name="T29" fmla="*/ 572 h 1292"/>
              <a:gd name="T30" fmla="*/ 108 w 1211"/>
              <a:gd name="T31" fmla="*/ 466 h 1292"/>
              <a:gd name="T32" fmla="*/ 467 w 1211"/>
              <a:gd name="T33" fmla="*/ 434 h 1292"/>
              <a:gd name="T34" fmla="*/ 294 w 1211"/>
              <a:gd name="T35" fmla="*/ 449 h 1292"/>
              <a:gd name="T36" fmla="*/ 293 w 1211"/>
              <a:gd name="T37" fmla="*/ 400 h 1292"/>
              <a:gd name="T38" fmla="*/ 472 w 1211"/>
              <a:gd name="T39" fmla="*/ 384 h 1292"/>
              <a:gd name="T40" fmla="*/ 715 w 1211"/>
              <a:gd name="T41" fmla="*/ 281 h 1292"/>
              <a:gd name="T42" fmla="*/ 668 w 1211"/>
              <a:gd name="T43" fmla="*/ 547 h 1292"/>
              <a:gd name="T44" fmla="*/ 507 w 1211"/>
              <a:gd name="T45" fmla="*/ 556 h 1292"/>
              <a:gd name="T46" fmla="*/ 518 w 1211"/>
              <a:gd name="T47" fmla="*/ 429 h 1292"/>
              <a:gd name="T48" fmla="*/ 511 w 1211"/>
              <a:gd name="T49" fmla="*/ 507 h 1292"/>
              <a:gd name="T50" fmla="*/ 694 w 1211"/>
              <a:gd name="T51" fmla="*/ 677 h 1292"/>
              <a:gd name="T52" fmla="*/ 799 w 1211"/>
              <a:gd name="T53" fmla="*/ 1184 h 1292"/>
              <a:gd name="T54" fmla="*/ 721 w 1211"/>
              <a:gd name="T55" fmla="*/ 1150 h 1292"/>
              <a:gd name="T56" fmla="*/ 783 w 1211"/>
              <a:gd name="T57" fmla="*/ 1159 h 1292"/>
              <a:gd name="T58" fmla="*/ 282 w 1211"/>
              <a:gd name="T59" fmla="*/ 1184 h 1292"/>
              <a:gd name="T60" fmla="*/ 205 w 1211"/>
              <a:gd name="T61" fmla="*/ 1150 h 1292"/>
              <a:gd name="T62" fmla="*/ 267 w 1211"/>
              <a:gd name="T63" fmla="*/ 1159 h 1292"/>
              <a:gd name="T64" fmla="*/ 1203 w 1211"/>
              <a:gd name="T65" fmla="*/ 35 h 1292"/>
              <a:gd name="T66" fmla="*/ 979 w 1211"/>
              <a:gd name="T67" fmla="*/ 162 h 1292"/>
              <a:gd name="T68" fmla="*/ 54 w 1211"/>
              <a:gd name="T69" fmla="*/ 800 h 1292"/>
              <a:gd name="T70" fmla="*/ 867 w 1211"/>
              <a:gd name="T71" fmla="*/ 942 h 1292"/>
              <a:gd name="T72" fmla="*/ 96 w 1211"/>
              <a:gd name="T73" fmla="*/ 975 h 1292"/>
              <a:gd name="T74" fmla="*/ 21 w 1211"/>
              <a:gd name="T75" fmla="*/ 1109 h 1292"/>
              <a:gd name="T76" fmla="*/ 116 w 1211"/>
              <a:gd name="T77" fmla="*/ 1062 h 1292"/>
              <a:gd name="T78" fmla="*/ 128 w 1211"/>
              <a:gd name="T79" fmla="*/ 1184 h 1292"/>
              <a:gd name="T80" fmla="*/ 267 w 1211"/>
              <a:gd name="T81" fmla="*/ 1081 h 1292"/>
              <a:gd name="T82" fmla="*/ 721 w 1211"/>
              <a:gd name="T83" fmla="*/ 1081 h 1292"/>
              <a:gd name="T84" fmla="*/ 860 w 1211"/>
              <a:gd name="T85" fmla="*/ 1184 h 1292"/>
              <a:gd name="T86" fmla="*/ 846 w 1211"/>
              <a:gd name="T87" fmla="*/ 1062 h 1292"/>
              <a:gd name="T88" fmla="*/ 891 w 1211"/>
              <a:gd name="T89" fmla="*/ 790 h 1292"/>
              <a:gd name="T90" fmla="*/ 1176 w 1211"/>
              <a:gd name="T91" fmla="*/ 90 h 1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1" h="1292">
                <a:moveTo>
                  <a:pt x="131" y="691"/>
                </a:moveTo>
                <a:lnTo>
                  <a:pt x="250" y="688"/>
                </a:lnTo>
                <a:lnTo>
                  <a:pt x="251" y="752"/>
                </a:lnTo>
                <a:lnTo>
                  <a:pt x="137" y="752"/>
                </a:lnTo>
                <a:lnTo>
                  <a:pt x="131" y="691"/>
                </a:lnTo>
                <a:close/>
                <a:moveTo>
                  <a:pt x="242" y="338"/>
                </a:moveTo>
                <a:lnTo>
                  <a:pt x="244" y="404"/>
                </a:lnTo>
                <a:lnTo>
                  <a:pt x="102" y="417"/>
                </a:lnTo>
                <a:lnTo>
                  <a:pt x="96" y="355"/>
                </a:lnTo>
                <a:lnTo>
                  <a:pt x="242" y="338"/>
                </a:lnTo>
                <a:close/>
                <a:moveTo>
                  <a:pt x="928" y="343"/>
                </a:moveTo>
                <a:lnTo>
                  <a:pt x="752" y="359"/>
                </a:lnTo>
                <a:lnTo>
                  <a:pt x="767" y="275"/>
                </a:lnTo>
                <a:lnTo>
                  <a:pt x="953" y="253"/>
                </a:lnTo>
                <a:lnTo>
                  <a:pt x="928" y="343"/>
                </a:lnTo>
                <a:close/>
                <a:moveTo>
                  <a:pt x="888" y="483"/>
                </a:moveTo>
                <a:lnTo>
                  <a:pt x="727" y="493"/>
                </a:lnTo>
                <a:lnTo>
                  <a:pt x="743" y="409"/>
                </a:lnTo>
                <a:lnTo>
                  <a:pt x="913" y="394"/>
                </a:lnTo>
                <a:lnTo>
                  <a:pt x="888" y="483"/>
                </a:lnTo>
                <a:close/>
                <a:moveTo>
                  <a:pt x="848" y="624"/>
                </a:moveTo>
                <a:lnTo>
                  <a:pt x="703" y="627"/>
                </a:lnTo>
                <a:lnTo>
                  <a:pt x="718" y="544"/>
                </a:lnTo>
                <a:lnTo>
                  <a:pt x="874" y="534"/>
                </a:lnTo>
                <a:lnTo>
                  <a:pt x="848" y="624"/>
                </a:lnTo>
                <a:close/>
                <a:moveTo>
                  <a:pt x="496" y="682"/>
                </a:moveTo>
                <a:lnTo>
                  <a:pt x="644" y="678"/>
                </a:lnTo>
                <a:lnTo>
                  <a:pt x="630" y="753"/>
                </a:lnTo>
                <a:lnTo>
                  <a:pt x="490" y="752"/>
                </a:lnTo>
                <a:lnTo>
                  <a:pt x="496" y="682"/>
                </a:lnTo>
                <a:close/>
                <a:moveTo>
                  <a:pt x="446" y="683"/>
                </a:moveTo>
                <a:lnTo>
                  <a:pt x="440" y="752"/>
                </a:lnTo>
                <a:lnTo>
                  <a:pt x="300" y="752"/>
                </a:lnTo>
                <a:lnTo>
                  <a:pt x="299" y="687"/>
                </a:lnTo>
                <a:lnTo>
                  <a:pt x="446" y="683"/>
                </a:lnTo>
                <a:close/>
                <a:moveTo>
                  <a:pt x="297" y="569"/>
                </a:moveTo>
                <a:lnTo>
                  <a:pt x="457" y="560"/>
                </a:lnTo>
                <a:lnTo>
                  <a:pt x="450" y="633"/>
                </a:lnTo>
                <a:lnTo>
                  <a:pt x="298" y="637"/>
                </a:lnTo>
                <a:lnTo>
                  <a:pt x="297" y="569"/>
                </a:lnTo>
                <a:close/>
                <a:moveTo>
                  <a:pt x="247" y="572"/>
                </a:moveTo>
                <a:lnTo>
                  <a:pt x="248" y="638"/>
                </a:lnTo>
                <a:lnTo>
                  <a:pt x="125" y="641"/>
                </a:lnTo>
                <a:lnTo>
                  <a:pt x="119" y="580"/>
                </a:lnTo>
                <a:lnTo>
                  <a:pt x="247" y="572"/>
                </a:lnTo>
                <a:close/>
                <a:moveTo>
                  <a:pt x="246" y="523"/>
                </a:moveTo>
                <a:lnTo>
                  <a:pt x="114" y="531"/>
                </a:lnTo>
                <a:lnTo>
                  <a:pt x="108" y="466"/>
                </a:lnTo>
                <a:lnTo>
                  <a:pt x="245" y="454"/>
                </a:lnTo>
                <a:lnTo>
                  <a:pt x="246" y="523"/>
                </a:lnTo>
                <a:close/>
                <a:moveTo>
                  <a:pt x="467" y="434"/>
                </a:moveTo>
                <a:lnTo>
                  <a:pt x="461" y="510"/>
                </a:lnTo>
                <a:lnTo>
                  <a:pt x="296" y="520"/>
                </a:lnTo>
                <a:lnTo>
                  <a:pt x="294" y="449"/>
                </a:lnTo>
                <a:lnTo>
                  <a:pt x="467" y="434"/>
                </a:lnTo>
                <a:close/>
                <a:moveTo>
                  <a:pt x="472" y="384"/>
                </a:moveTo>
                <a:lnTo>
                  <a:pt x="293" y="400"/>
                </a:lnTo>
                <a:lnTo>
                  <a:pt x="292" y="332"/>
                </a:lnTo>
                <a:lnTo>
                  <a:pt x="478" y="309"/>
                </a:lnTo>
                <a:lnTo>
                  <a:pt x="472" y="384"/>
                </a:lnTo>
                <a:close/>
                <a:moveTo>
                  <a:pt x="522" y="379"/>
                </a:moveTo>
                <a:lnTo>
                  <a:pt x="529" y="303"/>
                </a:lnTo>
                <a:lnTo>
                  <a:pt x="715" y="281"/>
                </a:lnTo>
                <a:lnTo>
                  <a:pt x="700" y="363"/>
                </a:lnTo>
                <a:lnTo>
                  <a:pt x="522" y="379"/>
                </a:lnTo>
                <a:close/>
                <a:moveTo>
                  <a:pt x="668" y="547"/>
                </a:moveTo>
                <a:lnTo>
                  <a:pt x="653" y="629"/>
                </a:lnTo>
                <a:lnTo>
                  <a:pt x="500" y="632"/>
                </a:lnTo>
                <a:lnTo>
                  <a:pt x="507" y="556"/>
                </a:lnTo>
                <a:lnTo>
                  <a:pt x="668" y="547"/>
                </a:lnTo>
                <a:close/>
                <a:moveTo>
                  <a:pt x="511" y="507"/>
                </a:moveTo>
                <a:lnTo>
                  <a:pt x="518" y="429"/>
                </a:lnTo>
                <a:lnTo>
                  <a:pt x="691" y="414"/>
                </a:lnTo>
                <a:lnTo>
                  <a:pt x="676" y="496"/>
                </a:lnTo>
                <a:lnTo>
                  <a:pt x="511" y="507"/>
                </a:lnTo>
                <a:close/>
                <a:moveTo>
                  <a:pt x="812" y="753"/>
                </a:moveTo>
                <a:lnTo>
                  <a:pt x="681" y="753"/>
                </a:lnTo>
                <a:lnTo>
                  <a:pt x="694" y="677"/>
                </a:lnTo>
                <a:lnTo>
                  <a:pt x="834" y="674"/>
                </a:lnTo>
                <a:lnTo>
                  <a:pt x="812" y="753"/>
                </a:lnTo>
                <a:close/>
                <a:moveTo>
                  <a:pt x="799" y="1184"/>
                </a:moveTo>
                <a:cubicBezTo>
                  <a:pt x="799" y="1210"/>
                  <a:pt x="778" y="1230"/>
                  <a:pt x="752" y="1230"/>
                </a:cubicBezTo>
                <a:cubicBezTo>
                  <a:pt x="727" y="1230"/>
                  <a:pt x="706" y="1210"/>
                  <a:pt x="706" y="1184"/>
                </a:cubicBezTo>
                <a:cubicBezTo>
                  <a:pt x="706" y="1171"/>
                  <a:pt x="712" y="1159"/>
                  <a:pt x="721" y="1150"/>
                </a:cubicBezTo>
                <a:lnTo>
                  <a:pt x="721" y="1159"/>
                </a:lnTo>
                <a:cubicBezTo>
                  <a:pt x="721" y="1176"/>
                  <a:pt x="735" y="1190"/>
                  <a:pt x="752" y="1190"/>
                </a:cubicBezTo>
                <a:cubicBezTo>
                  <a:pt x="770" y="1190"/>
                  <a:pt x="783" y="1176"/>
                  <a:pt x="783" y="1159"/>
                </a:cubicBezTo>
                <a:lnTo>
                  <a:pt x="783" y="1150"/>
                </a:lnTo>
                <a:cubicBezTo>
                  <a:pt x="793" y="1159"/>
                  <a:pt x="799" y="1171"/>
                  <a:pt x="799" y="1184"/>
                </a:cubicBezTo>
                <a:close/>
                <a:moveTo>
                  <a:pt x="282" y="1184"/>
                </a:moveTo>
                <a:cubicBezTo>
                  <a:pt x="282" y="1210"/>
                  <a:pt x="261" y="1230"/>
                  <a:pt x="236" y="1230"/>
                </a:cubicBezTo>
                <a:cubicBezTo>
                  <a:pt x="211" y="1230"/>
                  <a:pt x="190" y="1210"/>
                  <a:pt x="190" y="1184"/>
                </a:cubicBezTo>
                <a:cubicBezTo>
                  <a:pt x="190" y="1171"/>
                  <a:pt x="196" y="1159"/>
                  <a:pt x="205" y="1150"/>
                </a:cubicBezTo>
                <a:lnTo>
                  <a:pt x="205" y="1159"/>
                </a:lnTo>
                <a:cubicBezTo>
                  <a:pt x="205" y="1176"/>
                  <a:pt x="219" y="1190"/>
                  <a:pt x="236" y="1190"/>
                </a:cubicBezTo>
                <a:cubicBezTo>
                  <a:pt x="253" y="1190"/>
                  <a:pt x="267" y="1176"/>
                  <a:pt x="267" y="1159"/>
                </a:cubicBezTo>
                <a:lnTo>
                  <a:pt x="267" y="1150"/>
                </a:lnTo>
                <a:cubicBezTo>
                  <a:pt x="276" y="1159"/>
                  <a:pt x="282" y="1171"/>
                  <a:pt x="282" y="1184"/>
                </a:cubicBezTo>
                <a:close/>
                <a:moveTo>
                  <a:pt x="1203" y="35"/>
                </a:moveTo>
                <a:cubicBezTo>
                  <a:pt x="1195" y="13"/>
                  <a:pt x="1171" y="0"/>
                  <a:pt x="1148" y="8"/>
                </a:cubicBezTo>
                <a:lnTo>
                  <a:pt x="1101" y="24"/>
                </a:lnTo>
                <a:cubicBezTo>
                  <a:pt x="1046" y="45"/>
                  <a:pt x="1006" y="75"/>
                  <a:pt x="979" y="162"/>
                </a:cubicBezTo>
                <a:lnTo>
                  <a:pt x="43" y="274"/>
                </a:lnTo>
                <a:cubicBezTo>
                  <a:pt x="20" y="277"/>
                  <a:pt x="3" y="298"/>
                  <a:pt x="5" y="322"/>
                </a:cubicBezTo>
                <a:lnTo>
                  <a:pt x="54" y="800"/>
                </a:lnTo>
                <a:cubicBezTo>
                  <a:pt x="57" y="822"/>
                  <a:pt x="75" y="839"/>
                  <a:pt x="98" y="839"/>
                </a:cubicBezTo>
                <a:lnTo>
                  <a:pt x="819" y="839"/>
                </a:lnTo>
                <a:lnTo>
                  <a:pt x="867" y="942"/>
                </a:lnTo>
                <a:cubicBezTo>
                  <a:pt x="874" y="960"/>
                  <a:pt x="873" y="969"/>
                  <a:pt x="872" y="970"/>
                </a:cubicBezTo>
                <a:cubicBezTo>
                  <a:pt x="871" y="971"/>
                  <a:pt x="864" y="975"/>
                  <a:pt x="846" y="975"/>
                </a:cubicBezTo>
                <a:lnTo>
                  <a:pt x="96" y="975"/>
                </a:lnTo>
                <a:cubicBezTo>
                  <a:pt x="83" y="975"/>
                  <a:pt x="70" y="981"/>
                  <a:pt x="62" y="991"/>
                </a:cubicBezTo>
                <a:lnTo>
                  <a:pt x="15" y="1048"/>
                </a:lnTo>
                <a:cubicBezTo>
                  <a:pt x="0" y="1067"/>
                  <a:pt x="3" y="1094"/>
                  <a:pt x="21" y="1109"/>
                </a:cubicBezTo>
                <a:cubicBezTo>
                  <a:pt x="29" y="1116"/>
                  <a:pt x="39" y="1119"/>
                  <a:pt x="49" y="1119"/>
                </a:cubicBezTo>
                <a:cubicBezTo>
                  <a:pt x="61" y="1119"/>
                  <a:pt x="74" y="1114"/>
                  <a:pt x="82" y="1103"/>
                </a:cubicBezTo>
                <a:lnTo>
                  <a:pt x="116" y="1062"/>
                </a:lnTo>
                <a:lnTo>
                  <a:pt x="205" y="1062"/>
                </a:lnTo>
                <a:lnTo>
                  <a:pt x="205" y="1081"/>
                </a:lnTo>
                <a:cubicBezTo>
                  <a:pt x="161" y="1094"/>
                  <a:pt x="128" y="1135"/>
                  <a:pt x="128" y="1184"/>
                </a:cubicBezTo>
                <a:cubicBezTo>
                  <a:pt x="128" y="1244"/>
                  <a:pt x="176" y="1292"/>
                  <a:pt x="236" y="1292"/>
                </a:cubicBezTo>
                <a:cubicBezTo>
                  <a:pt x="296" y="1292"/>
                  <a:pt x="344" y="1244"/>
                  <a:pt x="344" y="1184"/>
                </a:cubicBezTo>
                <a:cubicBezTo>
                  <a:pt x="344" y="1135"/>
                  <a:pt x="311" y="1094"/>
                  <a:pt x="267" y="1081"/>
                </a:cubicBezTo>
                <a:lnTo>
                  <a:pt x="267" y="1062"/>
                </a:lnTo>
                <a:lnTo>
                  <a:pt x="721" y="1062"/>
                </a:lnTo>
                <a:lnTo>
                  <a:pt x="721" y="1081"/>
                </a:lnTo>
                <a:cubicBezTo>
                  <a:pt x="677" y="1094"/>
                  <a:pt x="644" y="1135"/>
                  <a:pt x="644" y="1184"/>
                </a:cubicBezTo>
                <a:cubicBezTo>
                  <a:pt x="644" y="1244"/>
                  <a:pt x="693" y="1292"/>
                  <a:pt x="752" y="1292"/>
                </a:cubicBezTo>
                <a:cubicBezTo>
                  <a:pt x="812" y="1292"/>
                  <a:pt x="860" y="1244"/>
                  <a:pt x="860" y="1184"/>
                </a:cubicBezTo>
                <a:cubicBezTo>
                  <a:pt x="860" y="1135"/>
                  <a:pt x="828" y="1094"/>
                  <a:pt x="783" y="1081"/>
                </a:cubicBezTo>
                <a:lnTo>
                  <a:pt x="783" y="1062"/>
                </a:lnTo>
                <a:lnTo>
                  <a:pt x="846" y="1062"/>
                </a:lnTo>
                <a:cubicBezTo>
                  <a:pt x="903" y="1062"/>
                  <a:pt x="930" y="1038"/>
                  <a:pt x="944" y="1018"/>
                </a:cubicBezTo>
                <a:cubicBezTo>
                  <a:pt x="957" y="998"/>
                  <a:pt x="969" y="963"/>
                  <a:pt x="946" y="908"/>
                </a:cubicBezTo>
                <a:lnTo>
                  <a:pt x="891" y="790"/>
                </a:lnTo>
                <a:lnTo>
                  <a:pt x="1060" y="193"/>
                </a:lnTo>
                <a:cubicBezTo>
                  <a:pt x="1079" y="129"/>
                  <a:pt x="1100" y="117"/>
                  <a:pt x="1130" y="106"/>
                </a:cubicBezTo>
                <a:lnTo>
                  <a:pt x="1176" y="90"/>
                </a:lnTo>
                <a:cubicBezTo>
                  <a:pt x="1198" y="83"/>
                  <a:pt x="1211" y="58"/>
                  <a:pt x="1203" y="35"/>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88" name="Freeform 87"/>
          <p:cNvSpPr>
            <a:spLocks noChangeAspect="1" noEditPoints="1"/>
          </p:cNvSpPr>
          <p:nvPr/>
        </p:nvSpPr>
        <p:spPr bwMode="auto">
          <a:xfrm>
            <a:off x="5976435" y="2405394"/>
            <a:ext cx="382752" cy="273767"/>
          </a:xfrm>
          <a:custGeom>
            <a:avLst/>
            <a:gdLst>
              <a:gd name="T0" fmla="*/ 157 w 1200"/>
              <a:gd name="T1" fmla="*/ 862 h 862"/>
              <a:gd name="T2" fmla="*/ 0 w 1200"/>
              <a:gd name="T3" fmla="*/ 862 h 862"/>
              <a:gd name="T4" fmla="*/ 0 w 1200"/>
              <a:gd name="T5" fmla="*/ 476 h 862"/>
              <a:gd name="T6" fmla="*/ 157 w 1200"/>
              <a:gd name="T7" fmla="*/ 476 h 862"/>
              <a:gd name="T8" fmla="*/ 157 w 1200"/>
              <a:gd name="T9" fmla="*/ 862 h 862"/>
              <a:gd name="T10" fmla="*/ 1200 w 1200"/>
              <a:gd name="T11" fmla="*/ 862 h 862"/>
              <a:gd name="T12" fmla="*/ 1050 w 1200"/>
              <a:gd name="T13" fmla="*/ 862 h 862"/>
              <a:gd name="T14" fmla="*/ 1050 w 1200"/>
              <a:gd name="T15" fmla="*/ 97 h 862"/>
              <a:gd name="T16" fmla="*/ 1200 w 1200"/>
              <a:gd name="T17" fmla="*/ 97 h 862"/>
              <a:gd name="T18" fmla="*/ 1200 w 1200"/>
              <a:gd name="T19" fmla="*/ 862 h 862"/>
              <a:gd name="T20" fmla="*/ 945 w 1200"/>
              <a:gd name="T21" fmla="*/ 862 h 862"/>
              <a:gd name="T22" fmla="*/ 783 w 1200"/>
              <a:gd name="T23" fmla="*/ 862 h 862"/>
              <a:gd name="T24" fmla="*/ 783 w 1200"/>
              <a:gd name="T25" fmla="*/ 352 h 862"/>
              <a:gd name="T26" fmla="*/ 945 w 1200"/>
              <a:gd name="T27" fmla="*/ 352 h 862"/>
              <a:gd name="T28" fmla="*/ 945 w 1200"/>
              <a:gd name="T29" fmla="*/ 862 h 862"/>
              <a:gd name="T30" fmla="*/ 678 w 1200"/>
              <a:gd name="T31" fmla="*/ 862 h 862"/>
              <a:gd name="T32" fmla="*/ 528 w 1200"/>
              <a:gd name="T33" fmla="*/ 862 h 862"/>
              <a:gd name="T34" fmla="*/ 528 w 1200"/>
              <a:gd name="T35" fmla="*/ 202 h 862"/>
              <a:gd name="T36" fmla="*/ 678 w 1200"/>
              <a:gd name="T37" fmla="*/ 202 h 862"/>
              <a:gd name="T38" fmla="*/ 678 w 1200"/>
              <a:gd name="T39" fmla="*/ 862 h 862"/>
              <a:gd name="T40" fmla="*/ 423 w 1200"/>
              <a:gd name="T41" fmla="*/ 862 h 862"/>
              <a:gd name="T42" fmla="*/ 266 w 1200"/>
              <a:gd name="T43" fmla="*/ 862 h 862"/>
              <a:gd name="T44" fmla="*/ 266 w 1200"/>
              <a:gd name="T45" fmla="*/ 0 h 862"/>
              <a:gd name="T46" fmla="*/ 423 w 1200"/>
              <a:gd name="T47" fmla="*/ 0 h 862"/>
              <a:gd name="T48" fmla="*/ 423 w 1200"/>
              <a:gd name="T49" fmla="*/ 862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00" h="862">
                <a:moveTo>
                  <a:pt x="157" y="862"/>
                </a:moveTo>
                <a:lnTo>
                  <a:pt x="0" y="862"/>
                </a:lnTo>
                <a:lnTo>
                  <a:pt x="0" y="476"/>
                </a:lnTo>
                <a:lnTo>
                  <a:pt x="157" y="476"/>
                </a:lnTo>
                <a:lnTo>
                  <a:pt x="157" y="862"/>
                </a:lnTo>
                <a:close/>
                <a:moveTo>
                  <a:pt x="1200" y="862"/>
                </a:moveTo>
                <a:lnTo>
                  <a:pt x="1050" y="862"/>
                </a:lnTo>
                <a:lnTo>
                  <a:pt x="1050" y="97"/>
                </a:lnTo>
                <a:lnTo>
                  <a:pt x="1200" y="97"/>
                </a:lnTo>
                <a:lnTo>
                  <a:pt x="1200" y="862"/>
                </a:lnTo>
                <a:close/>
                <a:moveTo>
                  <a:pt x="945" y="862"/>
                </a:moveTo>
                <a:lnTo>
                  <a:pt x="783" y="862"/>
                </a:lnTo>
                <a:lnTo>
                  <a:pt x="783" y="352"/>
                </a:lnTo>
                <a:lnTo>
                  <a:pt x="945" y="352"/>
                </a:lnTo>
                <a:lnTo>
                  <a:pt x="945" y="862"/>
                </a:lnTo>
                <a:close/>
                <a:moveTo>
                  <a:pt x="678" y="862"/>
                </a:moveTo>
                <a:lnTo>
                  <a:pt x="528" y="862"/>
                </a:lnTo>
                <a:lnTo>
                  <a:pt x="528" y="202"/>
                </a:lnTo>
                <a:lnTo>
                  <a:pt x="678" y="202"/>
                </a:lnTo>
                <a:lnTo>
                  <a:pt x="678" y="862"/>
                </a:lnTo>
                <a:close/>
                <a:moveTo>
                  <a:pt x="423" y="862"/>
                </a:moveTo>
                <a:lnTo>
                  <a:pt x="266" y="862"/>
                </a:lnTo>
                <a:lnTo>
                  <a:pt x="266" y="0"/>
                </a:lnTo>
                <a:lnTo>
                  <a:pt x="423" y="0"/>
                </a:lnTo>
                <a:lnTo>
                  <a:pt x="423" y="862"/>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89" name="Freeform 81"/>
          <p:cNvSpPr>
            <a:spLocks noChangeAspect="1"/>
          </p:cNvSpPr>
          <p:nvPr/>
        </p:nvSpPr>
        <p:spPr bwMode="auto">
          <a:xfrm>
            <a:off x="5966892" y="3524449"/>
            <a:ext cx="382752" cy="379516"/>
          </a:xfrm>
          <a:custGeom>
            <a:avLst/>
            <a:gdLst>
              <a:gd name="T0" fmla="*/ 171 w 1200"/>
              <a:gd name="T1" fmla="*/ 218 h 1195"/>
              <a:gd name="T2" fmla="*/ 342 w 1200"/>
              <a:gd name="T3" fmla="*/ 388 h 1195"/>
              <a:gd name="T4" fmla="*/ 884 w 1200"/>
              <a:gd name="T5" fmla="*/ 524 h 1195"/>
              <a:gd name="T6" fmla="*/ 918 w 1200"/>
              <a:gd name="T7" fmla="*/ 468 h 1195"/>
              <a:gd name="T8" fmla="*/ 792 w 1200"/>
              <a:gd name="T9" fmla="*/ 257 h 1195"/>
              <a:gd name="T10" fmla="*/ 754 w 1200"/>
              <a:gd name="T11" fmla="*/ 263 h 1195"/>
              <a:gd name="T12" fmla="*/ 623 w 1200"/>
              <a:gd name="T13" fmla="*/ 132 h 1195"/>
              <a:gd name="T14" fmla="*/ 754 w 1200"/>
              <a:gd name="T15" fmla="*/ 0 h 1195"/>
              <a:gd name="T16" fmla="*/ 885 w 1200"/>
              <a:gd name="T17" fmla="*/ 132 h 1195"/>
              <a:gd name="T18" fmla="*/ 862 w 1200"/>
              <a:gd name="T19" fmla="*/ 207 h 1195"/>
              <a:gd name="T20" fmla="*/ 991 w 1200"/>
              <a:gd name="T21" fmla="*/ 422 h 1195"/>
              <a:gd name="T22" fmla="*/ 1038 w 1200"/>
              <a:gd name="T23" fmla="*/ 415 h 1195"/>
              <a:gd name="T24" fmla="*/ 1200 w 1200"/>
              <a:gd name="T25" fmla="*/ 577 h 1195"/>
              <a:gd name="T26" fmla="*/ 1038 w 1200"/>
              <a:gd name="T27" fmla="*/ 740 h 1195"/>
              <a:gd name="T28" fmla="*/ 879 w 1200"/>
              <a:gd name="T29" fmla="*/ 612 h 1195"/>
              <a:gd name="T30" fmla="*/ 321 w 1200"/>
              <a:gd name="T31" fmla="*/ 471 h 1195"/>
              <a:gd name="T32" fmla="*/ 266 w 1200"/>
              <a:gd name="T33" fmla="*/ 532 h 1195"/>
              <a:gd name="T34" fmla="*/ 355 w 1200"/>
              <a:gd name="T35" fmla="*/ 791 h 1195"/>
              <a:gd name="T36" fmla="*/ 378 w 1200"/>
              <a:gd name="T37" fmla="*/ 790 h 1195"/>
              <a:gd name="T38" fmla="*/ 580 w 1200"/>
              <a:gd name="T39" fmla="*/ 992 h 1195"/>
              <a:gd name="T40" fmla="*/ 378 w 1200"/>
              <a:gd name="T41" fmla="*/ 1195 h 1195"/>
              <a:gd name="T42" fmla="*/ 176 w 1200"/>
              <a:gd name="T43" fmla="*/ 992 h 1195"/>
              <a:gd name="T44" fmla="*/ 273 w 1200"/>
              <a:gd name="T45" fmla="*/ 819 h 1195"/>
              <a:gd name="T46" fmla="*/ 184 w 1200"/>
              <a:gd name="T47" fmla="*/ 560 h 1195"/>
              <a:gd name="T48" fmla="*/ 171 w 1200"/>
              <a:gd name="T49" fmla="*/ 560 h 1195"/>
              <a:gd name="T50" fmla="*/ 0 w 1200"/>
              <a:gd name="T51" fmla="*/ 389 h 1195"/>
              <a:gd name="T52" fmla="*/ 171 w 1200"/>
              <a:gd name="T53" fmla="*/ 21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0" h="1195">
                <a:moveTo>
                  <a:pt x="171" y="218"/>
                </a:moveTo>
                <a:cubicBezTo>
                  <a:pt x="265" y="218"/>
                  <a:pt x="341" y="294"/>
                  <a:pt x="342" y="388"/>
                </a:cubicBezTo>
                <a:lnTo>
                  <a:pt x="884" y="524"/>
                </a:lnTo>
                <a:cubicBezTo>
                  <a:pt x="891" y="503"/>
                  <a:pt x="903" y="484"/>
                  <a:pt x="918" y="468"/>
                </a:cubicBezTo>
                <a:lnTo>
                  <a:pt x="792" y="257"/>
                </a:lnTo>
                <a:cubicBezTo>
                  <a:pt x="780" y="261"/>
                  <a:pt x="767" y="263"/>
                  <a:pt x="754" y="263"/>
                </a:cubicBezTo>
                <a:cubicBezTo>
                  <a:pt x="682" y="263"/>
                  <a:pt x="623" y="204"/>
                  <a:pt x="623" y="132"/>
                </a:cubicBezTo>
                <a:cubicBezTo>
                  <a:pt x="623" y="59"/>
                  <a:pt x="682" y="0"/>
                  <a:pt x="754" y="0"/>
                </a:cubicBezTo>
                <a:cubicBezTo>
                  <a:pt x="827" y="0"/>
                  <a:pt x="885" y="59"/>
                  <a:pt x="885" y="132"/>
                </a:cubicBezTo>
                <a:cubicBezTo>
                  <a:pt x="885" y="160"/>
                  <a:pt x="877" y="185"/>
                  <a:pt x="862" y="207"/>
                </a:cubicBezTo>
                <a:lnTo>
                  <a:pt x="991" y="422"/>
                </a:lnTo>
                <a:cubicBezTo>
                  <a:pt x="1006" y="417"/>
                  <a:pt x="1021" y="415"/>
                  <a:pt x="1038" y="415"/>
                </a:cubicBezTo>
                <a:cubicBezTo>
                  <a:pt x="1127" y="415"/>
                  <a:pt x="1200" y="488"/>
                  <a:pt x="1200" y="577"/>
                </a:cubicBezTo>
                <a:cubicBezTo>
                  <a:pt x="1200" y="667"/>
                  <a:pt x="1127" y="740"/>
                  <a:pt x="1038" y="740"/>
                </a:cubicBezTo>
                <a:cubicBezTo>
                  <a:pt x="960" y="740"/>
                  <a:pt x="895" y="685"/>
                  <a:pt x="879" y="612"/>
                </a:cubicBezTo>
                <a:lnTo>
                  <a:pt x="321" y="471"/>
                </a:lnTo>
                <a:cubicBezTo>
                  <a:pt x="308" y="496"/>
                  <a:pt x="289" y="517"/>
                  <a:pt x="266" y="532"/>
                </a:cubicBezTo>
                <a:lnTo>
                  <a:pt x="355" y="791"/>
                </a:lnTo>
                <a:cubicBezTo>
                  <a:pt x="362" y="790"/>
                  <a:pt x="370" y="790"/>
                  <a:pt x="378" y="790"/>
                </a:cubicBezTo>
                <a:cubicBezTo>
                  <a:pt x="490" y="790"/>
                  <a:pt x="580" y="880"/>
                  <a:pt x="580" y="992"/>
                </a:cubicBezTo>
                <a:cubicBezTo>
                  <a:pt x="580" y="1104"/>
                  <a:pt x="490" y="1195"/>
                  <a:pt x="378" y="1195"/>
                </a:cubicBezTo>
                <a:cubicBezTo>
                  <a:pt x="266" y="1195"/>
                  <a:pt x="176" y="1104"/>
                  <a:pt x="176" y="992"/>
                </a:cubicBezTo>
                <a:cubicBezTo>
                  <a:pt x="176" y="919"/>
                  <a:pt x="215" y="855"/>
                  <a:pt x="273" y="819"/>
                </a:cubicBezTo>
                <a:lnTo>
                  <a:pt x="184" y="560"/>
                </a:lnTo>
                <a:cubicBezTo>
                  <a:pt x="180" y="560"/>
                  <a:pt x="175" y="560"/>
                  <a:pt x="171" y="560"/>
                </a:cubicBezTo>
                <a:cubicBezTo>
                  <a:pt x="77" y="560"/>
                  <a:pt x="0" y="484"/>
                  <a:pt x="0" y="389"/>
                </a:cubicBezTo>
                <a:cubicBezTo>
                  <a:pt x="0" y="295"/>
                  <a:pt x="77" y="218"/>
                  <a:pt x="171" y="218"/>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par>
                                <p:cTn id="16" presetID="35" presetClass="path" presetSubtype="0" accel="50000" decel="50000" fill="hold" nodeType="withEffect">
                                  <p:stCondLst>
                                    <p:cond delay="0"/>
                                  </p:stCondLst>
                                  <p:childTnLst>
                                    <p:animMotion origin="layout" path="M -2.08333E-6 1.48148E-6 L -0.15898 -0.27917 " pathEditMode="relative" rAng="0" ptsTypes="AA">
                                      <p:cBhvr>
                                        <p:cTn id="17" dur="1000" spd="-100000" fill="hold"/>
                                        <p:tgtEl>
                                          <p:spTgt spid="30"/>
                                        </p:tgtEl>
                                        <p:attrNameLst>
                                          <p:attrName>ppt_x</p:attrName>
                                          <p:attrName>ppt_y</p:attrName>
                                        </p:attrNameLst>
                                      </p:cBhvr>
                                      <p:rCtr x="-7956" y="-13958"/>
                                    </p:animMotion>
                                  </p:childTnLst>
                                </p:cTn>
                              </p:par>
                              <p:par>
                                <p:cTn id="18" presetID="53" presetClass="entr" presetSubtype="16" fill="hold" nodeType="withEffect">
                                  <p:stCondLst>
                                    <p:cond delay="300"/>
                                  </p:stCondLst>
                                  <p:childTnLst>
                                    <p:set>
                                      <p:cBhvr>
                                        <p:cTn id="19" dur="1" fill="hold">
                                          <p:stCondLst>
                                            <p:cond delay="0"/>
                                          </p:stCondLst>
                                        </p:cTn>
                                        <p:tgtEl>
                                          <p:spTgt spid="48"/>
                                        </p:tgtEl>
                                        <p:attrNameLst>
                                          <p:attrName>style.visibility</p:attrName>
                                        </p:attrNameLst>
                                      </p:cBhvr>
                                      <p:to>
                                        <p:strVal val="visible"/>
                                      </p:to>
                                    </p:set>
                                    <p:anim calcmode="lin" valueType="num">
                                      <p:cBhvr>
                                        <p:cTn id="20" dur="500" fill="hold"/>
                                        <p:tgtEl>
                                          <p:spTgt spid="48"/>
                                        </p:tgtEl>
                                        <p:attrNameLst>
                                          <p:attrName>ppt_w</p:attrName>
                                        </p:attrNameLst>
                                      </p:cBhvr>
                                      <p:tavLst>
                                        <p:tav tm="0">
                                          <p:val>
                                            <p:fltVal val="0"/>
                                          </p:val>
                                        </p:tav>
                                        <p:tav tm="100000">
                                          <p:val>
                                            <p:strVal val="#ppt_w"/>
                                          </p:val>
                                        </p:tav>
                                      </p:tavLst>
                                    </p:anim>
                                    <p:anim calcmode="lin" valueType="num">
                                      <p:cBhvr>
                                        <p:cTn id="21" dur="500" fill="hold"/>
                                        <p:tgtEl>
                                          <p:spTgt spid="48"/>
                                        </p:tgtEl>
                                        <p:attrNameLst>
                                          <p:attrName>ppt_h</p:attrName>
                                        </p:attrNameLst>
                                      </p:cBhvr>
                                      <p:tavLst>
                                        <p:tav tm="0">
                                          <p:val>
                                            <p:fltVal val="0"/>
                                          </p:val>
                                        </p:tav>
                                        <p:tav tm="100000">
                                          <p:val>
                                            <p:strVal val="#ppt_h"/>
                                          </p:val>
                                        </p:tav>
                                      </p:tavLst>
                                    </p:anim>
                                    <p:animEffect transition="in" filter="fade">
                                      <p:cBhvr>
                                        <p:cTn id="22" dur="500"/>
                                        <p:tgtEl>
                                          <p:spTgt spid="48"/>
                                        </p:tgtEl>
                                      </p:cBhvr>
                                    </p:animEffect>
                                  </p:childTnLst>
                                </p:cTn>
                              </p:par>
                              <p:par>
                                <p:cTn id="23" presetID="35" presetClass="path" presetSubtype="0" accel="50000" decel="50000" fill="hold" nodeType="withEffect">
                                  <p:stCondLst>
                                    <p:cond delay="300"/>
                                  </p:stCondLst>
                                  <p:childTnLst>
                                    <p:animMotion origin="layout" path="M -2.08333E-6 1.48148E-6 L -0.15898 -0.27917 " pathEditMode="relative" rAng="0" ptsTypes="AA">
                                      <p:cBhvr>
                                        <p:cTn id="24" dur="1000" spd="-100000" fill="hold"/>
                                        <p:tgtEl>
                                          <p:spTgt spid="48"/>
                                        </p:tgtEl>
                                        <p:attrNameLst>
                                          <p:attrName>ppt_x</p:attrName>
                                          <p:attrName>ppt_y</p:attrName>
                                        </p:attrNameLst>
                                      </p:cBhvr>
                                      <p:rCtr x="-7956" y="-13958"/>
                                    </p:animMotion>
                                  </p:childTnLst>
                                </p:cTn>
                              </p:par>
                              <p:par>
                                <p:cTn id="25" presetID="53" presetClass="entr" presetSubtype="16" fill="hold" nodeType="withEffect">
                                  <p:stCondLst>
                                    <p:cond delay="60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35" presetClass="path" presetSubtype="0" accel="50000" decel="50000" fill="hold" nodeType="withEffect">
                                  <p:stCondLst>
                                    <p:cond delay="600"/>
                                  </p:stCondLst>
                                  <p:childTnLst>
                                    <p:animMotion origin="layout" path="M -2.08333E-6 1.48148E-6 L -0.15898 -0.27917 " pathEditMode="relative" rAng="0" ptsTypes="AA">
                                      <p:cBhvr>
                                        <p:cTn id="31" dur="1000" spd="-100000" fill="hold"/>
                                        <p:tgtEl>
                                          <p:spTgt spid="39"/>
                                        </p:tgtEl>
                                        <p:attrNameLst>
                                          <p:attrName>ppt_x</p:attrName>
                                          <p:attrName>ppt_y</p:attrName>
                                        </p:attrNameLst>
                                      </p:cBhvr>
                                      <p:rCtr x="-7956" y="-13958"/>
                                    </p:animMotion>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75"/>
                                        </p:tgtEl>
                                        <p:attrNameLst>
                                          <p:attrName>style.visibility</p:attrName>
                                        </p:attrNameLst>
                                      </p:cBhvr>
                                      <p:to>
                                        <p:strVal val="visible"/>
                                      </p:to>
                                    </p:set>
                                    <p:anim calcmode="lin" valueType="num">
                                      <p:cBhvr>
                                        <p:cTn id="35" dur="250" fill="hold"/>
                                        <p:tgtEl>
                                          <p:spTgt spid="75"/>
                                        </p:tgtEl>
                                        <p:attrNameLst>
                                          <p:attrName>ppt_w</p:attrName>
                                        </p:attrNameLst>
                                      </p:cBhvr>
                                      <p:tavLst>
                                        <p:tav tm="0">
                                          <p:val>
                                            <p:fltVal val="0"/>
                                          </p:val>
                                        </p:tav>
                                        <p:tav tm="100000">
                                          <p:val>
                                            <p:strVal val="#ppt_w"/>
                                          </p:val>
                                        </p:tav>
                                      </p:tavLst>
                                    </p:anim>
                                    <p:anim calcmode="lin" valueType="num">
                                      <p:cBhvr>
                                        <p:cTn id="36" dur="250" fill="hold"/>
                                        <p:tgtEl>
                                          <p:spTgt spid="75"/>
                                        </p:tgtEl>
                                        <p:attrNameLst>
                                          <p:attrName>ppt_h</p:attrName>
                                        </p:attrNameLst>
                                      </p:cBhvr>
                                      <p:tavLst>
                                        <p:tav tm="0">
                                          <p:val>
                                            <p:fltVal val="0"/>
                                          </p:val>
                                        </p:tav>
                                        <p:tav tm="100000">
                                          <p:val>
                                            <p:strVal val="#ppt_h"/>
                                          </p:val>
                                        </p:tav>
                                      </p:tavLst>
                                    </p:anim>
                                    <p:animEffect transition="in" filter="fade">
                                      <p:cBhvr>
                                        <p:cTn id="37" dur="250"/>
                                        <p:tgtEl>
                                          <p:spTgt spid="75"/>
                                        </p:tgtEl>
                                      </p:cBhvr>
                                    </p:animEffect>
                                  </p:childTnLst>
                                </p:cTn>
                              </p:par>
                              <p:par>
                                <p:cTn id="38" presetID="6" presetClass="emph" presetSubtype="0" decel="100000" fill="hold" grpId="1" nodeType="withEffect">
                                  <p:stCondLst>
                                    <p:cond delay="200"/>
                                  </p:stCondLst>
                                  <p:childTnLst>
                                    <p:animScale>
                                      <p:cBhvr>
                                        <p:cTn id="39" dur="250" fill="hold"/>
                                        <p:tgtEl>
                                          <p:spTgt spid="75"/>
                                        </p:tgtEl>
                                      </p:cBhvr>
                                      <p:by x="120000" y="120000"/>
                                    </p:animScale>
                                  </p:childTnLst>
                                </p:cTn>
                              </p:par>
                              <p:par>
                                <p:cTn id="40" presetID="6" presetClass="emph" presetSubtype="0" decel="100000" fill="hold" grpId="2" nodeType="withEffect">
                                  <p:stCondLst>
                                    <p:cond delay="400"/>
                                  </p:stCondLst>
                                  <p:childTnLst>
                                    <p:animScale>
                                      <p:cBhvr>
                                        <p:cTn id="41" dur="250" fill="hold"/>
                                        <p:tgtEl>
                                          <p:spTgt spid="75"/>
                                        </p:tgtEl>
                                      </p:cBhvr>
                                      <p:by x="83000" y="83000"/>
                                    </p:animScale>
                                  </p:childTnLst>
                                </p:cTn>
                              </p:par>
                              <p:par>
                                <p:cTn id="42" presetID="53" presetClass="entr" presetSubtype="16" fill="hold" grpId="0" nodeType="withEffect">
                                  <p:stCondLst>
                                    <p:cond delay="400"/>
                                  </p:stCondLst>
                                  <p:childTnLst>
                                    <p:set>
                                      <p:cBhvr>
                                        <p:cTn id="43" dur="1" fill="hold">
                                          <p:stCondLst>
                                            <p:cond delay="0"/>
                                          </p:stCondLst>
                                        </p:cTn>
                                        <p:tgtEl>
                                          <p:spTgt spid="88"/>
                                        </p:tgtEl>
                                        <p:attrNameLst>
                                          <p:attrName>style.visibility</p:attrName>
                                        </p:attrNameLst>
                                      </p:cBhvr>
                                      <p:to>
                                        <p:strVal val="visible"/>
                                      </p:to>
                                    </p:set>
                                    <p:anim calcmode="lin" valueType="num">
                                      <p:cBhvr>
                                        <p:cTn id="44" dur="250" fill="hold"/>
                                        <p:tgtEl>
                                          <p:spTgt spid="88"/>
                                        </p:tgtEl>
                                        <p:attrNameLst>
                                          <p:attrName>ppt_w</p:attrName>
                                        </p:attrNameLst>
                                      </p:cBhvr>
                                      <p:tavLst>
                                        <p:tav tm="0">
                                          <p:val>
                                            <p:fltVal val="0"/>
                                          </p:val>
                                        </p:tav>
                                        <p:tav tm="100000">
                                          <p:val>
                                            <p:strVal val="#ppt_w"/>
                                          </p:val>
                                        </p:tav>
                                      </p:tavLst>
                                    </p:anim>
                                    <p:anim calcmode="lin" valueType="num">
                                      <p:cBhvr>
                                        <p:cTn id="45" dur="250" fill="hold"/>
                                        <p:tgtEl>
                                          <p:spTgt spid="88"/>
                                        </p:tgtEl>
                                        <p:attrNameLst>
                                          <p:attrName>ppt_h</p:attrName>
                                        </p:attrNameLst>
                                      </p:cBhvr>
                                      <p:tavLst>
                                        <p:tav tm="0">
                                          <p:val>
                                            <p:fltVal val="0"/>
                                          </p:val>
                                        </p:tav>
                                        <p:tav tm="100000">
                                          <p:val>
                                            <p:strVal val="#ppt_h"/>
                                          </p:val>
                                        </p:tav>
                                      </p:tavLst>
                                    </p:anim>
                                    <p:animEffect transition="in" filter="fade">
                                      <p:cBhvr>
                                        <p:cTn id="46" dur="250"/>
                                        <p:tgtEl>
                                          <p:spTgt spid="88"/>
                                        </p:tgtEl>
                                      </p:cBhvr>
                                    </p:animEffect>
                                  </p:childTnLst>
                                </p:cTn>
                              </p:par>
                              <p:par>
                                <p:cTn id="47" presetID="6" presetClass="emph" presetSubtype="0" decel="100000" fill="hold" grpId="1" nodeType="withEffect">
                                  <p:stCondLst>
                                    <p:cond delay="600"/>
                                  </p:stCondLst>
                                  <p:childTnLst>
                                    <p:animScale>
                                      <p:cBhvr>
                                        <p:cTn id="48" dur="250" fill="hold"/>
                                        <p:tgtEl>
                                          <p:spTgt spid="88"/>
                                        </p:tgtEl>
                                      </p:cBhvr>
                                      <p:by x="120000" y="120000"/>
                                    </p:animScale>
                                  </p:childTnLst>
                                </p:cTn>
                              </p:par>
                              <p:par>
                                <p:cTn id="49" presetID="6" presetClass="emph" presetSubtype="0" decel="100000" fill="hold" grpId="2" nodeType="withEffect">
                                  <p:stCondLst>
                                    <p:cond delay="800"/>
                                  </p:stCondLst>
                                  <p:childTnLst>
                                    <p:animScale>
                                      <p:cBhvr>
                                        <p:cTn id="50" dur="250" fill="hold"/>
                                        <p:tgtEl>
                                          <p:spTgt spid="88"/>
                                        </p:tgtEl>
                                      </p:cBhvr>
                                      <p:by x="83000" y="83000"/>
                                    </p:animScale>
                                  </p:childTnLst>
                                </p:cTn>
                              </p:par>
                              <p:par>
                                <p:cTn id="51" presetID="53" presetClass="entr" presetSubtype="16" fill="hold" grpId="0" nodeType="withEffect">
                                  <p:stCondLst>
                                    <p:cond delay="600"/>
                                  </p:stCondLst>
                                  <p:childTnLst>
                                    <p:set>
                                      <p:cBhvr>
                                        <p:cTn id="52" dur="1" fill="hold">
                                          <p:stCondLst>
                                            <p:cond delay="0"/>
                                          </p:stCondLst>
                                        </p:cTn>
                                        <p:tgtEl>
                                          <p:spTgt spid="81"/>
                                        </p:tgtEl>
                                        <p:attrNameLst>
                                          <p:attrName>style.visibility</p:attrName>
                                        </p:attrNameLst>
                                      </p:cBhvr>
                                      <p:to>
                                        <p:strVal val="visible"/>
                                      </p:to>
                                    </p:set>
                                    <p:anim calcmode="lin" valueType="num">
                                      <p:cBhvr>
                                        <p:cTn id="53" dur="250" fill="hold"/>
                                        <p:tgtEl>
                                          <p:spTgt spid="81"/>
                                        </p:tgtEl>
                                        <p:attrNameLst>
                                          <p:attrName>ppt_w</p:attrName>
                                        </p:attrNameLst>
                                      </p:cBhvr>
                                      <p:tavLst>
                                        <p:tav tm="0">
                                          <p:val>
                                            <p:fltVal val="0"/>
                                          </p:val>
                                        </p:tav>
                                        <p:tav tm="100000">
                                          <p:val>
                                            <p:strVal val="#ppt_w"/>
                                          </p:val>
                                        </p:tav>
                                      </p:tavLst>
                                    </p:anim>
                                    <p:anim calcmode="lin" valueType="num">
                                      <p:cBhvr>
                                        <p:cTn id="54" dur="250" fill="hold"/>
                                        <p:tgtEl>
                                          <p:spTgt spid="81"/>
                                        </p:tgtEl>
                                        <p:attrNameLst>
                                          <p:attrName>ppt_h</p:attrName>
                                        </p:attrNameLst>
                                      </p:cBhvr>
                                      <p:tavLst>
                                        <p:tav tm="0">
                                          <p:val>
                                            <p:fltVal val="0"/>
                                          </p:val>
                                        </p:tav>
                                        <p:tav tm="100000">
                                          <p:val>
                                            <p:strVal val="#ppt_h"/>
                                          </p:val>
                                        </p:tav>
                                      </p:tavLst>
                                    </p:anim>
                                    <p:animEffect transition="in" filter="fade">
                                      <p:cBhvr>
                                        <p:cTn id="55" dur="250"/>
                                        <p:tgtEl>
                                          <p:spTgt spid="81"/>
                                        </p:tgtEl>
                                      </p:cBhvr>
                                    </p:animEffect>
                                  </p:childTnLst>
                                </p:cTn>
                              </p:par>
                              <p:par>
                                <p:cTn id="56" presetID="6" presetClass="emph" presetSubtype="0" decel="100000" fill="hold" grpId="1" nodeType="withEffect">
                                  <p:stCondLst>
                                    <p:cond delay="800"/>
                                  </p:stCondLst>
                                  <p:childTnLst>
                                    <p:animScale>
                                      <p:cBhvr>
                                        <p:cTn id="57" dur="250" fill="hold"/>
                                        <p:tgtEl>
                                          <p:spTgt spid="81"/>
                                        </p:tgtEl>
                                      </p:cBhvr>
                                      <p:by x="120000" y="120000"/>
                                    </p:animScale>
                                  </p:childTnLst>
                                </p:cTn>
                              </p:par>
                              <p:par>
                                <p:cTn id="58" presetID="6" presetClass="emph" presetSubtype="0" decel="100000" fill="hold" grpId="2" nodeType="withEffect">
                                  <p:stCondLst>
                                    <p:cond delay="1000"/>
                                  </p:stCondLst>
                                  <p:childTnLst>
                                    <p:animScale>
                                      <p:cBhvr>
                                        <p:cTn id="59" dur="250" fill="hold"/>
                                        <p:tgtEl>
                                          <p:spTgt spid="81"/>
                                        </p:tgtEl>
                                      </p:cBhvr>
                                      <p:by x="83000" y="83000"/>
                                    </p:animScale>
                                  </p:childTnLst>
                                </p:cTn>
                              </p:par>
                            </p:childTnLst>
                          </p:cTn>
                        </p:par>
                        <p:par>
                          <p:cTn id="60" fill="hold">
                            <p:stCondLst>
                              <p:cond delay="2000"/>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82"/>
                                        </p:tgtEl>
                                        <p:attrNameLst>
                                          <p:attrName>style.visibility</p:attrName>
                                        </p:attrNameLst>
                                      </p:cBhvr>
                                      <p:to>
                                        <p:strVal val="visible"/>
                                      </p:to>
                                    </p:set>
                                    <p:anim calcmode="lin" valueType="num">
                                      <p:cBhvr>
                                        <p:cTn id="63" dur="250" fill="hold"/>
                                        <p:tgtEl>
                                          <p:spTgt spid="82"/>
                                        </p:tgtEl>
                                        <p:attrNameLst>
                                          <p:attrName>ppt_w</p:attrName>
                                        </p:attrNameLst>
                                      </p:cBhvr>
                                      <p:tavLst>
                                        <p:tav tm="0">
                                          <p:val>
                                            <p:fltVal val="0"/>
                                          </p:val>
                                        </p:tav>
                                        <p:tav tm="100000">
                                          <p:val>
                                            <p:strVal val="#ppt_w"/>
                                          </p:val>
                                        </p:tav>
                                      </p:tavLst>
                                    </p:anim>
                                    <p:anim calcmode="lin" valueType="num">
                                      <p:cBhvr>
                                        <p:cTn id="64" dur="250" fill="hold"/>
                                        <p:tgtEl>
                                          <p:spTgt spid="82"/>
                                        </p:tgtEl>
                                        <p:attrNameLst>
                                          <p:attrName>ppt_h</p:attrName>
                                        </p:attrNameLst>
                                      </p:cBhvr>
                                      <p:tavLst>
                                        <p:tav tm="0">
                                          <p:val>
                                            <p:fltVal val="0"/>
                                          </p:val>
                                        </p:tav>
                                        <p:tav tm="100000">
                                          <p:val>
                                            <p:strVal val="#ppt_h"/>
                                          </p:val>
                                        </p:tav>
                                      </p:tavLst>
                                    </p:anim>
                                    <p:animEffect transition="in" filter="fade">
                                      <p:cBhvr>
                                        <p:cTn id="65" dur="250"/>
                                        <p:tgtEl>
                                          <p:spTgt spid="82"/>
                                        </p:tgtEl>
                                      </p:cBhvr>
                                    </p:animEffect>
                                  </p:childTnLst>
                                </p:cTn>
                              </p:par>
                            </p:childTnLst>
                          </p:cTn>
                        </p:par>
                        <p:par>
                          <p:cTn id="66" fill="hold">
                            <p:stCondLst>
                              <p:cond delay="4775"/>
                            </p:stCondLst>
                            <p:childTnLst>
                              <p:par>
                                <p:cTn id="67" presetID="53" presetClass="entr" presetSubtype="16" fill="hold" grpId="0" nodeType="afterEffect">
                                  <p:stCondLst>
                                    <p:cond delay="0"/>
                                  </p:stCondLst>
                                  <p:childTnLst>
                                    <p:set>
                                      <p:cBhvr>
                                        <p:cTn id="68" dur="1" fill="hold">
                                          <p:stCondLst>
                                            <p:cond delay="0"/>
                                          </p:stCondLst>
                                        </p:cTn>
                                        <p:tgtEl>
                                          <p:spTgt spid="77"/>
                                        </p:tgtEl>
                                        <p:attrNameLst>
                                          <p:attrName>style.visibility</p:attrName>
                                        </p:attrNameLst>
                                      </p:cBhvr>
                                      <p:to>
                                        <p:strVal val="visible"/>
                                      </p:to>
                                    </p:set>
                                    <p:anim calcmode="lin" valueType="num">
                                      <p:cBhvr>
                                        <p:cTn id="69" dur="250" fill="hold"/>
                                        <p:tgtEl>
                                          <p:spTgt spid="77"/>
                                        </p:tgtEl>
                                        <p:attrNameLst>
                                          <p:attrName>ppt_w</p:attrName>
                                        </p:attrNameLst>
                                      </p:cBhvr>
                                      <p:tavLst>
                                        <p:tav tm="0">
                                          <p:val>
                                            <p:fltVal val="0"/>
                                          </p:val>
                                        </p:tav>
                                        <p:tav tm="100000">
                                          <p:val>
                                            <p:strVal val="#ppt_w"/>
                                          </p:val>
                                        </p:tav>
                                      </p:tavLst>
                                    </p:anim>
                                    <p:anim calcmode="lin" valueType="num">
                                      <p:cBhvr>
                                        <p:cTn id="70" dur="250" fill="hold"/>
                                        <p:tgtEl>
                                          <p:spTgt spid="77"/>
                                        </p:tgtEl>
                                        <p:attrNameLst>
                                          <p:attrName>ppt_h</p:attrName>
                                        </p:attrNameLst>
                                      </p:cBhvr>
                                      <p:tavLst>
                                        <p:tav tm="0">
                                          <p:val>
                                            <p:fltVal val="0"/>
                                          </p:val>
                                        </p:tav>
                                        <p:tav tm="100000">
                                          <p:val>
                                            <p:strVal val="#ppt_h"/>
                                          </p:val>
                                        </p:tav>
                                      </p:tavLst>
                                    </p:anim>
                                    <p:animEffect transition="in" filter="fade">
                                      <p:cBhvr>
                                        <p:cTn id="71" dur="250"/>
                                        <p:tgtEl>
                                          <p:spTgt spid="77"/>
                                        </p:tgtEl>
                                      </p:cBhvr>
                                    </p:animEffect>
                                  </p:childTnLst>
                                </p:cTn>
                              </p:par>
                              <p:par>
                                <p:cTn id="72" presetID="6" presetClass="emph" presetSubtype="0" decel="100000" fill="hold" grpId="1" nodeType="withEffect">
                                  <p:stCondLst>
                                    <p:cond delay="200"/>
                                  </p:stCondLst>
                                  <p:childTnLst>
                                    <p:animScale>
                                      <p:cBhvr>
                                        <p:cTn id="73" dur="250" fill="hold"/>
                                        <p:tgtEl>
                                          <p:spTgt spid="77"/>
                                        </p:tgtEl>
                                      </p:cBhvr>
                                      <p:by x="120000" y="120000"/>
                                    </p:animScale>
                                  </p:childTnLst>
                                </p:cTn>
                              </p:par>
                              <p:par>
                                <p:cTn id="74" presetID="6" presetClass="emph" presetSubtype="0" decel="100000" fill="hold" grpId="2" nodeType="withEffect">
                                  <p:stCondLst>
                                    <p:cond delay="400"/>
                                  </p:stCondLst>
                                  <p:childTnLst>
                                    <p:animScale>
                                      <p:cBhvr>
                                        <p:cTn id="75" dur="250" fill="hold"/>
                                        <p:tgtEl>
                                          <p:spTgt spid="77"/>
                                        </p:tgtEl>
                                      </p:cBhvr>
                                      <p:by x="83000" y="83000"/>
                                    </p:animScale>
                                  </p:childTnLst>
                                </p:cTn>
                              </p:par>
                              <p:par>
                                <p:cTn id="76" presetID="53" presetClass="entr" presetSubtype="16" fill="hold" grpId="0" nodeType="withEffect">
                                  <p:stCondLst>
                                    <p:cond delay="400"/>
                                  </p:stCondLst>
                                  <p:childTnLst>
                                    <p:set>
                                      <p:cBhvr>
                                        <p:cTn id="77" dur="1" fill="hold">
                                          <p:stCondLst>
                                            <p:cond delay="0"/>
                                          </p:stCondLst>
                                        </p:cTn>
                                        <p:tgtEl>
                                          <p:spTgt spid="89"/>
                                        </p:tgtEl>
                                        <p:attrNameLst>
                                          <p:attrName>style.visibility</p:attrName>
                                        </p:attrNameLst>
                                      </p:cBhvr>
                                      <p:to>
                                        <p:strVal val="visible"/>
                                      </p:to>
                                    </p:set>
                                    <p:anim calcmode="lin" valueType="num">
                                      <p:cBhvr>
                                        <p:cTn id="78" dur="250" fill="hold"/>
                                        <p:tgtEl>
                                          <p:spTgt spid="89"/>
                                        </p:tgtEl>
                                        <p:attrNameLst>
                                          <p:attrName>ppt_w</p:attrName>
                                        </p:attrNameLst>
                                      </p:cBhvr>
                                      <p:tavLst>
                                        <p:tav tm="0">
                                          <p:val>
                                            <p:fltVal val="0"/>
                                          </p:val>
                                        </p:tav>
                                        <p:tav tm="100000">
                                          <p:val>
                                            <p:strVal val="#ppt_w"/>
                                          </p:val>
                                        </p:tav>
                                      </p:tavLst>
                                    </p:anim>
                                    <p:anim calcmode="lin" valueType="num">
                                      <p:cBhvr>
                                        <p:cTn id="79" dur="250" fill="hold"/>
                                        <p:tgtEl>
                                          <p:spTgt spid="89"/>
                                        </p:tgtEl>
                                        <p:attrNameLst>
                                          <p:attrName>ppt_h</p:attrName>
                                        </p:attrNameLst>
                                      </p:cBhvr>
                                      <p:tavLst>
                                        <p:tav tm="0">
                                          <p:val>
                                            <p:fltVal val="0"/>
                                          </p:val>
                                        </p:tav>
                                        <p:tav tm="100000">
                                          <p:val>
                                            <p:strVal val="#ppt_h"/>
                                          </p:val>
                                        </p:tav>
                                      </p:tavLst>
                                    </p:anim>
                                    <p:animEffect transition="in" filter="fade">
                                      <p:cBhvr>
                                        <p:cTn id="80" dur="250"/>
                                        <p:tgtEl>
                                          <p:spTgt spid="89"/>
                                        </p:tgtEl>
                                      </p:cBhvr>
                                    </p:animEffect>
                                  </p:childTnLst>
                                </p:cTn>
                              </p:par>
                              <p:par>
                                <p:cTn id="81" presetID="6" presetClass="emph" presetSubtype="0" decel="100000" fill="hold" grpId="1" nodeType="withEffect">
                                  <p:stCondLst>
                                    <p:cond delay="600"/>
                                  </p:stCondLst>
                                  <p:childTnLst>
                                    <p:animScale>
                                      <p:cBhvr>
                                        <p:cTn id="82" dur="250" fill="hold"/>
                                        <p:tgtEl>
                                          <p:spTgt spid="89"/>
                                        </p:tgtEl>
                                      </p:cBhvr>
                                      <p:by x="120000" y="120000"/>
                                    </p:animScale>
                                  </p:childTnLst>
                                </p:cTn>
                              </p:par>
                              <p:par>
                                <p:cTn id="83" presetID="6" presetClass="emph" presetSubtype="0" decel="100000" fill="hold" grpId="2" nodeType="withEffect">
                                  <p:stCondLst>
                                    <p:cond delay="800"/>
                                  </p:stCondLst>
                                  <p:childTnLst>
                                    <p:animScale>
                                      <p:cBhvr>
                                        <p:cTn id="84" dur="250" fill="hold"/>
                                        <p:tgtEl>
                                          <p:spTgt spid="89"/>
                                        </p:tgtEl>
                                      </p:cBhvr>
                                      <p:by x="83000" y="83000"/>
                                    </p:animScale>
                                  </p:childTnLst>
                                </p:cTn>
                              </p:par>
                              <p:par>
                                <p:cTn id="85" presetID="53" presetClass="entr" presetSubtype="16" fill="hold" grpId="0" nodeType="withEffect">
                                  <p:stCondLst>
                                    <p:cond delay="600"/>
                                  </p:stCondLst>
                                  <p:childTnLst>
                                    <p:set>
                                      <p:cBhvr>
                                        <p:cTn id="86" dur="1" fill="hold">
                                          <p:stCondLst>
                                            <p:cond delay="0"/>
                                          </p:stCondLst>
                                        </p:cTn>
                                        <p:tgtEl>
                                          <p:spTgt spid="83"/>
                                        </p:tgtEl>
                                        <p:attrNameLst>
                                          <p:attrName>style.visibility</p:attrName>
                                        </p:attrNameLst>
                                      </p:cBhvr>
                                      <p:to>
                                        <p:strVal val="visible"/>
                                      </p:to>
                                    </p:set>
                                    <p:anim calcmode="lin" valueType="num">
                                      <p:cBhvr>
                                        <p:cTn id="87" dur="250" fill="hold"/>
                                        <p:tgtEl>
                                          <p:spTgt spid="83"/>
                                        </p:tgtEl>
                                        <p:attrNameLst>
                                          <p:attrName>ppt_w</p:attrName>
                                        </p:attrNameLst>
                                      </p:cBhvr>
                                      <p:tavLst>
                                        <p:tav tm="0">
                                          <p:val>
                                            <p:fltVal val="0"/>
                                          </p:val>
                                        </p:tav>
                                        <p:tav tm="100000">
                                          <p:val>
                                            <p:strVal val="#ppt_w"/>
                                          </p:val>
                                        </p:tav>
                                      </p:tavLst>
                                    </p:anim>
                                    <p:anim calcmode="lin" valueType="num">
                                      <p:cBhvr>
                                        <p:cTn id="88" dur="250" fill="hold"/>
                                        <p:tgtEl>
                                          <p:spTgt spid="83"/>
                                        </p:tgtEl>
                                        <p:attrNameLst>
                                          <p:attrName>ppt_h</p:attrName>
                                        </p:attrNameLst>
                                      </p:cBhvr>
                                      <p:tavLst>
                                        <p:tav tm="0">
                                          <p:val>
                                            <p:fltVal val="0"/>
                                          </p:val>
                                        </p:tav>
                                        <p:tav tm="100000">
                                          <p:val>
                                            <p:strVal val="#ppt_h"/>
                                          </p:val>
                                        </p:tav>
                                      </p:tavLst>
                                    </p:anim>
                                    <p:animEffect transition="in" filter="fade">
                                      <p:cBhvr>
                                        <p:cTn id="89" dur="250"/>
                                        <p:tgtEl>
                                          <p:spTgt spid="83"/>
                                        </p:tgtEl>
                                      </p:cBhvr>
                                    </p:animEffect>
                                  </p:childTnLst>
                                </p:cTn>
                              </p:par>
                              <p:par>
                                <p:cTn id="90" presetID="6" presetClass="emph" presetSubtype="0" decel="100000" fill="hold" grpId="1" nodeType="withEffect">
                                  <p:stCondLst>
                                    <p:cond delay="800"/>
                                  </p:stCondLst>
                                  <p:childTnLst>
                                    <p:animScale>
                                      <p:cBhvr>
                                        <p:cTn id="91" dur="250" fill="hold"/>
                                        <p:tgtEl>
                                          <p:spTgt spid="83"/>
                                        </p:tgtEl>
                                      </p:cBhvr>
                                      <p:by x="120000" y="120000"/>
                                    </p:animScale>
                                  </p:childTnLst>
                                </p:cTn>
                              </p:par>
                              <p:par>
                                <p:cTn id="92" presetID="6" presetClass="emph" presetSubtype="0" decel="100000" fill="hold" grpId="2" nodeType="withEffect">
                                  <p:stCondLst>
                                    <p:cond delay="1000"/>
                                  </p:stCondLst>
                                  <p:childTnLst>
                                    <p:animScale>
                                      <p:cBhvr>
                                        <p:cTn id="93" dur="250" fill="hold"/>
                                        <p:tgtEl>
                                          <p:spTgt spid="83"/>
                                        </p:tgtEl>
                                      </p:cBhvr>
                                      <p:by x="83000" y="83000"/>
                                    </p:animScale>
                                  </p:childTnLst>
                                </p:cTn>
                              </p:par>
                            </p:childTnLst>
                          </p:cTn>
                        </p:par>
                        <p:par>
                          <p:cTn id="94" fill="hold">
                            <p:stCondLst>
                              <p:cond delay="5275"/>
                            </p:stCondLst>
                            <p:childTnLst>
                              <p:par>
                                <p:cTn id="95" presetID="53" presetClass="entr" presetSubtype="16" fill="hold" grpId="0" nodeType="afterEffect">
                                  <p:stCondLst>
                                    <p:cond delay="0"/>
                                  </p:stCondLst>
                                  <p:iterate type="lt">
                                    <p:tmPct val="10000"/>
                                  </p:iterate>
                                  <p:childTnLst>
                                    <p:set>
                                      <p:cBhvr>
                                        <p:cTn id="96" dur="1" fill="hold">
                                          <p:stCondLst>
                                            <p:cond delay="0"/>
                                          </p:stCondLst>
                                        </p:cTn>
                                        <p:tgtEl>
                                          <p:spTgt spid="84"/>
                                        </p:tgtEl>
                                        <p:attrNameLst>
                                          <p:attrName>style.visibility</p:attrName>
                                        </p:attrNameLst>
                                      </p:cBhvr>
                                      <p:to>
                                        <p:strVal val="visible"/>
                                      </p:to>
                                    </p:set>
                                    <p:anim calcmode="lin" valueType="num">
                                      <p:cBhvr>
                                        <p:cTn id="97" dur="250" fill="hold"/>
                                        <p:tgtEl>
                                          <p:spTgt spid="84"/>
                                        </p:tgtEl>
                                        <p:attrNameLst>
                                          <p:attrName>ppt_w</p:attrName>
                                        </p:attrNameLst>
                                      </p:cBhvr>
                                      <p:tavLst>
                                        <p:tav tm="0">
                                          <p:val>
                                            <p:fltVal val="0"/>
                                          </p:val>
                                        </p:tav>
                                        <p:tav tm="100000">
                                          <p:val>
                                            <p:strVal val="#ppt_w"/>
                                          </p:val>
                                        </p:tav>
                                      </p:tavLst>
                                    </p:anim>
                                    <p:anim calcmode="lin" valueType="num">
                                      <p:cBhvr>
                                        <p:cTn id="98" dur="250" fill="hold"/>
                                        <p:tgtEl>
                                          <p:spTgt spid="84"/>
                                        </p:tgtEl>
                                        <p:attrNameLst>
                                          <p:attrName>ppt_h</p:attrName>
                                        </p:attrNameLst>
                                      </p:cBhvr>
                                      <p:tavLst>
                                        <p:tav tm="0">
                                          <p:val>
                                            <p:fltVal val="0"/>
                                          </p:val>
                                        </p:tav>
                                        <p:tav tm="100000">
                                          <p:val>
                                            <p:strVal val="#ppt_h"/>
                                          </p:val>
                                        </p:tav>
                                      </p:tavLst>
                                    </p:anim>
                                    <p:animEffect transition="in" filter="fade">
                                      <p:cBhvr>
                                        <p:cTn id="99" dur="250"/>
                                        <p:tgtEl>
                                          <p:spTgt spid="84"/>
                                        </p:tgtEl>
                                      </p:cBhvr>
                                    </p:animEffect>
                                  </p:childTnLst>
                                </p:cTn>
                              </p:par>
                            </p:childTnLst>
                          </p:cTn>
                        </p:par>
                        <p:par>
                          <p:cTn id="100" fill="hold">
                            <p:stCondLst>
                              <p:cond delay="7199"/>
                            </p:stCondLst>
                            <p:childTnLst>
                              <p:par>
                                <p:cTn id="101" presetID="53" presetClass="entr" presetSubtype="16" fill="hold" grpId="0" nodeType="afterEffect">
                                  <p:stCondLst>
                                    <p:cond delay="0"/>
                                  </p:stCondLst>
                                  <p:childTnLst>
                                    <p:set>
                                      <p:cBhvr>
                                        <p:cTn id="102" dur="1" fill="hold">
                                          <p:stCondLst>
                                            <p:cond delay="0"/>
                                          </p:stCondLst>
                                        </p:cTn>
                                        <p:tgtEl>
                                          <p:spTgt spid="79"/>
                                        </p:tgtEl>
                                        <p:attrNameLst>
                                          <p:attrName>style.visibility</p:attrName>
                                        </p:attrNameLst>
                                      </p:cBhvr>
                                      <p:to>
                                        <p:strVal val="visible"/>
                                      </p:to>
                                    </p:set>
                                    <p:anim calcmode="lin" valueType="num">
                                      <p:cBhvr>
                                        <p:cTn id="103" dur="250" fill="hold"/>
                                        <p:tgtEl>
                                          <p:spTgt spid="79"/>
                                        </p:tgtEl>
                                        <p:attrNameLst>
                                          <p:attrName>ppt_w</p:attrName>
                                        </p:attrNameLst>
                                      </p:cBhvr>
                                      <p:tavLst>
                                        <p:tav tm="0">
                                          <p:val>
                                            <p:fltVal val="0"/>
                                          </p:val>
                                        </p:tav>
                                        <p:tav tm="100000">
                                          <p:val>
                                            <p:strVal val="#ppt_w"/>
                                          </p:val>
                                        </p:tav>
                                      </p:tavLst>
                                    </p:anim>
                                    <p:anim calcmode="lin" valueType="num">
                                      <p:cBhvr>
                                        <p:cTn id="104" dur="250" fill="hold"/>
                                        <p:tgtEl>
                                          <p:spTgt spid="79"/>
                                        </p:tgtEl>
                                        <p:attrNameLst>
                                          <p:attrName>ppt_h</p:attrName>
                                        </p:attrNameLst>
                                      </p:cBhvr>
                                      <p:tavLst>
                                        <p:tav tm="0">
                                          <p:val>
                                            <p:fltVal val="0"/>
                                          </p:val>
                                        </p:tav>
                                        <p:tav tm="100000">
                                          <p:val>
                                            <p:strVal val="#ppt_h"/>
                                          </p:val>
                                        </p:tav>
                                      </p:tavLst>
                                    </p:anim>
                                    <p:animEffect transition="in" filter="fade">
                                      <p:cBhvr>
                                        <p:cTn id="105" dur="250"/>
                                        <p:tgtEl>
                                          <p:spTgt spid="79"/>
                                        </p:tgtEl>
                                      </p:cBhvr>
                                    </p:animEffect>
                                  </p:childTnLst>
                                </p:cTn>
                              </p:par>
                              <p:par>
                                <p:cTn id="106" presetID="6" presetClass="emph" presetSubtype="0" decel="100000" fill="hold" grpId="1" nodeType="withEffect">
                                  <p:stCondLst>
                                    <p:cond delay="200"/>
                                  </p:stCondLst>
                                  <p:childTnLst>
                                    <p:animScale>
                                      <p:cBhvr>
                                        <p:cTn id="107" dur="250" fill="hold"/>
                                        <p:tgtEl>
                                          <p:spTgt spid="79"/>
                                        </p:tgtEl>
                                      </p:cBhvr>
                                      <p:by x="120000" y="120000"/>
                                    </p:animScale>
                                  </p:childTnLst>
                                </p:cTn>
                              </p:par>
                              <p:par>
                                <p:cTn id="108" presetID="6" presetClass="emph" presetSubtype="0" decel="100000" fill="hold" grpId="2" nodeType="withEffect">
                                  <p:stCondLst>
                                    <p:cond delay="400"/>
                                  </p:stCondLst>
                                  <p:childTnLst>
                                    <p:animScale>
                                      <p:cBhvr>
                                        <p:cTn id="109" dur="250" fill="hold"/>
                                        <p:tgtEl>
                                          <p:spTgt spid="79"/>
                                        </p:tgtEl>
                                      </p:cBhvr>
                                      <p:by x="83000" y="83000"/>
                                    </p:animScale>
                                  </p:childTnLst>
                                </p:cTn>
                              </p:par>
                              <p:par>
                                <p:cTn id="110" presetID="53" presetClass="entr" presetSubtype="16" fill="hold" grpId="0" nodeType="withEffect">
                                  <p:stCondLst>
                                    <p:cond delay="400"/>
                                  </p:stCondLst>
                                  <p:childTnLst>
                                    <p:set>
                                      <p:cBhvr>
                                        <p:cTn id="111" dur="1" fill="hold">
                                          <p:stCondLst>
                                            <p:cond delay="0"/>
                                          </p:stCondLst>
                                        </p:cTn>
                                        <p:tgtEl>
                                          <p:spTgt spid="87"/>
                                        </p:tgtEl>
                                        <p:attrNameLst>
                                          <p:attrName>style.visibility</p:attrName>
                                        </p:attrNameLst>
                                      </p:cBhvr>
                                      <p:to>
                                        <p:strVal val="visible"/>
                                      </p:to>
                                    </p:set>
                                    <p:anim calcmode="lin" valueType="num">
                                      <p:cBhvr>
                                        <p:cTn id="112" dur="250" fill="hold"/>
                                        <p:tgtEl>
                                          <p:spTgt spid="87"/>
                                        </p:tgtEl>
                                        <p:attrNameLst>
                                          <p:attrName>ppt_w</p:attrName>
                                        </p:attrNameLst>
                                      </p:cBhvr>
                                      <p:tavLst>
                                        <p:tav tm="0">
                                          <p:val>
                                            <p:fltVal val="0"/>
                                          </p:val>
                                        </p:tav>
                                        <p:tav tm="100000">
                                          <p:val>
                                            <p:strVal val="#ppt_w"/>
                                          </p:val>
                                        </p:tav>
                                      </p:tavLst>
                                    </p:anim>
                                    <p:anim calcmode="lin" valueType="num">
                                      <p:cBhvr>
                                        <p:cTn id="113" dur="250" fill="hold"/>
                                        <p:tgtEl>
                                          <p:spTgt spid="87"/>
                                        </p:tgtEl>
                                        <p:attrNameLst>
                                          <p:attrName>ppt_h</p:attrName>
                                        </p:attrNameLst>
                                      </p:cBhvr>
                                      <p:tavLst>
                                        <p:tav tm="0">
                                          <p:val>
                                            <p:fltVal val="0"/>
                                          </p:val>
                                        </p:tav>
                                        <p:tav tm="100000">
                                          <p:val>
                                            <p:strVal val="#ppt_h"/>
                                          </p:val>
                                        </p:tav>
                                      </p:tavLst>
                                    </p:anim>
                                    <p:animEffect transition="in" filter="fade">
                                      <p:cBhvr>
                                        <p:cTn id="114" dur="250"/>
                                        <p:tgtEl>
                                          <p:spTgt spid="87"/>
                                        </p:tgtEl>
                                      </p:cBhvr>
                                    </p:animEffect>
                                  </p:childTnLst>
                                </p:cTn>
                              </p:par>
                              <p:par>
                                <p:cTn id="115" presetID="6" presetClass="emph" presetSubtype="0" decel="100000" fill="hold" grpId="1" nodeType="withEffect">
                                  <p:stCondLst>
                                    <p:cond delay="600"/>
                                  </p:stCondLst>
                                  <p:childTnLst>
                                    <p:animScale>
                                      <p:cBhvr>
                                        <p:cTn id="116" dur="250" fill="hold"/>
                                        <p:tgtEl>
                                          <p:spTgt spid="87"/>
                                        </p:tgtEl>
                                      </p:cBhvr>
                                      <p:by x="120000" y="120000"/>
                                    </p:animScale>
                                  </p:childTnLst>
                                </p:cTn>
                              </p:par>
                              <p:par>
                                <p:cTn id="117" presetID="6" presetClass="emph" presetSubtype="0" decel="100000" fill="hold" grpId="2" nodeType="withEffect">
                                  <p:stCondLst>
                                    <p:cond delay="800"/>
                                  </p:stCondLst>
                                  <p:childTnLst>
                                    <p:animScale>
                                      <p:cBhvr>
                                        <p:cTn id="118" dur="250" fill="hold"/>
                                        <p:tgtEl>
                                          <p:spTgt spid="87"/>
                                        </p:tgtEl>
                                      </p:cBhvr>
                                      <p:by x="83000" y="83000"/>
                                    </p:animScale>
                                  </p:childTnLst>
                                </p:cTn>
                              </p:par>
                              <p:par>
                                <p:cTn id="119" presetID="53" presetClass="entr" presetSubtype="16" fill="hold" grpId="0" nodeType="withEffect">
                                  <p:stCondLst>
                                    <p:cond delay="600"/>
                                  </p:stCondLst>
                                  <p:childTnLst>
                                    <p:set>
                                      <p:cBhvr>
                                        <p:cTn id="120" dur="1" fill="hold">
                                          <p:stCondLst>
                                            <p:cond delay="0"/>
                                          </p:stCondLst>
                                        </p:cTn>
                                        <p:tgtEl>
                                          <p:spTgt spid="85"/>
                                        </p:tgtEl>
                                        <p:attrNameLst>
                                          <p:attrName>style.visibility</p:attrName>
                                        </p:attrNameLst>
                                      </p:cBhvr>
                                      <p:to>
                                        <p:strVal val="visible"/>
                                      </p:to>
                                    </p:set>
                                    <p:anim calcmode="lin" valueType="num">
                                      <p:cBhvr>
                                        <p:cTn id="121" dur="250" fill="hold"/>
                                        <p:tgtEl>
                                          <p:spTgt spid="85"/>
                                        </p:tgtEl>
                                        <p:attrNameLst>
                                          <p:attrName>ppt_w</p:attrName>
                                        </p:attrNameLst>
                                      </p:cBhvr>
                                      <p:tavLst>
                                        <p:tav tm="0">
                                          <p:val>
                                            <p:fltVal val="0"/>
                                          </p:val>
                                        </p:tav>
                                        <p:tav tm="100000">
                                          <p:val>
                                            <p:strVal val="#ppt_w"/>
                                          </p:val>
                                        </p:tav>
                                      </p:tavLst>
                                    </p:anim>
                                    <p:anim calcmode="lin" valueType="num">
                                      <p:cBhvr>
                                        <p:cTn id="122" dur="250" fill="hold"/>
                                        <p:tgtEl>
                                          <p:spTgt spid="85"/>
                                        </p:tgtEl>
                                        <p:attrNameLst>
                                          <p:attrName>ppt_h</p:attrName>
                                        </p:attrNameLst>
                                      </p:cBhvr>
                                      <p:tavLst>
                                        <p:tav tm="0">
                                          <p:val>
                                            <p:fltVal val="0"/>
                                          </p:val>
                                        </p:tav>
                                        <p:tav tm="100000">
                                          <p:val>
                                            <p:strVal val="#ppt_h"/>
                                          </p:val>
                                        </p:tav>
                                      </p:tavLst>
                                    </p:anim>
                                    <p:animEffect transition="in" filter="fade">
                                      <p:cBhvr>
                                        <p:cTn id="123" dur="250"/>
                                        <p:tgtEl>
                                          <p:spTgt spid="85"/>
                                        </p:tgtEl>
                                      </p:cBhvr>
                                    </p:animEffect>
                                  </p:childTnLst>
                                </p:cTn>
                              </p:par>
                              <p:par>
                                <p:cTn id="124" presetID="6" presetClass="emph" presetSubtype="0" decel="100000" fill="hold" grpId="1" nodeType="withEffect">
                                  <p:stCondLst>
                                    <p:cond delay="800"/>
                                  </p:stCondLst>
                                  <p:childTnLst>
                                    <p:animScale>
                                      <p:cBhvr>
                                        <p:cTn id="125" dur="250" fill="hold"/>
                                        <p:tgtEl>
                                          <p:spTgt spid="85"/>
                                        </p:tgtEl>
                                      </p:cBhvr>
                                      <p:by x="120000" y="120000"/>
                                    </p:animScale>
                                  </p:childTnLst>
                                </p:cTn>
                              </p:par>
                              <p:par>
                                <p:cTn id="126" presetID="6" presetClass="emph" presetSubtype="0" decel="100000" fill="hold" grpId="2" nodeType="withEffect">
                                  <p:stCondLst>
                                    <p:cond delay="1000"/>
                                  </p:stCondLst>
                                  <p:childTnLst>
                                    <p:animScale>
                                      <p:cBhvr>
                                        <p:cTn id="127" dur="250" fill="hold"/>
                                        <p:tgtEl>
                                          <p:spTgt spid="85"/>
                                        </p:tgtEl>
                                      </p:cBhvr>
                                      <p:by x="83000" y="83000"/>
                                    </p:animScale>
                                  </p:childTnLst>
                                </p:cTn>
                              </p:par>
                            </p:childTnLst>
                          </p:cTn>
                        </p:par>
                        <p:par>
                          <p:cTn id="128" fill="hold">
                            <p:stCondLst>
                              <p:cond delay="7699"/>
                            </p:stCondLst>
                            <p:childTnLst>
                              <p:par>
                                <p:cTn id="129" presetID="53" presetClass="entr" presetSubtype="16" fill="hold" grpId="0" nodeType="afterEffect">
                                  <p:stCondLst>
                                    <p:cond delay="0"/>
                                  </p:stCondLst>
                                  <p:iterate type="lt">
                                    <p:tmPct val="10000"/>
                                  </p:iterate>
                                  <p:childTnLst>
                                    <p:set>
                                      <p:cBhvr>
                                        <p:cTn id="130" dur="1" fill="hold">
                                          <p:stCondLst>
                                            <p:cond delay="0"/>
                                          </p:stCondLst>
                                        </p:cTn>
                                        <p:tgtEl>
                                          <p:spTgt spid="86"/>
                                        </p:tgtEl>
                                        <p:attrNameLst>
                                          <p:attrName>style.visibility</p:attrName>
                                        </p:attrNameLst>
                                      </p:cBhvr>
                                      <p:to>
                                        <p:strVal val="visible"/>
                                      </p:to>
                                    </p:set>
                                    <p:anim calcmode="lin" valueType="num">
                                      <p:cBhvr>
                                        <p:cTn id="131" dur="250" fill="hold"/>
                                        <p:tgtEl>
                                          <p:spTgt spid="86"/>
                                        </p:tgtEl>
                                        <p:attrNameLst>
                                          <p:attrName>ppt_w</p:attrName>
                                        </p:attrNameLst>
                                      </p:cBhvr>
                                      <p:tavLst>
                                        <p:tav tm="0">
                                          <p:val>
                                            <p:fltVal val="0"/>
                                          </p:val>
                                        </p:tav>
                                        <p:tav tm="100000">
                                          <p:val>
                                            <p:strVal val="#ppt_w"/>
                                          </p:val>
                                        </p:tav>
                                      </p:tavLst>
                                    </p:anim>
                                    <p:anim calcmode="lin" valueType="num">
                                      <p:cBhvr>
                                        <p:cTn id="132" dur="250" fill="hold"/>
                                        <p:tgtEl>
                                          <p:spTgt spid="86"/>
                                        </p:tgtEl>
                                        <p:attrNameLst>
                                          <p:attrName>ppt_h</p:attrName>
                                        </p:attrNameLst>
                                      </p:cBhvr>
                                      <p:tavLst>
                                        <p:tav tm="0">
                                          <p:val>
                                            <p:fltVal val="0"/>
                                          </p:val>
                                        </p:tav>
                                        <p:tav tm="100000">
                                          <p:val>
                                            <p:strVal val="#ppt_h"/>
                                          </p:val>
                                        </p:tav>
                                      </p:tavLst>
                                    </p:anim>
                                    <p:animEffect transition="in" filter="fade">
                                      <p:cBhvr>
                                        <p:cTn id="133" dur="25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5" grpId="1" animBg="1"/>
      <p:bldP spid="75" grpId="2" animBg="1"/>
      <p:bldP spid="77" grpId="0" animBg="1"/>
      <p:bldP spid="77" grpId="1" animBg="1"/>
      <p:bldP spid="77" grpId="2" animBg="1"/>
      <p:bldP spid="79" grpId="0" animBg="1"/>
      <p:bldP spid="79" grpId="1" animBg="1"/>
      <p:bldP spid="79" grpId="2" animBg="1"/>
      <p:bldP spid="81" grpId="0"/>
      <p:bldP spid="81" grpId="1"/>
      <p:bldP spid="81" grpId="2"/>
      <p:bldP spid="82" grpId="0"/>
      <p:bldP spid="83" grpId="0"/>
      <p:bldP spid="83" grpId="1"/>
      <p:bldP spid="83" grpId="2"/>
      <p:bldP spid="84" grpId="0"/>
      <p:bldP spid="85" grpId="0"/>
      <p:bldP spid="85" grpId="1"/>
      <p:bldP spid="85" grpId="2"/>
      <p:bldP spid="86" grpId="0"/>
      <p:bldP spid="87" grpId="0" animBg="1"/>
      <p:bldP spid="87" grpId="1" animBg="1"/>
      <p:bldP spid="87" grpId="2" animBg="1"/>
      <p:bldP spid="88" grpId="0" animBg="1"/>
      <p:bldP spid="88" grpId="1" animBg="1"/>
      <p:bldP spid="88" grpId="2" animBg="1"/>
      <p:bldP spid="89" grpId="0" animBg="1"/>
      <p:bldP spid="89" grpId="1" animBg="1"/>
      <p:bldP spid="89"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548"/>
          <p:cNvSpPr>
            <a:spLocks noChangeShapeType="1"/>
          </p:cNvSpPr>
          <p:nvPr/>
        </p:nvSpPr>
        <p:spPr bwMode="auto">
          <a:xfrm flipH="1">
            <a:off x="3431930" y="4944364"/>
            <a:ext cx="1440424" cy="0"/>
          </a:xfrm>
          <a:prstGeom prst="line">
            <a:avLst/>
          </a:prstGeom>
          <a:noFill/>
          <a:ln w="19050">
            <a:solidFill>
              <a:schemeClr val="accent1">
                <a:lumMod val="75000"/>
              </a:schemeClr>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 name="Rectangle 24"/>
          <p:cNvSpPr>
            <a:spLocks noChangeArrowheads="1"/>
          </p:cNvSpPr>
          <p:nvPr/>
        </p:nvSpPr>
        <p:spPr bwMode="auto">
          <a:xfrm>
            <a:off x="3210862" y="4326941"/>
            <a:ext cx="173454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2000" b="1" dirty="0">
                <a:solidFill>
                  <a:schemeClr val="accent1">
                    <a:lumMod val="75000"/>
                  </a:schemeClr>
                </a:solidFill>
                <a:latin typeface="微软雅黑" panose="020B0503020204020204" pitchFamily="34" charset="-122"/>
                <a:ea typeface="微软雅黑" panose="020B0503020204020204" pitchFamily="34" charset="-122"/>
              </a:rPr>
              <a:t>添加标题内容</a:t>
            </a:r>
          </a:p>
        </p:txBody>
      </p:sp>
      <p:sp>
        <p:nvSpPr>
          <p:cNvPr id="5" name="Rectangle 25"/>
          <p:cNvSpPr>
            <a:spLocks noChangeArrowheads="1"/>
          </p:cNvSpPr>
          <p:nvPr/>
        </p:nvSpPr>
        <p:spPr bwMode="auto">
          <a:xfrm>
            <a:off x="1234764" y="4326941"/>
            <a:ext cx="1729463"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2000" b="1" dirty="0">
                <a:solidFill>
                  <a:schemeClr val="accent5"/>
                </a:solidFill>
                <a:latin typeface="微软雅黑" panose="020B0503020204020204" pitchFamily="34" charset="-122"/>
                <a:ea typeface="微软雅黑" panose="020B0503020204020204" pitchFamily="34" charset="-122"/>
              </a:rPr>
              <a:t>添加标题内容</a:t>
            </a:r>
          </a:p>
        </p:txBody>
      </p:sp>
      <p:sp>
        <p:nvSpPr>
          <p:cNvPr id="6" name="Rectangle 26"/>
          <p:cNvSpPr>
            <a:spLocks noChangeArrowheads="1"/>
          </p:cNvSpPr>
          <p:nvPr/>
        </p:nvSpPr>
        <p:spPr bwMode="auto">
          <a:xfrm>
            <a:off x="5269384" y="4328527"/>
            <a:ext cx="17278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2000" b="1" dirty="0">
                <a:solidFill>
                  <a:schemeClr val="accent3"/>
                </a:solidFill>
                <a:latin typeface="微软雅黑" panose="020B0503020204020204" pitchFamily="34" charset="-122"/>
                <a:ea typeface="微软雅黑" panose="020B0503020204020204" pitchFamily="34" charset="-122"/>
              </a:rPr>
              <a:t>添加标题内容</a:t>
            </a:r>
          </a:p>
        </p:txBody>
      </p:sp>
      <p:sp>
        <p:nvSpPr>
          <p:cNvPr id="7" name="Rectangle 27"/>
          <p:cNvSpPr>
            <a:spLocks noChangeArrowheads="1"/>
          </p:cNvSpPr>
          <p:nvPr/>
        </p:nvSpPr>
        <p:spPr bwMode="auto">
          <a:xfrm>
            <a:off x="7101758" y="4326941"/>
            <a:ext cx="1806011"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2000" b="1" dirty="0">
                <a:solidFill>
                  <a:schemeClr val="accent2"/>
                </a:solidFill>
                <a:latin typeface="微软雅黑" panose="020B0503020204020204" pitchFamily="34" charset="-122"/>
                <a:ea typeface="微软雅黑" panose="020B0503020204020204" pitchFamily="34" charset="-122"/>
              </a:rPr>
              <a:t>添加标题内容</a:t>
            </a:r>
          </a:p>
        </p:txBody>
      </p:sp>
      <p:sp>
        <p:nvSpPr>
          <p:cNvPr id="8" name="Rectangle 28"/>
          <p:cNvSpPr>
            <a:spLocks noChangeArrowheads="1"/>
          </p:cNvSpPr>
          <p:nvPr/>
        </p:nvSpPr>
        <p:spPr bwMode="auto">
          <a:xfrm>
            <a:off x="9073497" y="4328527"/>
            <a:ext cx="186286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2000" b="1" dirty="0">
                <a:solidFill>
                  <a:schemeClr val="accent4"/>
                </a:solidFill>
                <a:latin typeface="微软雅黑" panose="020B0503020204020204" pitchFamily="34" charset="-122"/>
                <a:ea typeface="微软雅黑" panose="020B0503020204020204" pitchFamily="34" charset="-122"/>
              </a:rPr>
              <a:t>添加标题内容</a:t>
            </a:r>
          </a:p>
        </p:txBody>
      </p:sp>
      <p:sp>
        <p:nvSpPr>
          <p:cNvPr id="9" name="Line 548"/>
          <p:cNvSpPr>
            <a:spLocks noChangeShapeType="1"/>
          </p:cNvSpPr>
          <p:nvPr/>
        </p:nvSpPr>
        <p:spPr bwMode="auto">
          <a:xfrm flipH="1">
            <a:off x="1415017" y="4944364"/>
            <a:ext cx="1440424" cy="0"/>
          </a:xfrm>
          <a:prstGeom prst="line">
            <a:avLst/>
          </a:prstGeom>
          <a:noFill/>
          <a:ln w="19050">
            <a:solidFill>
              <a:schemeClr val="accent5">
                <a:lumMod val="75000"/>
              </a:schemeClr>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Line 548"/>
          <p:cNvSpPr>
            <a:spLocks noChangeShapeType="1"/>
          </p:cNvSpPr>
          <p:nvPr/>
        </p:nvSpPr>
        <p:spPr bwMode="auto">
          <a:xfrm flipH="1">
            <a:off x="5305911" y="4944364"/>
            <a:ext cx="1440424" cy="0"/>
          </a:xfrm>
          <a:prstGeom prst="line">
            <a:avLst/>
          </a:prstGeom>
          <a:noFill/>
          <a:ln w="19050">
            <a:solidFill>
              <a:schemeClr val="accent3">
                <a:lumMod val="75000"/>
              </a:schemeClr>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Line 548"/>
          <p:cNvSpPr>
            <a:spLocks noChangeShapeType="1"/>
          </p:cNvSpPr>
          <p:nvPr/>
        </p:nvSpPr>
        <p:spPr bwMode="auto">
          <a:xfrm flipH="1">
            <a:off x="7249770" y="4944364"/>
            <a:ext cx="1440424" cy="0"/>
          </a:xfrm>
          <a:prstGeom prst="line">
            <a:avLst/>
          </a:prstGeom>
          <a:noFill/>
          <a:ln w="19050">
            <a:solidFill>
              <a:schemeClr val="accent2">
                <a:lumMod val="75000"/>
              </a:schemeClr>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Line 548"/>
          <p:cNvSpPr>
            <a:spLocks noChangeShapeType="1"/>
          </p:cNvSpPr>
          <p:nvPr/>
        </p:nvSpPr>
        <p:spPr bwMode="auto">
          <a:xfrm flipH="1">
            <a:off x="9266683" y="4944364"/>
            <a:ext cx="1440424" cy="0"/>
          </a:xfrm>
          <a:prstGeom prst="line">
            <a:avLst/>
          </a:prstGeom>
          <a:noFill/>
          <a:ln w="19050">
            <a:solidFill>
              <a:schemeClr val="accent4">
                <a:lumMod val="75000"/>
              </a:schemeClr>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Rectangle 33"/>
          <p:cNvSpPr>
            <a:spLocks noChangeArrowheads="1"/>
          </p:cNvSpPr>
          <p:nvPr/>
        </p:nvSpPr>
        <p:spPr bwMode="auto">
          <a:xfrm>
            <a:off x="1199034" y="5040375"/>
            <a:ext cx="9868578" cy="769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465" dirty="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465"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14" name="Picture 34"/>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106838" y="2084158"/>
            <a:ext cx="1689760" cy="171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5"/>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70497" y="2149245"/>
            <a:ext cx="1657997" cy="162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6"/>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174097" y="2144482"/>
            <a:ext cx="1631000" cy="163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7"/>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052285" y="2157182"/>
            <a:ext cx="1656410"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8"/>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217533" y="2136546"/>
            <a:ext cx="1656410"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9" name="组合 4"/>
          <p:cNvGrpSpPr/>
          <p:nvPr/>
        </p:nvGrpSpPr>
        <p:grpSpPr bwMode="auto">
          <a:xfrm>
            <a:off x="921110" y="1796819"/>
            <a:ext cx="2305951" cy="2305051"/>
            <a:chOff x="3733576" y="3930057"/>
            <a:chExt cx="1800000" cy="1800000"/>
          </a:xfrm>
        </p:grpSpPr>
        <p:sp>
          <p:nvSpPr>
            <p:cNvPr id="20"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chemeClr val="accent5">
                    <a:lumMod val="75000"/>
                  </a:schemeClr>
                </a:gs>
                <a:gs pos="100000">
                  <a:schemeClr val="accent5"/>
                </a:gs>
              </a:gsLst>
              <a:lin ang="5400000" scaled="0"/>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3" name="组合 4"/>
          <p:cNvGrpSpPr/>
          <p:nvPr/>
        </p:nvGrpSpPr>
        <p:grpSpPr bwMode="auto">
          <a:xfrm>
            <a:off x="2864970" y="1796819"/>
            <a:ext cx="2305951" cy="2305051"/>
            <a:chOff x="3733576" y="3930057"/>
            <a:chExt cx="1800000" cy="1800000"/>
          </a:xfrm>
        </p:grpSpPr>
        <p:sp>
          <p:nvSpPr>
            <p:cNvPr id="24"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chemeClr val="accent1">
                    <a:lumMod val="75000"/>
                  </a:schemeClr>
                </a:gs>
                <a:gs pos="100000">
                  <a:schemeClr val="accent1"/>
                </a:gs>
              </a:gsLst>
              <a:lin ang="5400000" scaled="0"/>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7" name="组合 4"/>
          <p:cNvGrpSpPr/>
          <p:nvPr/>
        </p:nvGrpSpPr>
        <p:grpSpPr bwMode="auto">
          <a:xfrm>
            <a:off x="4810418" y="1796819"/>
            <a:ext cx="2305951" cy="2305051"/>
            <a:chOff x="3733576" y="3930057"/>
            <a:chExt cx="1800000" cy="1800000"/>
          </a:xfrm>
        </p:grpSpPr>
        <p:sp>
          <p:nvSpPr>
            <p:cNvPr id="28"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chemeClr val="accent3">
                    <a:lumMod val="75000"/>
                  </a:schemeClr>
                </a:gs>
                <a:gs pos="100000">
                  <a:schemeClr val="accent3"/>
                </a:gs>
              </a:gsLst>
              <a:lin ang="5400000" scaled="0"/>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1" name="组合 4"/>
          <p:cNvGrpSpPr/>
          <p:nvPr/>
        </p:nvGrpSpPr>
        <p:grpSpPr bwMode="auto">
          <a:xfrm>
            <a:off x="6755865" y="1796819"/>
            <a:ext cx="2305951" cy="2305051"/>
            <a:chOff x="3733576" y="3930057"/>
            <a:chExt cx="1800000" cy="1800000"/>
          </a:xfrm>
        </p:grpSpPr>
        <p:sp>
          <p:nvSpPr>
            <p:cNvPr id="32"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chemeClr val="accent2">
                    <a:lumMod val="75000"/>
                  </a:schemeClr>
                </a:gs>
                <a:gs pos="100000">
                  <a:schemeClr val="accent2"/>
                </a:gs>
              </a:gsLst>
              <a:lin ang="5400000" scaled="0"/>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5" name="组合 4"/>
          <p:cNvGrpSpPr/>
          <p:nvPr/>
        </p:nvGrpSpPr>
        <p:grpSpPr bwMode="auto">
          <a:xfrm>
            <a:off x="8690194" y="1796819"/>
            <a:ext cx="2305951" cy="2305051"/>
            <a:chOff x="3733576" y="3930057"/>
            <a:chExt cx="1800000" cy="1800000"/>
          </a:xfrm>
        </p:grpSpPr>
        <p:sp>
          <p:nvSpPr>
            <p:cNvPr id="36" name="椭圆 3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chemeClr val="accent4">
                    <a:lumMod val="75000"/>
                  </a:schemeClr>
                </a:gs>
                <a:gs pos="100000">
                  <a:schemeClr val="accent4"/>
                </a:gs>
              </a:gsLst>
              <a:lin ang="5400000" scaled="0"/>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椭圆 3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9" name="标题 3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0-#ppt_w/2"/>
                                          </p:val>
                                        </p:tav>
                                        <p:tav tm="100000">
                                          <p:val>
                                            <p:strVal val="#ppt_x"/>
                                          </p:val>
                                        </p:tav>
                                      </p:tavLst>
                                    </p:anim>
                                    <p:anim calcmode="lin" valueType="num">
                                      <p:cBhvr additive="base">
                                        <p:cTn id="20" dur="5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17" presetClass="entr" presetSubtype="1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strVal val="#ppt_h"/>
                                          </p:val>
                                        </p:tav>
                                        <p:tav tm="100000">
                                          <p:val>
                                            <p:strVal val="#ppt_h"/>
                                          </p:val>
                                        </p:tav>
                                      </p:tavLst>
                                    </p:anim>
                                  </p:childTnLst>
                                </p:cTn>
                              </p:par>
                            </p:childTnLst>
                          </p:cTn>
                        </p:par>
                        <p:par>
                          <p:cTn id="30" fill="hold">
                            <p:stCondLst>
                              <p:cond delay="1000"/>
                            </p:stCondLst>
                            <p:childTnLst>
                              <p:par>
                                <p:cTn id="31" presetID="17" presetClass="entr" presetSubtype="1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strVal val="#ppt_h"/>
                                          </p:val>
                                        </p:tav>
                                        <p:tav tm="100000">
                                          <p:val>
                                            <p:strVal val="#ppt_h"/>
                                          </p:val>
                                        </p:tav>
                                      </p:tavLst>
                                    </p:anim>
                                  </p:childTnLst>
                                </p:cTn>
                              </p:par>
                            </p:childTnLst>
                          </p:cTn>
                        </p:par>
                        <p:par>
                          <p:cTn id="35" fill="hold">
                            <p:stCondLst>
                              <p:cond delay="1500"/>
                            </p:stCondLst>
                            <p:childTnLst>
                              <p:par>
                                <p:cTn id="36" presetID="17" presetClass="entr" presetSubtype="10"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17" presetClass="entr" presetSubtype="1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17" presetClass="entr" presetSubtype="10"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3000"/>
                            </p:stCondLst>
                            <p:childTnLst>
                              <p:par>
                                <p:cTn id="51" presetID="17" presetClass="entr" presetSubtype="10"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strVal val="#ppt_h"/>
                                          </p:val>
                                        </p:tav>
                                        <p:tav tm="100000">
                                          <p:val>
                                            <p:strVal val="#ppt_h"/>
                                          </p:val>
                                        </p:tav>
                                      </p:tavLst>
                                    </p:anim>
                                  </p:childTnLst>
                                </p:cTn>
                              </p:par>
                            </p:childTnLst>
                          </p:cTn>
                        </p:par>
                        <p:par>
                          <p:cTn id="55" fill="hold">
                            <p:stCondLst>
                              <p:cond delay="3500"/>
                            </p:stCondLst>
                            <p:childTnLst>
                              <p:par>
                                <p:cTn id="56" presetID="17" presetClass="entr" presetSubtype="10"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500" fill="hold"/>
                                        <p:tgtEl>
                                          <p:spTgt spid="14"/>
                                        </p:tgtEl>
                                        <p:attrNameLst>
                                          <p:attrName>ppt_w</p:attrName>
                                        </p:attrNameLst>
                                      </p:cBhvr>
                                      <p:tavLst>
                                        <p:tav tm="0">
                                          <p:val>
                                            <p:fltVal val="0"/>
                                          </p:val>
                                        </p:tav>
                                        <p:tav tm="100000">
                                          <p:val>
                                            <p:strVal val="#ppt_w"/>
                                          </p:val>
                                        </p:tav>
                                      </p:tavLst>
                                    </p:anim>
                                    <p:anim calcmode="lin" valueType="num">
                                      <p:cBhvr>
                                        <p:cTn id="59" dur="500" fill="hold"/>
                                        <p:tgtEl>
                                          <p:spTgt spid="14"/>
                                        </p:tgtEl>
                                        <p:attrNameLst>
                                          <p:attrName>ppt_h</p:attrName>
                                        </p:attrNameLst>
                                      </p:cBhvr>
                                      <p:tavLst>
                                        <p:tav tm="0">
                                          <p:val>
                                            <p:strVal val="#ppt_h"/>
                                          </p:val>
                                        </p:tav>
                                        <p:tav tm="100000">
                                          <p:val>
                                            <p:strVal val="#ppt_h"/>
                                          </p:val>
                                        </p:tav>
                                      </p:tavLst>
                                    </p:anim>
                                  </p:childTnLst>
                                </p:cTn>
                              </p:par>
                            </p:childTnLst>
                          </p:cTn>
                        </p:par>
                        <p:par>
                          <p:cTn id="60" fill="hold">
                            <p:stCondLst>
                              <p:cond delay="4000"/>
                            </p:stCondLst>
                            <p:childTnLst>
                              <p:par>
                                <p:cTn id="61" presetID="17" presetClass="entr" presetSubtype="10"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strVal val="#ppt_h"/>
                                          </p:val>
                                        </p:tav>
                                        <p:tav tm="100000">
                                          <p:val>
                                            <p:strVal val="#ppt_h"/>
                                          </p:val>
                                        </p:tav>
                                      </p:tavLst>
                                    </p:anim>
                                  </p:childTnLst>
                                </p:cTn>
                              </p:par>
                            </p:childTnLst>
                          </p:cTn>
                        </p:par>
                        <p:par>
                          <p:cTn id="65" fill="hold">
                            <p:stCondLst>
                              <p:cond delay="4500"/>
                            </p:stCondLst>
                            <p:childTnLst>
                              <p:par>
                                <p:cTn id="66" presetID="17" presetClass="entr" presetSubtype="10"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17" presetClass="entr" presetSubtype="10" fill="hold" grpId="0" nodeType="after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500" fill="hold"/>
                                        <p:tgtEl>
                                          <p:spTgt spid="8"/>
                                        </p:tgtEl>
                                        <p:attrNameLst>
                                          <p:attrName>ppt_w</p:attrName>
                                        </p:attrNameLst>
                                      </p:cBhvr>
                                      <p:tavLst>
                                        <p:tav tm="0">
                                          <p:val>
                                            <p:fltVal val="0"/>
                                          </p:val>
                                        </p:tav>
                                        <p:tav tm="100000">
                                          <p:val>
                                            <p:strVal val="#ppt_w"/>
                                          </p:val>
                                        </p:tav>
                                      </p:tavLst>
                                    </p:anim>
                                    <p:anim calcmode="lin" valueType="num">
                                      <p:cBhvr>
                                        <p:cTn id="74" dur="500" fill="hold"/>
                                        <p:tgtEl>
                                          <p:spTgt spid="8"/>
                                        </p:tgtEl>
                                        <p:attrNameLst>
                                          <p:attrName>ppt_h</p:attrName>
                                        </p:attrNameLst>
                                      </p:cBhvr>
                                      <p:tavLst>
                                        <p:tav tm="0">
                                          <p:val>
                                            <p:strVal val="#ppt_h"/>
                                          </p:val>
                                        </p:tav>
                                        <p:tav tm="100000">
                                          <p:val>
                                            <p:strVal val="#ppt_h"/>
                                          </p:val>
                                        </p:tav>
                                      </p:tavLst>
                                    </p:anim>
                                  </p:childTnLst>
                                </p:cTn>
                              </p:par>
                            </p:childTnLst>
                          </p:cTn>
                        </p:par>
                        <p:par>
                          <p:cTn id="75" fill="hold">
                            <p:stCondLst>
                              <p:cond delay="5500"/>
                            </p:stCondLst>
                            <p:childTnLst>
                              <p:par>
                                <p:cTn id="76" presetID="18" presetClass="entr" presetSubtype="6" fill="hold" grpId="0" nodeType="after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strips(downRight)">
                                      <p:cBhvr>
                                        <p:cTn id="78" dur="500"/>
                                        <p:tgtEl>
                                          <p:spTgt spid="9"/>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strips(downRight)">
                                      <p:cBhvr>
                                        <p:cTn id="82" dur="500"/>
                                        <p:tgtEl>
                                          <p:spTgt spid="3"/>
                                        </p:tgtEl>
                                      </p:cBhvr>
                                    </p:animEffect>
                                  </p:childTnLst>
                                </p:cTn>
                              </p:par>
                            </p:childTnLst>
                          </p:cTn>
                        </p:par>
                        <p:par>
                          <p:cTn id="83" fill="hold">
                            <p:stCondLst>
                              <p:cond delay="6500"/>
                            </p:stCondLst>
                            <p:childTnLst>
                              <p:par>
                                <p:cTn id="84" presetID="18" presetClass="entr" presetSubtype="6"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strips(downRight)">
                                      <p:cBhvr>
                                        <p:cTn id="86" dur="500"/>
                                        <p:tgtEl>
                                          <p:spTgt spid="10"/>
                                        </p:tgtEl>
                                      </p:cBhvr>
                                    </p:animEffect>
                                  </p:childTnLst>
                                </p:cTn>
                              </p:par>
                            </p:childTnLst>
                          </p:cTn>
                        </p:par>
                        <p:par>
                          <p:cTn id="87" fill="hold">
                            <p:stCondLst>
                              <p:cond delay="7000"/>
                            </p:stCondLst>
                            <p:childTnLst>
                              <p:par>
                                <p:cTn id="88" presetID="18" presetClass="entr" presetSubtype="6"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strips(downRight)">
                                      <p:cBhvr>
                                        <p:cTn id="90" dur="500"/>
                                        <p:tgtEl>
                                          <p:spTgt spid="11"/>
                                        </p:tgtEl>
                                      </p:cBhvr>
                                    </p:animEffect>
                                  </p:childTnLst>
                                </p:cTn>
                              </p:par>
                            </p:childTnLst>
                          </p:cTn>
                        </p:par>
                        <p:par>
                          <p:cTn id="91" fill="hold">
                            <p:stCondLst>
                              <p:cond delay="7500"/>
                            </p:stCondLst>
                            <p:childTnLst>
                              <p:par>
                                <p:cTn id="92" presetID="18" presetClass="entr" presetSubtype="6" fill="hold" grpId="0" nodeType="afterEffect">
                                  <p:stCondLst>
                                    <p:cond delay="0"/>
                                  </p:stCondLst>
                                  <p:childTnLst>
                                    <p:set>
                                      <p:cBhvr>
                                        <p:cTn id="93" dur="1" fill="hold">
                                          <p:stCondLst>
                                            <p:cond delay="0"/>
                                          </p:stCondLst>
                                        </p:cTn>
                                        <p:tgtEl>
                                          <p:spTgt spid="12"/>
                                        </p:tgtEl>
                                        <p:attrNameLst>
                                          <p:attrName>style.visibility</p:attrName>
                                        </p:attrNameLst>
                                      </p:cBhvr>
                                      <p:to>
                                        <p:strVal val="visible"/>
                                      </p:to>
                                    </p:set>
                                    <p:animEffect transition="in" filter="strips(downRight)">
                                      <p:cBhvr>
                                        <p:cTn id="94" dur="500"/>
                                        <p:tgtEl>
                                          <p:spTgt spid="12"/>
                                        </p:tgtEl>
                                      </p:cBhvr>
                                    </p:animEffect>
                                  </p:childTnLst>
                                </p:cTn>
                              </p:par>
                            </p:childTnLst>
                          </p:cTn>
                        </p:par>
                        <p:par>
                          <p:cTn id="95" fill="hold">
                            <p:stCondLst>
                              <p:cond delay="8000"/>
                            </p:stCondLst>
                            <p:childTnLst>
                              <p:par>
                                <p:cTn id="96" presetID="17" presetClass="entr" presetSubtype="10" fill="hold" grpId="0" nodeType="after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500" fill="hold"/>
                                        <p:tgtEl>
                                          <p:spTgt spid="13"/>
                                        </p:tgtEl>
                                        <p:attrNameLst>
                                          <p:attrName>ppt_w</p:attrName>
                                        </p:attrNameLst>
                                      </p:cBhvr>
                                      <p:tavLst>
                                        <p:tav tm="0">
                                          <p:val>
                                            <p:fltVal val="0"/>
                                          </p:val>
                                        </p:tav>
                                        <p:tav tm="100000">
                                          <p:val>
                                            <p:strVal val="#ppt_w"/>
                                          </p:val>
                                        </p:tav>
                                      </p:tavLst>
                                    </p:anim>
                                    <p:anim calcmode="lin" valueType="num">
                                      <p:cBhvr>
                                        <p:cTn id="99" dur="5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P spid="7" grpId="0"/>
      <p:bldP spid="8" grpId="0"/>
      <p:bldP spid="9" grpId="0" animBg="1"/>
      <p:bldP spid="10" grpId="0" animBg="1"/>
      <p:bldP spid="11" grpId="0" animBg="1"/>
      <p:bldP spid="12"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3"/>
          <p:cNvSpPr/>
          <p:nvPr/>
        </p:nvSpPr>
        <p:spPr bwMode="auto">
          <a:xfrm>
            <a:off x="3857060" y="4994534"/>
            <a:ext cx="4481058" cy="574107"/>
          </a:xfrm>
          <a:custGeom>
            <a:avLst/>
            <a:gdLst>
              <a:gd name="T0" fmla="*/ 1888 w 2039"/>
              <a:gd name="T1" fmla="*/ 0 h 262"/>
              <a:gd name="T2" fmla="*/ 2039 w 2039"/>
              <a:gd name="T3" fmla="*/ 262 h 262"/>
              <a:gd name="T4" fmla="*/ 1020 w 2039"/>
              <a:gd name="T5" fmla="*/ 262 h 262"/>
              <a:gd name="T6" fmla="*/ 0 w 2039"/>
              <a:gd name="T7" fmla="*/ 262 h 262"/>
              <a:gd name="T8" fmla="*/ 151 w 2039"/>
              <a:gd name="T9" fmla="*/ 0 h 262"/>
              <a:gd name="T10" fmla="*/ 1888 w 2039"/>
              <a:gd name="T11" fmla="*/ 0 h 262"/>
            </a:gdLst>
            <a:ahLst/>
            <a:cxnLst>
              <a:cxn ang="0">
                <a:pos x="T0" y="T1"/>
              </a:cxn>
              <a:cxn ang="0">
                <a:pos x="T2" y="T3"/>
              </a:cxn>
              <a:cxn ang="0">
                <a:pos x="T4" y="T5"/>
              </a:cxn>
              <a:cxn ang="0">
                <a:pos x="T6" y="T7"/>
              </a:cxn>
              <a:cxn ang="0">
                <a:pos x="T8" y="T9"/>
              </a:cxn>
              <a:cxn ang="0">
                <a:pos x="T10" y="T11"/>
              </a:cxn>
            </a:cxnLst>
            <a:rect l="0" t="0" r="r" b="b"/>
            <a:pathLst>
              <a:path w="2039" h="262">
                <a:moveTo>
                  <a:pt x="1888" y="0"/>
                </a:moveTo>
                <a:lnTo>
                  <a:pt x="2039" y="262"/>
                </a:lnTo>
                <a:lnTo>
                  <a:pt x="1020" y="262"/>
                </a:lnTo>
                <a:lnTo>
                  <a:pt x="0" y="262"/>
                </a:lnTo>
                <a:lnTo>
                  <a:pt x="151" y="0"/>
                </a:lnTo>
                <a:lnTo>
                  <a:pt x="1888" y="0"/>
                </a:lnTo>
                <a:close/>
              </a:path>
            </a:pathLst>
          </a:custGeom>
          <a:solidFill>
            <a:schemeClr val="tx2"/>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p>
        </p:txBody>
      </p:sp>
      <p:sp>
        <p:nvSpPr>
          <p:cNvPr id="5" name="Freeform 14"/>
          <p:cNvSpPr/>
          <p:nvPr/>
        </p:nvSpPr>
        <p:spPr bwMode="auto">
          <a:xfrm>
            <a:off x="4337175" y="4166319"/>
            <a:ext cx="3520831" cy="574107"/>
          </a:xfrm>
          <a:custGeom>
            <a:avLst/>
            <a:gdLst>
              <a:gd name="T0" fmla="*/ 1450 w 1601"/>
              <a:gd name="T1" fmla="*/ 0 h 262"/>
              <a:gd name="T2" fmla="*/ 1601 w 1601"/>
              <a:gd name="T3" fmla="*/ 262 h 262"/>
              <a:gd name="T4" fmla="*/ 0 w 1601"/>
              <a:gd name="T5" fmla="*/ 262 h 262"/>
              <a:gd name="T6" fmla="*/ 151 w 1601"/>
              <a:gd name="T7" fmla="*/ 0 h 262"/>
              <a:gd name="T8" fmla="*/ 1450 w 1601"/>
              <a:gd name="T9" fmla="*/ 0 h 262"/>
            </a:gdLst>
            <a:ahLst/>
            <a:cxnLst>
              <a:cxn ang="0">
                <a:pos x="T0" y="T1"/>
              </a:cxn>
              <a:cxn ang="0">
                <a:pos x="T2" y="T3"/>
              </a:cxn>
              <a:cxn ang="0">
                <a:pos x="T4" y="T5"/>
              </a:cxn>
              <a:cxn ang="0">
                <a:pos x="T6" y="T7"/>
              </a:cxn>
              <a:cxn ang="0">
                <a:pos x="T8" y="T9"/>
              </a:cxn>
            </a:cxnLst>
            <a:rect l="0" t="0" r="r" b="b"/>
            <a:pathLst>
              <a:path w="1601" h="262">
                <a:moveTo>
                  <a:pt x="1450" y="0"/>
                </a:moveTo>
                <a:lnTo>
                  <a:pt x="1601" y="262"/>
                </a:lnTo>
                <a:lnTo>
                  <a:pt x="0" y="262"/>
                </a:lnTo>
                <a:lnTo>
                  <a:pt x="151" y="0"/>
                </a:lnTo>
                <a:lnTo>
                  <a:pt x="1450" y="0"/>
                </a:lnTo>
                <a:close/>
              </a:path>
            </a:pathLst>
          </a:custGeom>
          <a:solidFill>
            <a:schemeClr val="accent2"/>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 name="Freeform 15"/>
          <p:cNvSpPr/>
          <p:nvPr/>
        </p:nvSpPr>
        <p:spPr bwMode="auto">
          <a:xfrm>
            <a:off x="4817286" y="3328696"/>
            <a:ext cx="2560605" cy="574107"/>
          </a:xfrm>
          <a:custGeom>
            <a:avLst/>
            <a:gdLst>
              <a:gd name="T0" fmla="*/ 1011 w 1163"/>
              <a:gd name="T1" fmla="*/ 0 h 261"/>
              <a:gd name="T2" fmla="*/ 1091 w 1163"/>
              <a:gd name="T3" fmla="*/ 138 h 261"/>
              <a:gd name="T4" fmla="*/ 1163 w 1163"/>
              <a:gd name="T5" fmla="*/ 261 h 261"/>
              <a:gd name="T6" fmla="*/ 0 w 1163"/>
              <a:gd name="T7" fmla="*/ 261 h 261"/>
              <a:gd name="T8" fmla="*/ 72 w 1163"/>
              <a:gd name="T9" fmla="*/ 138 h 261"/>
              <a:gd name="T10" fmla="*/ 152 w 1163"/>
              <a:gd name="T11" fmla="*/ 0 h 261"/>
              <a:gd name="T12" fmla="*/ 1011 w 1163"/>
              <a:gd name="T13" fmla="*/ 0 h 261"/>
            </a:gdLst>
            <a:ahLst/>
            <a:cxnLst>
              <a:cxn ang="0">
                <a:pos x="T0" y="T1"/>
              </a:cxn>
              <a:cxn ang="0">
                <a:pos x="T2" y="T3"/>
              </a:cxn>
              <a:cxn ang="0">
                <a:pos x="T4" y="T5"/>
              </a:cxn>
              <a:cxn ang="0">
                <a:pos x="T6" y="T7"/>
              </a:cxn>
              <a:cxn ang="0">
                <a:pos x="T8" y="T9"/>
              </a:cxn>
              <a:cxn ang="0">
                <a:pos x="T10" y="T11"/>
              </a:cxn>
              <a:cxn ang="0">
                <a:pos x="T12" y="T13"/>
              </a:cxn>
            </a:cxnLst>
            <a:rect l="0" t="0" r="r" b="b"/>
            <a:pathLst>
              <a:path w="1163" h="261">
                <a:moveTo>
                  <a:pt x="1011" y="0"/>
                </a:moveTo>
                <a:lnTo>
                  <a:pt x="1091" y="138"/>
                </a:lnTo>
                <a:lnTo>
                  <a:pt x="1163" y="261"/>
                </a:lnTo>
                <a:lnTo>
                  <a:pt x="0" y="261"/>
                </a:lnTo>
                <a:lnTo>
                  <a:pt x="72" y="138"/>
                </a:lnTo>
                <a:lnTo>
                  <a:pt x="152" y="0"/>
                </a:lnTo>
                <a:lnTo>
                  <a:pt x="1011" y="0"/>
                </a:lnTo>
                <a:close/>
              </a:path>
            </a:pathLst>
          </a:custGeom>
          <a:solidFill>
            <a:schemeClr val="accent3"/>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7" name="Freeform 16"/>
          <p:cNvSpPr/>
          <p:nvPr/>
        </p:nvSpPr>
        <p:spPr bwMode="auto">
          <a:xfrm>
            <a:off x="5306814" y="1700496"/>
            <a:ext cx="1581550" cy="1374084"/>
          </a:xfrm>
          <a:custGeom>
            <a:avLst/>
            <a:gdLst>
              <a:gd name="T0" fmla="*/ 362 w 723"/>
              <a:gd name="T1" fmla="*/ 0 h 627"/>
              <a:gd name="T2" fmla="*/ 723 w 723"/>
              <a:gd name="T3" fmla="*/ 627 h 627"/>
              <a:gd name="T4" fmla="*/ 0 w 723"/>
              <a:gd name="T5" fmla="*/ 627 h 627"/>
              <a:gd name="T6" fmla="*/ 362 w 723"/>
              <a:gd name="T7" fmla="*/ 0 h 627"/>
            </a:gdLst>
            <a:ahLst/>
            <a:cxnLst>
              <a:cxn ang="0">
                <a:pos x="T0" y="T1"/>
              </a:cxn>
              <a:cxn ang="0">
                <a:pos x="T2" y="T3"/>
              </a:cxn>
              <a:cxn ang="0">
                <a:pos x="T4" y="T5"/>
              </a:cxn>
              <a:cxn ang="0">
                <a:pos x="T6" y="T7"/>
              </a:cxn>
            </a:cxnLst>
            <a:rect l="0" t="0" r="r" b="b"/>
            <a:pathLst>
              <a:path w="723" h="627">
                <a:moveTo>
                  <a:pt x="362" y="0"/>
                </a:moveTo>
                <a:lnTo>
                  <a:pt x="723" y="627"/>
                </a:lnTo>
                <a:lnTo>
                  <a:pt x="0" y="627"/>
                </a:lnTo>
                <a:lnTo>
                  <a:pt x="362" y="0"/>
                </a:lnTo>
                <a:close/>
              </a:path>
            </a:pathLst>
          </a:custGeom>
          <a:solidFill>
            <a:schemeClr val="accent4"/>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8" name="矩形 7"/>
          <p:cNvSpPr/>
          <p:nvPr/>
        </p:nvSpPr>
        <p:spPr>
          <a:xfrm>
            <a:off x="4526465" y="5055672"/>
            <a:ext cx="3142247" cy="461665"/>
          </a:xfrm>
          <a:prstGeom prst="rect">
            <a:avLst/>
          </a:prstGeom>
        </p:spPr>
        <p:txBody>
          <a:bodyPr wrap="square">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单击添加标题</a:t>
            </a:r>
          </a:p>
        </p:txBody>
      </p:sp>
      <p:sp>
        <p:nvSpPr>
          <p:cNvPr id="9" name="矩形 8"/>
          <p:cNvSpPr/>
          <p:nvPr/>
        </p:nvSpPr>
        <p:spPr>
          <a:xfrm>
            <a:off x="5085850" y="4257518"/>
            <a:ext cx="2023476" cy="400110"/>
          </a:xfrm>
          <a:prstGeom prst="rect">
            <a:avLst/>
          </a:prstGeom>
        </p:spPr>
        <p:txBody>
          <a:bodyPr wrap="squar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0" name="矩形 9"/>
          <p:cNvSpPr/>
          <p:nvPr/>
        </p:nvSpPr>
        <p:spPr>
          <a:xfrm>
            <a:off x="5085850" y="3431015"/>
            <a:ext cx="2023476" cy="338554"/>
          </a:xfrm>
          <a:prstGeom prst="rect">
            <a:avLst/>
          </a:prstGeom>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1" name="矩形 10"/>
          <p:cNvSpPr/>
          <p:nvPr/>
        </p:nvSpPr>
        <p:spPr>
          <a:xfrm>
            <a:off x="5624095" y="2318026"/>
            <a:ext cx="946983" cy="707886"/>
          </a:xfrm>
          <a:prstGeom prst="rect">
            <a:avLst/>
          </a:prstGeom>
        </p:spPr>
        <p:txBody>
          <a:bodyPr wrap="squar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r>
              <a:rPr lang="zh-CN" altLang="en-US" sz="2000" b="1" dirty="0">
                <a:solidFill>
                  <a:schemeClr val="bg1"/>
                </a:solidFill>
                <a:latin typeface="微软雅黑" panose="020B0503020204020204" pitchFamily="34" charset="-122"/>
                <a:ea typeface="微软雅黑" panose="020B0503020204020204" pitchFamily="34" charset="-122"/>
              </a:rPr>
              <a:t>标题</a:t>
            </a:r>
          </a:p>
        </p:txBody>
      </p:sp>
      <p:sp>
        <p:nvSpPr>
          <p:cNvPr id="13" name="矩形 12"/>
          <p:cNvSpPr/>
          <p:nvPr/>
        </p:nvSpPr>
        <p:spPr>
          <a:xfrm>
            <a:off x="947412" y="1937113"/>
            <a:ext cx="305506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在这里输入您的文字内容，或者将您的文字内容复制在这里。在这里输入您的文字内容，或者将您的文字复制在这里，在这里输入您的文字内容，或者将您的文字复制在这里</a:t>
            </a:r>
          </a:p>
        </p:txBody>
      </p:sp>
      <p:sp>
        <p:nvSpPr>
          <p:cNvPr id="14" name="矩形 13"/>
          <p:cNvSpPr/>
          <p:nvPr/>
        </p:nvSpPr>
        <p:spPr>
          <a:xfrm>
            <a:off x="8338118" y="3902802"/>
            <a:ext cx="305506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在这里输入您的文字内容，或者将您的文字内容复制在这里。在这里输入您的文字内容，或者将您的文字复制在这里，在这里输入您的文字内容，或者将您的文字复制在这里</a:t>
            </a:r>
          </a:p>
        </p:txBody>
      </p:sp>
      <p:sp>
        <p:nvSpPr>
          <p:cNvPr id="15" name="矩形 14"/>
          <p:cNvSpPr/>
          <p:nvPr/>
        </p:nvSpPr>
        <p:spPr>
          <a:xfrm>
            <a:off x="8338118" y="1937113"/>
            <a:ext cx="305506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在这里输入您的文字内容，或者将您的文字内容复制在这里。在这里输入您的文字内容，或者将您的文字复制在这里，在这里输入您的文字内容，或者将您的文字复制在这里</a:t>
            </a:r>
          </a:p>
        </p:txBody>
      </p:sp>
      <p:cxnSp>
        <p:nvCxnSpPr>
          <p:cNvPr id="16" name="直接连接符 15"/>
          <p:cNvCxnSpPr/>
          <p:nvPr/>
        </p:nvCxnSpPr>
        <p:spPr>
          <a:xfrm>
            <a:off x="4002472" y="2492070"/>
            <a:ext cx="1531089" cy="0"/>
          </a:xfrm>
          <a:prstGeom prst="lin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4002472" y="4421454"/>
            <a:ext cx="395413" cy="0"/>
          </a:xfrm>
          <a:prstGeom prst="lin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cxnSp>
        <p:nvCxnSpPr>
          <p:cNvPr id="18" name="肘形连接符 17"/>
          <p:cNvCxnSpPr/>
          <p:nvPr/>
        </p:nvCxnSpPr>
        <p:spPr>
          <a:xfrm flipV="1">
            <a:off x="7219367" y="2561876"/>
            <a:ext cx="1118750" cy="1002636"/>
          </a:xfrm>
          <a:prstGeom prst="bentConnector3">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cxnSp>
      <p:grpSp>
        <p:nvGrpSpPr>
          <p:cNvPr id="19" name="组合 18"/>
          <p:cNvGrpSpPr/>
          <p:nvPr/>
        </p:nvGrpSpPr>
        <p:grpSpPr>
          <a:xfrm>
            <a:off x="8202863" y="4484966"/>
            <a:ext cx="169285" cy="749156"/>
            <a:chOff x="8200727" y="4534928"/>
            <a:chExt cx="169241" cy="749156"/>
          </a:xfrm>
        </p:grpSpPr>
        <p:cxnSp>
          <p:nvCxnSpPr>
            <p:cNvPr id="20" name="直接连接符 19"/>
            <p:cNvCxnSpPr/>
            <p:nvPr/>
          </p:nvCxnSpPr>
          <p:spPr>
            <a:xfrm>
              <a:off x="8200727" y="4534928"/>
              <a:ext cx="169241" cy="0"/>
            </a:xfrm>
            <a:prstGeom prst="lin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flipV="1">
              <a:off x="8200727" y="4535905"/>
              <a:ext cx="0" cy="748179"/>
            </a:xfrm>
            <a:prstGeom prst="lin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cxnSp>
      </p:gr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down)">
                                      <p:cBhvr>
                                        <p:cTn id="30" dur="500"/>
                                        <p:tgtEl>
                                          <p:spTgt spid="19"/>
                                        </p:tgtEl>
                                      </p:cBhvr>
                                    </p:animEffect>
                                  </p:childTnLst>
                                </p:cTn>
                              </p:par>
                            </p:childTnLst>
                          </p:cTn>
                        </p:par>
                        <p:par>
                          <p:cTn id="31" fill="hold">
                            <p:stCondLst>
                              <p:cond delay="1500"/>
                            </p:stCondLst>
                            <p:childTnLst>
                              <p:par>
                                <p:cTn id="32" presetID="53" presetClass="entr" presetSubtype="16" fill="hold" grpId="0" nodeType="afterEffect">
                                  <p:stCondLst>
                                    <p:cond delay="0"/>
                                  </p:stCondLst>
                                  <p:iterate type="lt">
                                    <p:tmPct val="10000"/>
                                  </p:iterate>
                                  <p:childTnLst>
                                    <p:set>
                                      <p:cBhvr>
                                        <p:cTn id="33" dur="1" fill="hold">
                                          <p:stCondLst>
                                            <p:cond delay="0"/>
                                          </p:stCondLst>
                                        </p:cTn>
                                        <p:tgtEl>
                                          <p:spTgt spid="14"/>
                                        </p:tgtEl>
                                        <p:attrNameLst>
                                          <p:attrName>style.visibility</p:attrName>
                                        </p:attrNameLst>
                                      </p:cBhvr>
                                      <p:to>
                                        <p:strVal val="visible"/>
                                      </p:to>
                                    </p:set>
                                    <p:anim calcmode="lin" valueType="num">
                                      <p:cBhvr>
                                        <p:cTn id="34" dur="100" fill="hold"/>
                                        <p:tgtEl>
                                          <p:spTgt spid="14"/>
                                        </p:tgtEl>
                                        <p:attrNameLst>
                                          <p:attrName>ppt_w</p:attrName>
                                        </p:attrNameLst>
                                      </p:cBhvr>
                                      <p:tavLst>
                                        <p:tav tm="0">
                                          <p:val>
                                            <p:fltVal val="0"/>
                                          </p:val>
                                        </p:tav>
                                        <p:tav tm="100000">
                                          <p:val>
                                            <p:strVal val="#ppt_w"/>
                                          </p:val>
                                        </p:tav>
                                      </p:tavLst>
                                    </p:anim>
                                    <p:anim calcmode="lin" valueType="num">
                                      <p:cBhvr>
                                        <p:cTn id="35" dur="100" fill="hold"/>
                                        <p:tgtEl>
                                          <p:spTgt spid="14"/>
                                        </p:tgtEl>
                                        <p:attrNameLst>
                                          <p:attrName>ppt_h</p:attrName>
                                        </p:attrNameLst>
                                      </p:cBhvr>
                                      <p:tavLst>
                                        <p:tav tm="0">
                                          <p:val>
                                            <p:fltVal val="0"/>
                                          </p:val>
                                        </p:tav>
                                        <p:tav tm="100000">
                                          <p:val>
                                            <p:strVal val="#ppt_h"/>
                                          </p:val>
                                        </p:tav>
                                      </p:tavLst>
                                    </p:anim>
                                    <p:animEffect transition="in" filter="fade">
                                      <p:cBhvr>
                                        <p:cTn id="36" dur="100"/>
                                        <p:tgtEl>
                                          <p:spTgt spid="14"/>
                                        </p:tgtEl>
                                      </p:cBhvr>
                                    </p:animEffect>
                                  </p:childTnLst>
                                </p:cTn>
                              </p:par>
                            </p:childTnLst>
                          </p:cTn>
                        </p:par>
                        <p:par>
                          <p:cTn id="37" fill="hold">
                            <p:stCondLst>
                              <p:cond delay="2349"/>
                            </p:stCondLst>
                            <p:childTnLst>
                              <p:par>
                                <p:cTn id="38" presetID="53" presetClass="entr" presetSubtype="16"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childTnLst>
                          </p:cTn>
                        </p:par>
                        <p:par>
                          <p:cTn id="43" fill="hold">
                            <p:stCondLst>
                              <p:cond delay="2849"/>
                            </p:stCondLst>
                            <p:childTnLst>
                              <p:par>
                                <p:cTn id="44" presetID="22" presetClass="entr" presetSubtype="2" fill="hold"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right)">
                                      <p:cBhvr>
                                        <p:cTn id="46" dur="500"/>
                                        <p:tgtEl>
                                          <p:spTgt spid="17"/>
                                        </p:tgtEl>
                                      </p:cBhvr>
                                    </p:animEffect>
                                  </p:childTnLst>
                                </p:cTn>
                              </p:par>
                            </p:childTnLst>
                          </p:cTn>
                        </p:par>
                        <p:par>
                          <p:cTn id="47" fill="hold">
                            <p:stCondLst>
                              <p:cond delay="3349"/>
                            </p:stCondLst>
                            <p:childTnLst>
                              <p:par>
                                <p:cTn id="48" presetID="53" presetClass="entr" presetSubtype="16"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Effect transition="in" filter="fade">
                                      <p:cBhvr>
                                        <p:cTn id="52" dur="500"/>
                                        <p:tgtEl>
                                          <p:spTgt spid="10"/>
                                        </p:tgtEl>
                                      </p:cBhvr>
                                    </p:animEffect>
                                  </p:childTnLst>
                                </p:cTn>
                              </p:par>
                            </p:childTnLst>
                          </p:cTn>
                        </p:par>
                        <p:par>
                          <p:cTn id="53" fill="hold">
                            <p:stCondLst>
                              <p:cond delay="3849"/>
                            </p:stCondLst>
                            <p:childTnLst>
                              <p:par>
                                <p:cTn id="54" presetID="22" presetClass="entr" presetSubtype="8"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4349"/>
                            </p:stCondLst>
                            <p:childTnLst>
                              <p:par>
                                <p:cTn id="58" presetID="53" presetClass="entr" presetSubtype="16" fill="hold" grpId="0" nodeType="afterEffect">
                                  <p:stCondLst>
                                    <p:cond delay="0"/>
                                  </p:stCondLst>
                                  <p:iterate type="lt">
                                    <p:tmPct val="10000"/>
                                  </p:iterate>
                                  <p:childTnLst>
                                    <p:set>
                                      <p:cBhvr>
                                        <p:cTn id="59" dur="1" fill="hold">
                                          <p:stCondLst>
                                            <p:cond delay="0"/>
                                          </p:stCondLst>
                                        </p:cTn>
                                        <p:tgtEl>
                                          <p:spTgt spid="15"/>
                                        </p:tgtEl>
                                        <p:attrNameLst>
                                          <p:attrName>style.visibility</p:attrName>
                                        </p:attrNameLst>
                                      </p:cBhvr>
                                      <p:to>
                                        <p:strVal val="visible"/>
                                      </p:to>
                                    </p:set>
                                    <p:anim calcmode="lin" valueType="num">
                                      <p:cBhvr>
                                        <p:cTn id="60" dur="100" fill="hold"/>
                                        <p:tgtEl>
                                          <p:spTgt spid="15"/>
                                        </p:tgtEl>
                                        <p:attrNameLst>
                                          <p:attrName>ppt_w</p:attrName>
                                        </p:attrNameLst>
                                      </p:cBhvr>
                                      <p:tavLst>
                                        <p:tav tm="0">
                                          <p:val>
                                            <p:fltVal val="0"/>
                                          </p:val>
                                        </p:tav>
                                        <p:tav tm="100000">
                                          <p:val>
                                            <p:strVal val="#ppt_w"/>
                                          </p:val>
                                        </p:tav>
                                      </p:tavLst>
                                    </p:anim>
                                    <p:anim calcmode="lin" valueType="num">
                                      <p:cBhvr>
                                        <p:cTn id="61" dur="100" fill="hold"/>
                                        <p:tgtEl>
                                          <p:spTgt spid="15"/>
                                        </p:tgtEl>
                                        <p:attrNameLst>
                                          <p:attrName>ppt_h</p:attrName>
                                        </p:attrNameLst>
                                      </p:cBhvr>
                                      <p:tavLst>
                                        <p:tav tm="0">
                                          <p:val>
                                            <p:fltVal val="0"/>
                                          </p:val>
                                        </p:tav>
                                        <p:tav tm="100000">
                                          <p:val>
                                            <p:strVal val="#ppt_h"/>
                                          </p:val>
                                        </p:tav>
                                      </p:tavLst>
                                    </p:anim>
                                    <p:animEffect transition="in" filter="fade">
                                      <p:cBhvr>
                                        <p:cTn id="62" dur="100"/>
                                        <p:tgtEl>
                                          <p:spTgt spid="15"/>
                                        </p:tgtEl>
                                      </p:cBhvr>
                                    </p:animEffect>
                                  </p:childTnLst>
                                </p:cTn>
                              </p:par>
                            </p:childTnLst>
                          </p:cTn>
                        </p:par>
                        <p:par>
                          <p:cTn id="63" fill="hold">
                            <p:stCondLst>
                              <p:cond delay="5199"/>
                            </p:stCondLst>
                            <p:childTnLst>
                              <p:par>
                                <p:cTn id="64" presetID="53" presetClass="entr" presetSubtype="16"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500" fill="hold"/>
                                        <p:tgtEl>
                                          <p:spTgt spid="11"/>
                                        </p:tgtEl>
                                        <p:attrNameLst>
                                          <p:attrName>ppt_w</p:attrName>
                                        </p:attrNameLst>
                                      </p:cBhvr>
                                      <p:tavLst>
                                        <p:tav tm="0">
                                          <p:val>
                                            <p:fltVal val="0"/>
                                          </p:val>
                                        </p:tav>
                                        <p:tav tm="100000">
                                          <p:val>
                                            <p:strVal val="#ppt_w"/>
                                          </p:val>
                                        </p:tav>
                                      </p:tavLst>
                                    </p:anim>
                                    <p:anim calcmode="lin" valueType="num">
                                      <p:cBhvr>
                                        <p:cTn id="67" dur="500" fill="hold"/>
                                        <p:tgtEl>
                                          <p:spTgt spid="11"/>
                                        </p:tgtEl>
                                        <p:attrNameLst>
                                          <p:attrName>ppt_h</p:attrName>
                                        </p:attrNameLst>
                                      </p:cBhvr>
                                      <p:tavLst>
                                        <p:tav tm="0">
                                          <p:val>
                                            <p:fltVal val="0"/>
                                          </p:val>
                                        </p:tav>
                                        <p:tav tm="100000">
                                          <p:val>
                                            <p:strVal val="#ppt_h"/>
                                          </p:val>
                                        </p:tav>
                                      </p:tavLst>
                                    </p:anim>
                                    <p:animEffect transition="in" filter="fade">
                                      <p:cBhvr>
                                        <p:cTn id="68" dur="500"/>
                                        <p:tgtEl>
                                          <p:spTgt spid="11"/>
                                        </p:tgtEl>
                                      </p:cBhvr>
                                    </p:animEffect>
                                  </p:childTnLst>
                                </p:cTn>
                              </p:par>
                            </p:childTnLst>
                          </p:cTn>
                        </p:par>
                        <p:par>
                          <p:cTn id="69" fill="hold">
                            <p:stCondLst>
                              <p:cond delay="5699"/>
                            </p:stCondLst>
                            <p:childTnLst>
                              <p:par>
                                <p:cTn id="70" presetID="22" presetClass="entr" presetSubtype="2"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right)">
                                      <p:cBhvr>
                                        <p:cTn id="72" dur="500"/>
                                        <p:tgtEl>
                                          <p:spTgt spid="16"/>
                                        </p:tgtEl>
                                      </p:cBhvr>
                                    </p:animEffect>
                                  </p:childTnLst>
                                </p:cTn>
                              </p:par>
                            </p:childTnLst>
                          </p:cTn>
                        </p:par>
                        <p:par>
                          <p:cTn id="73" fill="hold">
                            <p:stCondLst>
                              <p:cond delay="6199"/>
                            </p:stCondLst>
                            <p:childTnLst>
                              <p:par>
                                <p:cTn id="74" presetID="53" presetClass="entr" presetSubtype="16" fill="hold" grpId="0" nodeType="afterEffect">
                                  <p:stCondLst>
                                    <p:cond delay="0"/>
                                  </p:stCondLst>
                                  <p:iterate type="lt">
                                    <p:tmPct val="10000"/>
                                  </p:iterate>
                                  <p:childTnLst>
                                    <p:set>
                                      <p:cBhvr>
                                        <p:cTn id="75" dur="1" fill="hold">
                                          <p:stCondLst>
                                            <p:cond delay="0"/>
                                          </p:stCondLst>
                                        </p:cTn>
                                        <p:tgtEl>
                                          <p:spTgt spid="13"/>
                                        </p:tgtEl>
                                        <p:attrNameLst>
                                          <p:attrName>style.visibility</p:attrName>
                                        </p:attrNameLst>
                                      </p:cBhvr>
                                      <p:to>
                                        <p:strVal val="visible"/>
                                      </p:to>
                                    </p:set>
                                    <p:anim calcmode="lin" valueType="num">
                                      <p:cBhvr>
                                        <p:cTn id="76" dur="100" fill="hold"/>
                                        <p:tgtEl>
                                          <p:spTgt spid="13"/>
                                        </p:tgtEl>
                                        <p:attrNameLst>
                                          <p:attrName>ppt_w</p:attrName>
                                        </p:attrNameLst>
                                      </p:cBhvr>
                                      <p:tavLst>
                                        <p:tav tm="0">
                                          <p:val>
                                            <p:fltVal val="0"/>
                                          </p:val>
                                        </p:tav>
                                        <p:tav tm="100000">
                                          <p:val>
                                            <p:strVal val="#ppt_w"/>
                                          </p:val>
                                        </p:tav>
                                      </p:tavLst>
                                    </p:anim>
                                    <p:anim calcmode="lin" valueType="num">
                                      <p:cBhvr>
                                        <p:cTn id="77" dur="100" fill="hold"/>
                                        <p:tgtEl>
                                          <p:spTgt spid="13"/>
                                        </p:tgtEl>
                                        <p:attrNameLst>
                                          <p:attrName>ppt_h</p:attrName>
                                        </p:attrNameLst>
                                      </p:cBhvr>
                                      <p:tavLst>
                                        <p:tav tm="0">
                                          <p:val>
                                            <p:fltVal val="0"/>
                                          </p:val>
                                        </p:tav>
                                        <p:tav tm="100000">
                                          <p:val>
                                            <p:strVal val="#ppt_h"/>
                                          </p:val>
                                        </p:tav>
                                      </p:tavLst>
                                    </p:anim>
                                    <p:animEffect transition="in" filter="fade">
                                      <p:cBhvr>
                                        <p:cTn id="78" dur="1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760155" y="958539"/>
            <a:ext cx="434078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sz="5400" b="1" dirty="0">
                <a:solidFill>
                  <a:schemeClr val="tx2"/>
                </a:solidFill>
                <a:latin typeface="微软雅黑" panose="020B0503020204020204" pitchFamily="34" charset="-122"/>
              </a:rPr>
              <a:t>工作完成情况</a:t>
            </a:r>
          </a:p>
        </p:txBody>
      </p:sp>
      <p:grpSp>
        <p:nvGrpSpPr>
          <p:cNvPr id="3" name="组合 2"/>
          <p:cNvGrpSpPr/>
          <p:nvPr/>
        </p:nvGrpSpPr>
        <p:grpSpPr bwMode="auto">
          <a:xfrm>
            <a:off x="7845071" y="1909450"/>
            <a:ext cx="1963992" cy="368300"/>
            <a:chOff x="7777461" y="3514044"/>
            <a:chExt cx="1963372" cy="369332"/>
          </a:xfrm>
        </p:grpSpPr>
        <p:sp>
          <p:nvSpPr>
            <p:cNvPr id="4" name="Oval 14@|1FFC:3382090|FBC:16777215|LFC:16777215|LBC:16777215"/>
            <p:cNvSpPr/>
            <p:nvPr/>
          </p:nvSpPr>
          <p:spPr>
            <a:xfrm>
              <a:off x="7777461" y="3625480"/>
              <a:ext cx="163482" cy="16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5" name="TextBox 15@|17FFC:16777215|FBC:16777215|LFC:16777215|LBC:16777215"/>
            <p:cNvSpPr txBox="1">
              <a:spLocks noChangeArrowheads="1"/>
            </p:cNvSpPr>
            <p:nvPr/>
          </p:nvSpPr>
          <p:spPr bwMode="auto">
            <a:xfrm>
              <a:off x="7940340" y="3514044"/>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6" name="组合 5"/>
          <p:cNvGrpSpPr/>
          <p:nvPr/>
        </p:nvGrpSpPr>
        <p:grpSpPr bwMode="auto">
          <a:xfrm>
            <a:off x="4896698" y="1939616"/>
            <a:ext cx="1963993" cy="369887"/>
            <a:chOff x="4829865" y="3545540"/>
            <a:chExt cx="1963372" cy="369332"/>
          </a:xfrm>
        </p:grpSpPr>
        <p:sp>
          <p:nvSpPr>
            <p:cNvPr id="7" name="TextBox 11@|17FFC:16777215|FBC:16777215|LFC:16777215|LBC:16777215"/>
            <p:cNvSpPr txBox="1">
              <a:spLocks noChangeArrowheads="1"/>
            </p:cNvSpPr>
            <p:nvPr/>
          </p:nvSpPr>
          <p:spPr bwMode="auto">
            <a:xfrm>
              <a:off x="4992744" y="3545540"/>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dirty="0">
                  <a:solidFill>
                    <a:schemeClr val="tx1">
                      <a:lumMod val="50000"/>
                      <a:lumOff val="50000"/>
                    </a:schemeClr>
                  </a:solidFill>
                  <a:latin typeface="微软雅黑" panose="020B0503020204020204" pitchFamily="34" charset="-122"/>
                </a:rPr>
                <a:t>请输入小节标题</a:t>
              </a:r>
            </a:p>
          </p:txBody>
        </p:sp>
        <p:sp>
          <p:nvSpPr>
            <p:cNvPr id="8" name="Oval 16@|1FFC:3382090|FBC:16777215|LFC:16777215|LBC:16777215"/>
            <p:cNvSpPr/>
            <p:nvPr/>
          </p:nvSpPr>
          <p:spPr>
            <a:xfrm>
              <a:off x="4829865" y="3626381"/>
              <a:ext cx="163483"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9" name="组合 8"/>
          <p:cNvGrpSpPr/>
          <p:nvPr/>
        </p:nvGrpSpPr>
        <p:grpSpPr bwMode="auto">
          <a:xfrm>
            <a:off x="4896698" y="2368238"/>
            <a:ext cx="1963993" cy="368300"/>
            <a:chOff x="4829865" y="3972976"/>
            <a:chExt cx="1963372" cy="369332"/>
          </a:xfrm>
        </p:grpSpPr>
        <p:sp>
          <p:nvSpPr>
            <p:cNvPr id="10" name="TextBox 13@|17FFC:16777215|FBC:16777215|LFC:16777215|LBC:16777215"/>
            <p:cNvSpPr txBox="1">
              <a:spLocks noChangeArrowheads="1"/>
            </p:cNvSpPr>
            <p:nvPr/>
          </p:nvSpPr>
          <p:spPr bwMode="auto">
            <a:xfrm>
              <a:off x="4992744" y="3972976"/>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sp>
          <p:nvSpPr>
            <p:cNvPr id="11" name="Oval 17@|1FFC:3382090|FBC:16777215|LFC:16777215|LBC:16777215"/>
            <p:cNvSpPr/>
            <p:nvPr/>
          </p:nvSpPr>
          <p:spPr>
            <a:xfrm>
              <a:off x="4829865" y="4084412"/>
              <a:ext cx="163483" cy="16237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12" name="组合 11"/>
          <p:cNvGrpSpPr/>
          <p:nvPr/>
        </p:nvGrpSpPr>
        <p:grpSpPr bwMode="auto">
          <a:xfrm>
            <a:off x="7845071" y="2361891"/>
            <a:ext cx="1963992" cy="369887"/>
            <a:chOff x="7777461" y="3967041"/>
            <a:chExt cx="1963372" cy="369332"/>
          </a:xfrm>
        </p:grpSpPr>
        <p:sp>
          <p:nvSpPr>
            <p:cNvPr id="13" name="Oval 20@|1FFC:3382090|FBC:16777215|LFC:16777215|LBC:16777215"/>
            <p:cNvSpPr/>
            <p:nvPr/>
          </p:nvSpPr>
          <p:spPr>
            <a:xfrm>
              <a:off x="7777461" y="4079584"/>
              <a:ext cx="163482"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14" name="TextBox 21@|17FFC:16777215|FBC:16777215|LFC:16777215|LBC:16777215"/>
            <p:cNvSpPr txBox="1">
              <a:spLocks noChangeArrowheads="1"/>
            </p:cNvSpPr>
            <p:nvPr/>
          </p:nvSpPr>
          <p:spPr bwMode="auto">
            <a:xfrm>
              <a:off x="7940340" y="3967041"/>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17" name="组合 16"/>
          <p:cNvGrpSpPr/>
          <p:nvPr/>
        </p:nvGrpSpPr>
        <p:grpSpPr>
          <a:xfrm>
            <a:off x="2746503" y="928359"/>
            <a:ext cx="1870613" cy="1868920"/>
            <a:chOff x="1991991" y="1508806"/>
            <a:chExt cx="1501200" cy="1500230"/>
          </a:xfrm>
        </p:grpSpPr>
        <p:sp>
          <p:nvSpPr>
            <p:cNvPr id="18" name="Freeform 5"/>
            <p:cNvSpPr/>
            <p:nvPr/>
          </p:nvSpPr>
          <p:spPr bwMode="auto">
            <a:xfrm rot="10800000">
              <a:off x="1991991" y="1508806"/>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3600">
                <a:solidFill>
                  <a:prstClr val="black"/>
                </a:solidFill>
              </a:endParaRPr>
            </a:p>
          </p:txBody>
        </p:sp>
        <p:sp>
          <p:nvSpPr>
            <p:cNvPr id="19" name="Freeform 5"/>
            <p:cNvSpPr/>
            <p:nvPr/>
          </p:nvSpPr>
          <p:spPr bwMode="auto">
            <a:xfrm rot="10800000">
              <a:off x="2159391" y="1675388"/>
              <a:ext cx="1166400" cy="1167066"/>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3600" dirty="0">
                <a:solidFill>
                  <a:prstClr val="black"/>
                </a:solidFill>
              </a:endParaRPr>
            </a:p>
          </p:txBody>
        </p:sp>
        <p:sp>
          <p:nvSpPr>
            <p:cNvPr id="20" name="TextBox 12"/>
            <p:cNvSpPr txBox="1"/>
            <p:nvPr/>
          </p:nvSpPr>
          <p:spPr>
            <a:xfrm>
              <a:off x="2394693" y="1851270"/>
              <a:ext cx="752921" cy="815299"/>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6600" b="0" dirty="0">
                  <a:ln w="12700">
                    <a:noFill/>
                  </a:ln>
                  <a:solidFill>
                    <a:schemeClr val="bg1"/>
                  </a:solidFill>
                  <a:effectLst/>
                </a:rPr>
                <a:t>02</a:t>
              </a:r>
              <a:endParaRPr lang="zh-CN" altLang="en-US" sz="6600" b="0" dirty="0">
                <a:ln w="12700">
                  <a:noFill/>
                </a:ln>
                <a:solidFill>
                  <a:schemeClr val="bg1"/>
                </a:solidFill>
                <a:effectLst/>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Shape 58"/>
          <p:cNvSpPr/>
          <p:nvPr/>
        </p:nvSpPr>
        <p:spPr bwMode="auto">
          <a:xfrm rot="16200000" flipH="1">
            <a:off x="8875949" y="989986"/>
            <a:ext cx="1390952" cy="2311596"/>
          </a:xfrm>
          <a:prstGeom prst="corner">
            <a:avLst>
              <a:gd name="adj1" fmla="val 16120"/>
              <a:gd name="adj2" fmla="val 16110"/>
            </a:avLst>
          </a:prstGeom>
          <a:solidFill>
            <a:schemeClr val="accent4"/>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5" name="L-Shape 60"/>
          <p:cNvSpPr/>
          <p:nvPr/>
        </p:nvSpPr>
        <p:spPr bwMode="auto">
          <a:xfrm rot="16200000" flipH="1">
            <a:off x="6560058" y="1976745"/>
            <a:ext cx="1390951" cy="2311596"/>
          </a:xfrm>
          <a:prstGeom prst="corner">
            <a:avLst>
              <a:gd name="adj1" fmla="val 16120"/>
              <a:gd name="adj2" fmla="val 16110"/>
            </a:avLst>
          </a:prstGeom>
          <a:solidFill>
            <a:schemeClr val="accent3"/>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6" name="L-Shape 62"/>
          <p:cNvSpPr/>
          <p:nvPr/>
        </p:nvSpPr>
        <p:spPr bwMode="auto">
          <a:xfrm rot="16200000" flipH="1">
            <a:off x="1928274" y="3950261"/>
            <a:ext cx="1390952" cy="2311596"/>
          </a:xfrm>
          <a:prstGeom prst="corner">
            <a:avLst>
              <a:gd name="adj1" fmla="val 16120"/>
              <a:gd name="adj2" fmla="val 16110"/>
            </a:avLst>
          </a:prstGeom>
          <a:solidFill>
            <a:schemeClr val="accent1"/>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7" name="L-Shape 68"/>
          <p:cNvSpPr/>
          <p:nvPr/>
        </p:nvSpPr>
        <p:spPr bwMode="auto">
          <a:xfrm rot="16200000" flipH="1">
            <a:off x="4244167" y="2963503"/>
            <a:ext cx="1390951" cy="2311596"/>
          </a:xfrm>
          <a:prstGeom prst="corner">
            <a:avLst>
              <a:gd name="adj1" fmla="val 16120"/>
              <a:gd name="adj2" fmla="val 16110"/>
            </a:avLst>
          </a:prstGeom>
          <a:solidFill>
            <a:schemeClr val="accent2"/>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8" name="文本框 7"/>
          <p:cNvSpPr txBox="1"/>
          <p:nvPr/>
        </p:nvSpPr>
        <p:spPr>
          <a:xfrm>
            <a:off x="1609736" y="4707900"/>
            <a:ext cx="1869290" cy="1384995"/>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在这里输入您的文字内容，或者将您的文字复制在这里，在这里输入您的文字内容，或者将您的文字复制在这里</a:t>
            </a:r>
            <a:endParaRPr lang="zh-CN" altLang="en-US" sz="1400" dirty="0">
              <a:solidFill>
                <a:schemeClr val="tx1">
                  <a:lumMod val="75000"/>
                  <a:lumOff val="25000"/>
                </a:schemeClr>
              </a:solidFill>
            </a:endParaRPr>
          </a:p>
        </p:txBody>
      </p:sp>
      <p:sp>
        <p:nvSpPr>
          <p:cNvPr id="9" name="文本框 8"/>
          <p:cNvSpPr txBox="1"/>
          <p:nvPr/>
        </p:nvSpPr>
        <p:spPr>
          <a:xfrm>
            <a:off x="1633492" y="3947498"/>
            <a:ext cx="2122929" cy="400110"/>
          </a:xfrm>
          <a:prstGeom prst="rect">
            <a:avLst/>
          </a:prstGeom>
          <a:noFill/>
        </p:spPr>
        <p:txBody>
          <a:bodyPr wrap="square" rtlCol="0">
            <a:spAutoFit/>
          </a:bodyPr>
          <a:lstStyle/>
          <a:p>
            <a:r>
              <a:rPr lang="zh-CN" altLang="en-US" sz="2000" b="1" dirty="0">
                <a:solidFill>
                  <a:schemeClr val="accent1"/>
                </a:solidFill>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10" name="文本框 9"/>
          <p:cNvSpPr txBox="1"/>
          <p:nvPr/>
        </p:nvSpPr>
        <p:spPr>
          <a:xfrm>
            <a:off x="3945089" y="3718086"/>
            <a:ext cx="1869290" cy="1384995"/>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在这里输入您的文字内容，或者将您的文字复制在这里，在这里输入您的文字内容，或者将您的文字复制在这里</a:t>
            </a:r>
            <a:endParaRPr lang="zh-CN" altLang="en-US" sz="1400" dirty="0">
              <a:solidFill>
                <a:schemeClr val="tx1">
                  <a:lumMod val="75000"/>
                  <a:lumOff val="25000"/>
                </a:schemeClr>
              </a:solidFill>
            </a:endParaRPr>
          </a:p>
        </p:txBody>
      </p:sp>
      <p:sp>
        <p:nvSpPr>
          <p:cNvPr id="11" name="文本框 10"/>
          <p:cNvSpPr txBox="1"/>
          <p:nvPr/>
        </p:nvSpPr>
        <p:spPr>
          <a:xfrm>
            <a:off x="3968846" y="2957684"/>
            <a:ext cx="2126595" cy="400110"/>
          </a:xfrm>
          <a:prstGeom prst="rect">
            <a:avLst/>
          </a:prstGeom>
          <a:noFill/>
        </p:spPr>
        <p:txBody>
          <a:bodyPr wrap="square" rtlCol="0">
            <a:spAutoFit/>
          </a:bodyPr>
          <a:lstStyle/>
          <a:p>
            <a:r>
              <a:rPr lang="zh-CN" altLang="en-US" sz="2000" b="1" dirty="0">
                <a:solidFill>
                  <a:schemeClr val="accent1"/>
                </a:solidFill>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12" name="文本框 11"/>
          <p:cNvSpPr txBox="1"/>
          <p:nvPr/>
        </p:nvSpPr>
        <p:spPr>
          <a:xfrm>
            <a:off x="6256686" y="2732433"/>
            <a:ext cx="1869290" cy="1384995"/>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在这里输入您的文字内容，或者将您的文字复制在这里，在这里输入您的文字内容，或者将您的文字复制在这里</a:t>
            </a:r>
            <a:endParaRPr lang="zh-CN" altLang="en-US" sz="1400" dirty="0">
              <a:solidFill>
                <a:schemeClr val="tx1">
                  <a:lumMod val="75000"/>
                  <a:lumOff val="25000"/>
                </a:schemeClr>
              </a:solidFill>
            </a:endParaRPr>
          </a:p>
        </p:txBody>
      </p:sp>
      <p:sp>
        <p:nvSpPr>
          <p:cNvPr id="13" name="文本框 12"/>
          <p:cNvSpPr txBox="1"/>
          <p:nvPr/>
        </p:nvSpPr>
        <p:spPr>
          <a:xfrm>
            <a:off x="6280442" y="1972031"/>
            <a:ext cx="2130890" cy="400110"/>
          </a:xfrm>
          <a:prstGeom prst="rect">
            <a:avLst/>
          </a:prstGeom>
          <a:noFill/>
        </p:spPr>
        <p:txBody>
          <a:bodyPr wrap="square" rtlCol="0">
            <a:spAutoFit/>
          </a:bodyPr>
          <a:lstStyle/>
          <a:p>
            <a:r>
              <a:rPr lang="zh-CN" altLang="en-US" sz="2000" b="1" dirty="0">
                <a:solidFill>
                  <a:schemeClr val="accent1"/>
                </a:solidFill>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14" name="文本框 13"/>
          <p:cNvSpPr txBox="1"/>
          <p:nvPr/>
        </p:nvSpPr>
        <p:spPr>
          <a:xfrm>
            <a:off x="8565747" y="1739350"/>
            <a:ext cx="1869290" cy="1384995"/>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在这里输入您的文字内容，或者将您的文字复制在这里，在这里输入您的文字内容，或者将您的文字复制在这里</a:t>
            </a:r>
            <a:endParaRPr lang="zh-CN" altLang="en-US" sz="1400" dirty="0">
              <a:solidFill>
                <a:schemeClr val="tx1">
                  <a:lumMod val="75000"/>
                  <a:lumOff val="25000"/>
                </a:schemeClr>
              </a:solidFill>
            </a:endParaRPr>
          </a:p>
        </p:txBody>
      </p:sp>
      <p:sp>
        <p:nvSpPr>
          <p:cNvPr id="15" name="文本框 14"/>
          <p:cNvSpPr txBox="1"/>
          <p:nvPr/>
        </p:nvSpPr>
        <p:spPr>
          <a:xfrm>
            <a:off x="8589504" y="978948"/>
            <a:ext cx="2137720" cy="400110"/>
          </a:xfrm>
          <a:prstGeom prst="rect">
            <a:avLst/>
          </a:prstGeom>
          <a:noFill/>
        </p:spPr>
        <p:txBody>
          <a:bodyPr wrap="square" rtlCol="0">
            <a:spAutoFit/>
          </a:bodyPr>
          <a:lstStyle/>
          <a:p>
            <a:r>
              <a:rPr lang="zh-CN" altLang="en-US" sz="2000" b="1" dirty="0">
                <a:solidFill>
                  <a:schemeClr val="accent1"/>
                </a:solidFill>
                <a:latin typeface="微软雅黑" panose="020B0503020204020204" pitchFamily="34" charset="-122"/>
                <a:ea typeface="微软雅黑" panose="020B0503020204020204" pitchFamily="34" charset="-122"/>
                <a:cs typeface="Aharoni" panose="02010803020104030203" pitchFamily="2" charset="-79"/>
              </a:rPr>
              <a:t>添加您的标题</a:t>
            </a:r>
          </a:p>
        </p:txBody>
      </p:sp>
      <p:sp>
        <p:nvSpPr>
          <p:cNvPr id="16" name="Freeform 5"/>
          <p:cNvSpPr>
            <a:spLocks noEditPoints="1"/>
          </p:cNvSpPr>
          <p:nvPr/>
        </p:nvSpPr>
        <p:spPr bwMode="auto">
          <a:xfrm>
            <a:off x="3042106" y="1657056"/>
            <a:ext cx="449821" cy="448757"/>
          </a:xfrm>
          <a:custGeom>
            <a:avLst/>
            <a:gdLst>
              <a:gd name="T0" fmla="*/ 2070 w 4140"/>
              <a:gd name="T1" fmla="*/ 0 h 4140"/>
              <a:gd name="T2" fmla="*/ 3534 w 4140"/>
              <a:gd name="T3" fmla="*/ 606 h 4140"/>
              <a:gd name="T4" fmla="*/ 4140 w 4140"/>
              <a:gd name="T5" fmla="*/ 2070 h 4140"/>
              <a:gd name="T6" fmla="*/ 3534 w 4140"/>
              <a:gd name="T7" fmla="*/ 3534 h 4140"/>
              <a:gd name="T8" fmla="*/ 2070 w 4140"/>
              <a:gd name="T9" fmla="*/ 4140 h 4140"/>
              <a:gd name="T10" fmla="*/ 607 w 4140"/>
              <a:gd name="T11" fmla="*/ 3534 h 4140"/>
              <a:gd name="T12" fmla="*/ 0 w 4140"/>
              <a:gd name="T13" fmla="*/ 2070 h 4140"/>
              <a:gd name="T14" fmla="*/ 607 w 4140"/>
              <a:gd name="T15" fmla="*/ 606 h 4140"/>
              <a:gd name="T16" fmla="*/ 2070 w 4140"/>
              <a:gd name="T17" fmla="*/ 0 h 4140"/>
              <a:gd name="T18" fmla="*/ 2685 w 4140"/>
              <a:gd name="T19" fmla="*/ 1455 h 4140"/>
              <a:gd name="T20" fmla="*/ 2070 w 4140"/>
              <a:gd name="T21" fmla="*/ 1200 h 4140"/>
              <a:gd name="T22" fmla="*/ 1455 w 4140"/>
              <a:gd name="T23" fmla="*/ 1455 h 4140"/>
              <a:gd name="T24" fmla="*/ 1200 w 4140"/>
              <a:gd name="T25" fmla="*/ 2070 h 4140"/>
              <a:gd name="T26" fmla="*/ 1455 w 4140"/>
              <a:gd name="T27" fmla="*/ 2685 h 4140"/>
              <a:gd name="T28" fmla="*/ 2070 w 4140"/>
              <a:gd name="T29" fmla="*/ 2940 h 4140"/>
              <a:gd name="T30" fmla="*/ 2685 w 4140"/>
              <a:gd name="T31" fmla="*/ 2685 h 4140"/>
              <a:gd name="T32" fmla="*/ 2940 w 4140"/>
              <a:gd name="T33" fmla="*/ 2070 h 4140"/>
              <a:gd name="T34" fmla="*/ 2685 w 4140"/>
              <a:gd name="T35" fmla="*/ 1455 h 4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40" h="4140">
                <a:moveTo>
                  <a:pt x="2070" y="0"/>
                </a:moveTo>
                <a:cubicBezTo>
                  <a:pt x="2642" y="0"/>
                  <a:pt x="3159" y="232"/>
                  <a:pt x="3534" y="606"/>
                </a:cubicBezTo>
                <a:cubicBezTo>
                  <a:pt x="3909" y="981"/>
                  <a:pt x="4140" y="1499"/>
                  <a:pt x="4140" y="2070"/>
                </a:cubicBezTo>
                <a:cubicBezTo>
                  <a:pt x="4140" y="2642"/>
                  <a:pt x="3909" y="3159"/>
                  <a:pt x="3534" y="3534"/>
                </a:cubicBezTo>
                <a:cubicBezTo>
                  <a:pt x="3159" y="3908"/>
                  <a:pt x="2642" y="4140"/>
                  <a:pt x="2070" y="4140"/>
                </a:cubicBezTo>
                <a:cubicBezTo>
                  <a:pt x="1499" y="4140"/>
                  <a:pt x="981" y="3908"/>
                  <a:pt x="607" y="3534"/>
                </a:cubicBezTo>
                <a:cubicBezTo>
                  <a:pt x="232" y="3159"/>
                  <a:pt x="0" y="2642"/>
                  <a:pt x="0" y="2070"/>
                </a:cubicBezTo>
                <a:cubicBezTo>
                  <a:pt x="0" y="1499"/>
                  <a:pt x="232" y="981"/>
                  <a:pt x="607" y="606"/>
                </a:cubicBezTo>
                <a:cubicBezTo>
                  <a:pt x="981" y="232"/>
                  <a:pt x="1499" y="0"/>
                  <a:pt x="2070" y="0"/>
                </a:cubicBezTo>
                <a:close/>
                <a:moveTo>
                  <a:pt x="2685" y="1455"/>
                </a:moveTo>
                <a:cubicBezTo>
                  <a:pt x="2528" y="1297"/>
                  <a:pt x="2310" y="1200"/>
                  <a:pt x="2070" y="1200"/>
                </a:cubicBezTo>
                <a:cubicBezTo>
                  <a:pt x="1830" y="1200"/>
                  <a:pt x="1612" y="1297"/>
                  <a:pt x="1455" y="1455"/>
                </a:cubicBezTo>
                <a:cubicBezTo>
                  <a:pt x="1298" y="1612"/>
                  <a:pt x="1200" y="1830"/>
                  <a:pt x="1200" y="2070"/>
                </a:cubicBezTo>
                <a:cubicBezTo>
                  <a:pt x="1200" y="2310"/>
                  <a:pt x="1298" y="2528"/>
                  <a:pt x="1455" y="2685"/>
                </a:cubicBezTo>
                <a:cubicBezTo>
                  <a:pt x="1612" y="2843"/>
                  <a:pt x="1830" y="2940"/>
                  <a:pt x="2070" y="2940"/>
                </a:cubicBezTo>
                <a:cubicBezTo>
                  <a:pt x="2310" y="2940"/>
                  <a:pt x="2528" y="2843"/>
                  <a:pt x="2685" y="2685"/>
                </a:cubicBezTo>
                <a:cubicBezTo>
                  <a:pt x="2843" y="2528"/>
                  <a:pt x="2940" y="2310"/>
                  <a:pt x="2940" y="2070"/>
                </a:cubicBezTo>
                <a:cubicBezTo>
                  <a:pt x="2940" y="1830"/>
                  <a:pt x="2843" y="1612"/>
                  <a:pt x="2685" y="1455"/>
                </a:cubicBezTo>
                <a:close/>
              </a:path>
            </a:pathLst>
          </a:custGeom>
          <a:solidFill>
            <a:schemeClr val="accent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vert="horz" wrap="square" lIns="91440" tIns="45720" rIns="91440" bIns="45720" numCol="1" anchor="t" anchorCtr="0" compatLnSpc="1"/>
          <a:lstStyle/>
          <a:p>
            <a:endParaRPr lang="zh-CN" altLang="en-US"/>
          </a:p>
        </p:txBody>
      </p:sp>
      <p:sp>
        <p:nvSpPr>
          <p:cNvPr id="17" name="Freeform 6"/>
          <p:cNvSpPr/>
          <p:nvPr/>
        </p:nvSpPr>
        <p:spPr bwMode="auto">
          <a:xfrm>
            <a:off x="2197921" y="1565598"/>
            <a:ext cx="969321" cy="1181364"/>
          </a:xfrm>
          <a:custGeom>
            <a:avLst/>
            <a:gdLst>
              <a:gd name="T0" fmla="*/ 1123 w 8917"/>
              <a:gd name="T1" fmla="*/ 5709 h 10898"/>
              <a:gd name="T2" fmla="*/ 281 w 8917"/>
              <a:gd name="T3" fmla="*/ 5777 h 10898"/>
              <a:gd name="T4" fmla="*/ 213 w 8917"/>
              <a:gd name="T5" fmla="*/ 4935 h 10898"/>
              <a:gd name="T6" fmla="*/ 8609 w 8917"/>
              <a:gd name="T7" fmla="*/ 5602 h 10898"/>
              <a:gd name="T8" fmla="*/ 8917 w 8917"/>
              <a:gd name="T9" fmla="*/ 6005 h 10898"/>
              <a:gd name="T10" fmla="*/ 8567 w 8917"/>
              <a:gd name="T11" fmla="*/ 6375 h 10898"/>
              <a:gd name="T12" fmla="*/ 4524 w 8917"/>
              <a:gd name="T13" fmla="*/ 10648 h 10898"/>
              <a:gd name="T14" fmla="*/ 3680 w 8917"/>
              <a:gd name="T15" fmla="*/ 10671 h 10898"/>
              <a:gd name="T16" fmla="*/ 3657 w 8917"/>
              <a:gd name="T17" fmla="*/ 9827 h 10898"/>
              <a:gd name="T18" fmla="*/ 7339 w 8917"/>
              <a:gd name="T19" fmla="*/ 5936 h 10898"/>
              <a:gd name="T20" fmla="*/ 1123 w 8917"/>
              <a:gd name="T21" fmla="*/ 5709 h 10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17" h="10898">
                <a:moveTo>
                  <a:pt x="1123" y="5709"/>
                </a:moveTo>
                <a:cubicBezTo>
                  <a:pt x="909" y="5960"/>
                  <a:pt x="532" y="5990"/>
                  <a:pt x="281" y="5777"/>
                </a:cubicBezTo>
                <a:cubicBezTo>
                  <a:pt x="30" y="5563"/>
                  <a:pt x="0" y="5186"/>
                  <a:pt x="213" y="4935"/>
                </a:cubicBezTo>
                <a:cubicBezTo>
                  <a:pt x="225" y="4921"/>
                  <a:pt x="4318" y="0"/>
                  <a:pt x="8609" y="5602"/>
                </a:cubicBezTo>
                <a:lnTo>
                  <a:pt x="8917" y="6005"/>
                </a:lnTo>
                <a:lnTo>
                  <a:pt x="8567" y="6375"/>
                </a:lnTo>
                <a:lnTo>
                  <a:pt x="4524" y="10648"/>
                </a:lnTo>
                <a:cubicBezTo>
                  <a:pt x="4297" y="10887"/>
                  <a:pt x="3920" y="10898"/>
                  <a:pt x="3680" y="10671"/>
                </a:cubicBezTo>
                <a:cubicBezTo>
                  <a:pt x="3441" y="10445"/>
                  <a:pt x="3430" y="10067"/>
                  <a:pt x="3657" y="9827"/>
                </a:cubicBezTo>
                <a:lnTo>
                  <a:pt x="7339" y="5936"/>
                </a:lnTo>
                <a:cubicBezTo>
                  <a:pt x="4082" y="2149"/>
                  <a:pt x="1131" y="5698"/>
                  <a:pt x="1123" y="5709"/>
                </a:cubicBezTo>
                <a:close/>
              </a:path>
            </a:pathLst>
          </a:custGeom>
          <a:solidFill>
            <a:schemeClr val="accent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vert="horz" wrap="square" lIns="91440" tIns="45720" rIns="91440" bIns="45720" numCol="1" anchor="t" anchorCtr="0" compatLnSpc="1"/>
          <a:lstStyle/>
          <a:p>
            <a:endParaRPr lang="zh-CN" altLang="en-US"/>
          </a:p>
        </p:txBody>
      </p:sp>
      <p:sp>
        <p:nvSpPr>
          <p:cNvPr id="18" name="Freeform 7"/>
          <p:cNvSpPr/>
          <p:nvPr/>
        </p:nvSpPr>
        <p:spPr bwMode="auto">
          <a:xfrm>
            <a:off x="2351020" y="2088280"/>
            <a:ext cx="513337" cy="1448627"/>
          </a:xfrm>
          <a:custGeom>
            <a:avLst/>
            <a:gdLst>
              <a:gd name="T0" fmla="*/ 3659 w 4726"/>
              <a:gd name="T1" fmla="*/ 223 h 13369"/>
              <a:gd name="T2" fmla="*/ 4503 w 4726"/>
              <a:gd name="T3" fmla="*/ 261 h 13369"/>
              <a:gd name="T4" fmla="*/ 4466 w 4726"/>
              <a:gd name="T5" fmla="*/ 1104 h 13369"/>
              <a:gd name="T6" fmla="*/ 2074 w 4726"/>
              <a:gd name="T7" fmla="*/ 3295 h 13369"/>
              <a:gd name="T8" fmla="*/ 1225 w 4726"/>
              <a:gd name="T9" fmla="*/ 4658 h 13369"/>
              <a:gd name="T10" fmla="*/ 2112 w 4726"/>
              <a:gd name="T11" fmla="*/ 6320 h 13369"/>
              <a:gd name="T12" fmla="*/ 4206 w 4726"/>
              <a:gd name="T13" fmla="*/ 11721 h 13369"/>
              <a:gd name="T14" fmla="*/ 4203 w 4726"/>
              <a:gd name="T15" fmla="*/ 12769 h 13369"/>
              <a:gd name="T16" fmla="*/ 3603 w 4726"/>
              <a:gd name="T17" fmla="*/ 13369 h 13369"/>
              <a:gd name="T18" fmla="*/ 3003 w 4726"/>
              <a:gd name="T19" fmla="*/ 12769 h 13369"/>
              <a:gd name="T20" fmla="*/ 3011 w 4726"/>
              <a:gd name="T21" fmla="*/ 11716 h 13369"/>
              <a:gd name="T22" fmla="*/ 1235 w 4726"/>
              <a:gd name="T23" fmla="*/ 7136 h 13369"/>
              <a:gd name="T24" fmla="*/ 30 w 4726"/>
              <a:gd name="T25" fmla="*/ 4616 h 13369"/>
              <a:gd name="T26" fmla="*/ 1268 w 4726"/>
              <a:gd name="T27" fmla="*/ 2414 h 13369"/>
              <a:gd name="T28" fmla="*/ 3659 w 4726"/>
              <a:gd name="T29" fmla="*/ 223 h 13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26" h="13369">
                <a:moveTo>
                  <a:pt x="3659" y="223"/>
                </a:moveTo>
                <a:cubicBezTo>
                  <a:pt x="3903" y="0"/>
                  <a:pt x="4281" y="17"/>
                  <a:pt x="4503" y="261"/>
                </a:cubicBezTo>
                <a:cubicBezTo>
                  <a:pt x="4726" y="504"/>
                  <a:pt x="4709" y="882"/>
                  <a:pt x="4466" y="1104"/>
                </a:cubicBezTo>
                <a:lnTo>
                  <a:pt x="2074" y="3295"/>
                </a:lnTo>
                <a:cubicBezTo>
                  <a:pt x="1544" y="3780"/>
                  <a:pt x="1242" y="4219"/>
                  <a:pt x="1225" y="4658"/>
                </a:cubicBezTo>
                <a:cubicBezTo>
                  <a:pt x="1208" y="5113"/>
                  <a:pt x="1484" y="5645"/>
                  <a:pt x="2112" y="6320"/>
                </a:cubicBezTo>
                <a:cubicBezTo>
                  <a:pt x="4230" y="8594"/>
                  <a:pt x="4229" y="8769"/>
                  <a:pt x="4206" y="11721"/>
                </a:cubicBezTo>
                <a:cubicBezTo>
                  <a:pt x="4205" y="11891"/>
                  <a:pt x="4203" y="12080"/>
                  <a:pt x="4203" y="12769"/>
                </a:cubicBezTo>
                <a:cubicBezTo>
                  <a:pt x="4203" y="13100"/>
                  <a:pt x="3935" y="13369"/>
                  <a:pt x="3603" y="13369"/>
                </a:cubicBezTo>
                <a:cubicBezTo>
                  <a:pt x="3272" y="13369"/>
                  <a:pt x="3003" y="13100"/>
                  <a:pt x="3003" y="12769"/>
                </a:cubicBezTo>
                <a:cubicBezTo>
                  <a:pt x="3003" y="12680"/>
                  <a:pt x="3007" y="12173"/>
                  <a:pt x="3011" y="11716"/>
                </a:cubicBezTo>
                <a:cubicBezTo>
                  <a:pt x="3030" y="9212"/>
                  <a:pt x="3031" y="9064"/>
                  <a:pt x="1235" y="7136"/>
                </a:cubicBezTo>
                <a:cubicBezTo>
                  <a:pt x="375" y="6211"/>
                  <a:pt x="0" y="5401"/>
                  <a:pt x="30" y="4616"/>
                </a:cubicBezTo>
                <a:cubicBezTo>
                  <a:pt x="60" y="3815"/>
                  <a:pt x="501" y="3116"/>
                  <a:pt x="1268" y="2414"/>
                </a:cubicBezTo>
                <a:lnTo>
                  <a:pt x="3659" y="223"/>
                </a:lnTo>
                <a:close/>
              </a:path>
            </a:pathLst>
          </a:custGeom>
          <a:solidFill>
            <a:schemeClr val="accent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vert="horz" wrap="square" lIns="91440" tIns="45720" rIns="91440" bIns="45720" numCol="1" anchor="t" anchorCtr="0" compatLnSpc="1"/>
          <a:lstStyle/>
          <a:p>
            <a:endParaRPr lang="zh-CN" altLang="en-US"/>
          </a:p>
        </p:txBody>
      </p:sp>
      <p:sp>
        <p:nvSpPr>
          <p:cNvPr id="19" name="Freeform 8"/>
          <p:cNvSpPr/>
          <p:nvPr/>
        </p:nvSpPr>
        <p:spPr bwMode="auto">
          <a:xfrm>
            <a:off x="1737197" y="2839841"/>
            <a:ext cx="720473" cy="426485"/>
          </a:xfrm>
          <a:custGeom>
            <a:avLst/>
            <a:gdLst>
              <a:gd name="T0" fmla="*/ 354 w 6628"/>
              <a:gd name="T1" fmla="*/ 1922 h 3936"/>
              <a:gd name="T2" fmla="*/ 181 w 6628"/>
              <a:gd name="T3" fmla="*/ 1093 h 3936"/>
              <a:gd name="T4" fmla="*/ 1010 w 6628"/>
              <a:gd name="T5" fmla="*/ 919 h 3936"/>
              <a:gd name="T6" fmla="*/ 5555 w 6628"/>
              <a:gd name="T7" fmla="*/ 227 h 3936"/>
              <a:gd name="T8" fmla="*/ 6401 w 6628"/>
              <a:gd name="T9" fmla="*/ 252 h 3936"/>
              <a:gd name="T10" fmla="*/ 6376 w 6628"/>
              <a:gd name="T11" fmla="*/ 1099 h 3936"/>
              <a:gd name="T12" fmla="*/ 354 w 6628"/>
              <a:gd name="T13" fmla="*/ 1922 h 3936"/>
            </a:gdLst>
            <a:ahLst/>
            <a:cxnLst>
              <a:cxn ang="0">
                <a:pos x="T0" y="T1"/>
              </a:cxn>
              <a:cxn ang="0">
                <a:pos x="T2" y="T3"/>
              </a:cxn>
              <a:cxn ang="0">
                <a:pos x="T4" y="T5"/>
              </a:cxn>
              <a:cxn ang="0">
                <a:pos x="T6" y="T7"/>
              </a:cxn>
              <a:cxn ang="0">
                <a:pos x="T8" y="T9"/>
              </a:cxn>
              <a:cxn ang="0">
                <a:pos x="T10" y="T11"/>
              </a:cxn>
              <a:cxn ang="0">
                <a:pos x="T12" y="T13"/>
              </a:cxn>
            </a:cxnLst>
            <a:rect l="0" t="0" r="r" b="b"/>
            <a:pathLst>
              <a:path w="6628" h="3936">
                <a:moveTo>
                  <a:pt x="354" y="1922"/>
                </a:moveTo>
                <a:cubicBezTo>
                  <a:pt x="77" y="1741"/>
                  <a:pt x="0" y="1370"/>
                  <a:pt x="181" y="1093"/>
                </a:cubicBezTo>
                <a:cubicBezTo>
                  <a:pt x="362" y="816"/>
                  <a:pt x="733" y="738"/>
                  <a:pt x="1010" y="919"/>
                </a:cubicBezTo>
                <a:cubicBezTo>
                  <a:pt x="1017" y="923"/>
                  <a:pt x="3227" y="2410"/>
                  <a:pt x="5555" y="227"/>
                </a:cubicBezTo>
                <a:cubicBezTo>
                  <a:pt x="5796" y="0"/>
                  <a:pt x="6175" y="12"/>
                  <a:pt x="6401" y="252"/>
                </a:cubicBezTo>
                <a:cubicBezTo>
                  <a:pt x="6628" y="493"/>
                  <a:pt x="6616" y="872"/>
                  <a:pt x="6376" y="1099"/>
                </a:cubicBezTo>
                <a:cubicBezTo>
                  <a:pt x="3351" y="3936"/>
                  <a:pt x="363" y="1928"/>
                  <a:pt x="354" y="1922"/>
                </a:cubicBezTo>
                <a:close/>
              </a:path>
            </a:pathLst>
          </a:custGeom>
          <a:solidFill>
            <a:schemeClr val="accent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vert="horz" wrap="square" lIns="91440" tIns="45720" rIns="91440" bIns="45720" numCol="1" anchor="t" anchorCtr="0" compatLnSpc="1"/>
          <a:lstStyle/>
          <a:p>
            <a:endParaRPr lang="zh-CN" altLang="en-US"/>
          </a:p>
        </p:txBody>
      </p:sp>
      <p:sp>
        <p:nvSpPr>
          <p:cNvPr id="20" name="Freeform 9"/>
          <p:cNvSpPr/>
          <p:nvPr/>
        </p:nvSpPr>
        <p:spPr bwMode="auto">
          <a:xfrm>
            <a:off x="3125529" y="2257926"/>
            <a:ext cx="641316" cy="399948"/>
          </a:xfrm>
          <a:custGeom>
            <a:avLst/>
            <a:gdLst>
              <a:gd name="T0" fmla="*/ 185 w 5902"/>
              <a:gd name="T1" fmla="*/ 1017 h 3689"/>
              <a:gd name="T2" fmla="*/ 347 w 5902"/>
              <a:gd name="T3" fmla="*/ 185 h 3689"/>
              <a:gd name="T4" fmla="*/ 1179 w 5902"/>
              <a:gd name="T5" fmla="*/ 346 h 3689"/>
              <a:gd name="T6" fmla="*/ 5045 w 5902"/>
              <a:gd name="T7" fmla="*/ 1421 h 3689"/>
              <a:gd name="T8" fmla="*/ 5799 w 5902"/>
              <a:gd name="T9" fmla="*/ 1806 h 3689"/>
              <a:gd name="T10" fmla="*/ 5415 w 5902"/>
              <a:gd name="T11" fmla="*/ 2560 h 3689"/>
              <a:gd name="T12" fmla="*/ 185 w 5902"/>
              <a:gd name="T13" fmla="*/ 1017 h 3689"/>
            </a:gdLst>
            <a:ahLst/>
            <a:cxnLst>
              <a:cxn ang="0">
                <a:pos x="T0" y="T1"/>
              </a:cxn>
              <a:cxn ang="0">
                <a:pos x="T2" y="T3"/>
              </a:cxn>
              <a:cxn ang="0">
                <a:pos x="T4" y="T5"/>
              </a:cxn>
              <a:cxn ang="0">
                <a:pos x="T6" y="T7"/>
              </a:cxn>
              <a:cxn ang="0">
                <a:pos x="T8" y="T9"/>
              </a:cxn>
              <a:cxn ang="0">
                <a:pos x="T10" y="T11"/>
              </a:cxn>
              <a:cxn ang="0">
                <a:pos x="T12" y="T13"/>
              </a:cxn>
            </a:cxnLst>
            <a:rect l="0" t="0" r="r" b="b"/>
            <a:pathLst>
              <a:path w="5902" h="3689">
                <a:moveTo>
                  <a:pt x="185" y="1017"/>
                </a:moveTo>
                <a:cubicBezTo>
                  <a:pt x="0" y="742"/>
                  <a:pt x="72" y="370"/>
                  <a:pt x="347" y="185"/>
                </a:cubicBezTo>
                <a:cubicBezTo>
                  <a:pt x="621" y="0"/>
                  <a:pt x="993" y="72"/>
                  <a:pt x="1179" y="346"/>
                </a:cubicBezTo>
                <a:cubicBezTo>
                  <a:pt x="1182" y="352"/>
                  <a:pt x="2446" y="2268"/>
                  <a:pt x="5045" y="1421"/>
                </a:cubicBezTo>
                <a:cubicBezTo>
                  <a:pt x="5359" y="1319"/>
                  <a:pt x="5697" y="1491"/>
                  <a:pt x="5799" y="1806"/>
                </a:cubicBezTo>
                <a:cubicBezTo>
                  <a:pt x="5902" y="2120"/>
                  <a:pt x="5729" y="2458"/>
                  <a:pt x="5415" y="2560"/>
                </a:cubicBezTo>
                <a:cubicBezTo>
                  <a:pt x="1949" y="3689"/>
                  <a:pt x="190" y="1024"/>
                  <a:pt x="185" y="1017"/>
                </a:cubicBezTo>
                <a:close/>
              </a:path>
            </a:pathLst>
          </a:custGeom>
          <a:solidFill>
            <a:schemeClr val="accent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vert="horz" wrap="square" lIns="91440" tIns="45720" rIns="91440" bIns="45720" numCol="1" anchor="t" anchorCtr="0" compatLnSpc="1"/>
          <a:lstStyle/>
          <a:p>
            <a:endParaRPr lang="zh-CN" altLang="en-US"/>
          </a:p>
        </p:txBody>
      </p:sp>
      <p:sp>
        <p:nvSpPr>
          <p:cNvPr id="21" name="矩形 20"/>
          <p:cNvSpPr/>
          <p:nvPr/>
        </p:nvSpPr>
        <p:spPr>
          <a:xfrm>
            <a:off x="6068088" y="5468815"/>
            <a:ext cx="4945318" cy="523220"/>
          </a:xfrm>
          <a:prstGeom prst="rect">
            <a:avLst/>
          </a:prstGeom>
        </p:spPr>
        <p:txBody>
          <a:bodyPr wrap="square">
            <a:spAutoFit/>
          </a:bodyPr>
          <a:lstStyle/>
          <a:p>
            <a:pPr algn="just"/>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60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1" presetClass="entr" presetSubtype="1"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heel(1)">
                                      <p:cBhvr>
                                        <p:cTn id="24" dur="500"/>
                                        <p:tgtEl>
                                          <p:spTgt spid="16"/>
                                        </p:tgtEl>
                                      </p:cBhvr>
                                    </p:animEffect>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00"/>
                                        <p:tgtEl>
                                          <p:spTgt spid="17"/>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2000"/>
                            </p:stCondLst>
                            <p:childTnLst>
                              <p:par>
                                <p:cTn id="34" presetID="22"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up)">
                                      <p:cBhvr>
                                        <p:cTn id="36" dur="500"/>
                                        <p:tgtEl>
                                          <p:spTgt spid="18"/>
                                        </p:tgtEl>
                                      </p:cBhvr>
                                    </p:animEffect>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right)">
                                      <p:cBhvr>
                                        <p:cTn id="40" dur="500"/>
                                        <p:tgtEl>
                                          <p:spTgt spid="19"/>
                                        </p:tgtEl>
                                      </p:cBhvr>
                                    </p:animEffect>
                                  </p:childTnLst>
                                </p:cTn>
                              </p:par>
                            </p:childTnLst>
                          </p:cTn>
                        </p:par>
                        <p:par>
                          <p:cTn id="41" fill="hold">
                            <p:stCondLst>
                              <p:cond delay="3000"/>
                            </p:stCondLst>
                            <p:childTnLst>
                              <p:par>
                                <p:cTn id="42" presetID="42" presetClass="entr" presetSubtype="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anim calcmode="lin" valueType="num">
                                      <p:cBhvr>
                                        <p:cTn id="45" dur="500" fill="hold"/>
                                        <p:tgtEl>
                                          <p:spTgt spid="9"/>
                                        </p:tgtEl>
                                        <p:attrNameLst>
                                          <p:attrName>ppt_x</p:attrName>
                                        </p:attrNameLst>
                                      </p:cBhvr>
                                      <p:tavLst>
                                        <p:tav tm="0">
                                          <p:val>
                                            <p:strVal val="#ppt_x"/>
                                          </p:val>
                                        </p:tav>
                                        <p:tav tm="100000">
                                          <p:val>
                                            <p:strVal val="#ppt_x"/>
                                          </p:val>
                                        </p:tav>
                                      </p:tavLst>
                                    </p:anim>
                                    <p:anim calcmode="lin" valueType="num">
                                      <p:cBhvr>
                                        <p:cTn id="46" dur="50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8"/>
                                        </p:tgtEl>
                                        <p:attrNameLst>
                                          <p:attrName>style.visibility</p:attrName>
                                        </p:attrNameLst>
                                      </p:cBhvr>
                                      <p:to>
                                        <p:strVal val="visible"/>
                                      </p:to>
                                    </p:set>
                                    <p:anim calcmode="lin" valueType="num">
                                      <p:cBhvr>
                                        <p:cTn id="50" dur="250" fill="hold"/>
                                        <p:tgtEl>
                                          <p:spTgt spid="8"/>
                                        </p:tgtEl>
                                        <p:attrNameLst>
                                          <p:attrName>ppt_w</p:attrName>
                                        </p:attrNameLst>
                                      </p:cBhvr>
                                      <p:tavLst>
                                        <p:tav tm="0">
                                          <p:val>
                                            <p:fltVal val="0"/>
                                          </p:val>
                                        </p:tav>
                                        <p:tav tm="100000">
                                          <p:val>
                                            <p:strVal val="#ppt_w"/>
                                          </p:val>
                                        </p:tav>
                                      </p:tavLst>
                                    </p:anim>
                                    <p:anim calcmode="lin" valueType="num">
                                      <p:cBhvr>
                                        <p:cTn id="51" dur="250" fill="hold"/>
                                        <p:tgtEl>
                                          <p:spTgt spid="8"/>
                                        </p:tgtEl>
                                        <p:attrNameLst>
                                          <p:attrName>ppt_h</p:attrName>
                                        </p:attrNameLst>
                                      </p:cBhvr>
                                      <p:tavLst>
                                        <p:tav tm="0">
                                          <p:val>
                                            <p:fltVal val="0"/>
                                          </p:val>
                                        </p:tav>
                                        <p:tav tm="100000">
                                          <p:val>
                                            <p:strVal val="#ppt_h"/>
                                          </p:val>
                                        </p:tav>
                                      </p:tavLst>
                                    </p:anim>
                                    <p:animEffect transition="in" filter="fade">
                                      <p:cBhvr>
                                        <p:cTn id="52" dur="250"/>
                                        <p:tgtEl>
                                          <p:spTgt spid="8"/>
                                        </p:tgtEl>
                                      </p:cBhvr>
                                    </p:animEffect>
                                  </p:childTnLst>
                                </p:cTn>
                              </p:par>
                            </p:childTnLst>
                          </p:cTn>
                        </p:par>
                        <p:par>
                          <p:cTn id="53" fill="hold">
                            <p:stCondLst>
                              <p:cond delay="5549"/>
                            </p:stCondLst>
                            <p:childTnLst>
                              <p:par>
                                <p:cTn id="54" presetID="42"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500"/>
                                        <p:tgtEl>
                                          <p:spTgt spid="11"/>
                                        </p:tgtEl>
                                      </p:cBhvr>
                                    </p:animEffect>
                                    <p:anim calcmode="lin" valueType="num">
                                      <p:cBhvr>
                                        <p:cTn id="57" dur="500" fill="hold"/>
                                        <p:tgtEl>
                                          <p:spTgt spid="11"/>
                                        </p:tgtEl>
                                        <p:attrNameLst>
                                          <p:attrName>ppt_x</p:attrName>
                                        </p:attrNameLst>
                                      </p:cBhvr>
                                      <p:tavLst>
                                        <p:tav tm="0">
                                          <p:val>
                                            <p:strVal val="#ppt_x"/>
                                          </p:val>
                                        </p:tav>
                                        <p:tav tm="100000">
                                          <p:val>
                                            <p:strVal val="#ppt_x"/>
                                          </p:val>
                                        </p:tav>
                                      </p:tavLst>
                                    </p:anim>
                                    <p:anim calcmode="lin" valueType="num">
                                      <p:cBhvr>
                                        <p:cTn id="58" dur="500" fill="hold"/>
                                        <p:tgtEl>
                                          <p:spTgt spid="11"/>
                                        </p:tgtEl>
                                        <p:attrNameLst>
                                          <p:attrName>ppt_y</p:attrName>
                                        </p:attrNameLst>
                                      </p:cBhvr>
                                      <p:tavLst>
                                        <p:tav tm="0">
                                          <p:val>
                                            <p:strVal val="#ppt_y+.1"/>
                                          </p:val>
                                        </p:tav>
                                        <p:tav tm="100000">
                                          <p:val>
                                            <p:strVal val="#ppt_y"/>
                                          </p:val>
                                        </p:tav>
                                      </p:tavLst>
                                    </p:anim>
                                  </p:childTnLst>
                                </p:cTn>
                              </p:par>
                            </p:childTnLst>
                          </p:cTn>
                        </p:par>
                        <p:par>
                          <p:cTn id="59" fill="hold">
                            <p:stCondLst>
                              <p:cond delay="6049"/>
                            </p:stCondLst>
                            <p:childTnLst>
                              <p:par>
                                <p:cTn id="60" presetID="53" presetClass="entr" presetSubtype="16" fill="hold" grpId="0" nodeType="afterEffect">
                                  <p:stCondLst>
                                    <p:cond delay="0"/>
                                  </p:stCondLst>
                                  <p:iterate type="lt">
                                    <p:tmPct val="10000"/>
                                  </p:iterate>
                                  <p:childTnLst>
                                    <p:set>
                                      <p:cBhvr>
                                        <p:cTn id="61" dur="1" fill="hold">
                                          <p:stCondLst>
                                            <p:cond delay="0"/>
                                          </p:stCondLst>
                                        </p:cTn>
                                        <p:tgtEl>
                                          <p:spTgt spid="10"/>
                                        </p:tgtEl>
                                        <p:attrNameLst>
                                          <p:attrName>style.visibility</p:attrName>
                                        </p:attrNameLst>
                                      </p:cBhvr>
                                      <p:to>
                                        <p:strVal val="visible"/>
                                      </p:to>
                                    </p:set>
                                    <p:anim calcmode="lin" valueType="num">
                                      <p:cBhvr>
                                        <p:cTn id="62" dur="250" fill="hold"/>
                                        <p:tgtEl>
                                          <p:spTgt spid="10"/>
                                        </p:tgtEl>
                                        <p:attrNameLst>
                                          <p:attrName>ppt_w</p:attrName>
                                        </p:attrNameLst>
                                      </p:cBhvr>
                                      <p:tavLst>
                                        <p:tav tm="0">
                                          <p:val>
                                            <p:fltVal val="0"/>
                                          </p:val>
                                        </p:tav>
                                        <p:tav tm="100000">
                                          <p:val>
                                            <p:strVal val="#ppt_w"/>
                                          </p:val>
                                        </p:tav>
                                      </p:tavLst>
                                    </p:anim>
                                    <p:anim calcmode="lin" valueType="num">
                                      <p:cBhvr>
                                        <p:cTn id="63" dur="250" fill="hold"/>
                                        <p:tgtEl>
                                          <p:spTgt spid="10"/>
                                        </p:tgtEl>
                                        <p:attrNameLst>
                                          <p:attrName>ppt_h</p:attrName>
                                        </p:attrNameLst>
                                      </p:cBhvr>
                                      <p:tavLst>
                                        <p:tav tm="0">
                                          <p:val>
                                            <p:fltVal val="0"/>
                                          </p:val>
                                        </p:tav>
                                        <p:tav tm="100000">
                                          <p:val>
                                            <p:strVal val="#ppt_h"/>
                                          </p:val>
                                        </p:tav>
                                      </p:tavLst>
                                    </p:anim>
                                    <p:animEffect transition="in" filter="fade">
                                      <p:cBhvr>
                                        <p:cTn id="64" dur="250"/>
                                        <p:tgtEl>
                                          <p:spTgt spid="10"/>
                                        </p:tgtEl>
                                      </p:cBhvr>
                                    </p:animEffect>
                                  </p:childTnLst>
                                </p:cTn>
                              </p:par>
                            </p:childTnLst>
                          </p:cTn>
                        </p:par>
                        <p:par>
                          <p:cTn id="65" fill="hold">
                            <p:stCondLst>
                              <p:cond delay="7500"/>
                            </p:stCondLst>
                            <p:childTnLst>
                              <p:par>
                                <p:cTn id="66" presetID="42" presetClass="entr" presetSubtype="0"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500"/>
                                        <p:tgtEl>
                                          <p:spTgt spid="13"/>
                                        </p:tgtEl>
                                      </p:cBhvr>
                                    </p:animEffect>
                                    <p:anim calcmode="lin" valueType="num">
                                      <p:cBhvr>
                                        <p:cTn id="69" dur="500" fill="hold"/>
                                        <p:tgtEl>
                                          <p:spTgt spid="13"/>
                                        </p:tgtEl>
                                        <p:attrNameLst>
                                          <p:attrName>ppt_x</p:attrName>
                                        </p:attrNameLst>
                                      </p:cBhvr>
                                      <p:tavLst>
                                        <p:tav tm="0">
                                          <p:val>
                                            <p:strVal val="#ppt_x"/>
                                          </p:val>
                                        </p:tav>
                                        <p:tav tm="100000">
                                          <p:val>
                                            <p:strVal val="#ppt_x"/>
                                          </p:val>
                                        </p:tav>
                                      </p:tavLst>
                                    </p:anim>
                                    <p:anim calcmode="lin" valueType="num">
                                      <p:cBhvr>
                                        <p:cTn id="70" dur="500" fill="hold"/>
                                        <p:tgtEl>
                                          <p:spTgt spid="13"/>
                                        </p:tgtEl>
                                        <p:attrNameLst>
                                          <p:attrName>ppt_y</p:attrName>
                                        </p:attrNameLst>
                                      </p:cBhvr>
                                      <p:tavLst>
                                        <p:tav tm="0">
                                          <p:val>
                                            <p:strVal val="#ppt_y+.1"/>
                                          </p:val>
                                        </p:tav>
                                        <p:tav tm="100000">
                                          <p:val>
                                            <p:strVal val="#ppt_y"/>
                                          </p:val>
                                        </p:tav>
                                      </p:tavLst>
                                    </p:anim>
                                  </p:childTnLst>
                                </p:cTn>
                              </p:par>
                            </p:childTnLst>
                          </p:cTn>
                        </p:par>
                        <p:par>
                          <p:cTn id="71" fill="hold">
                            <p:stCondLst>
                              <p:cond delay="8000"/>
                            </p:stCondLst>
                            <p:childTnLst>
                              <p:par>
                                <p:cTn id="72" presetID="53" presetClass="entr" presetSubtype="16" fill="hold" grpId="0" nodeType="afterEffect">
                                  <p:stCondLst>
                                    <p:cond delay="0"/>
                                  </p:stCondLst>
                                  <p:iterate type="lt">
                                    <p:tmPct val="10000"/>
                                  </p:iterate>
                                  <p:childTnLst>
                                    <p:set>
                                      <p:cBhvr>
                                        <p:cTn id="73" dur="1" fill="hold">
                                          <p:stCondLst>
                                            <p:cond delay="0"/>
                                          </p:stCondLst>
                                        </p:cTn>
                                        <p:tgtEl>
                                          <p:spTgt spid="12"/>
                                        </p:tgtEl>
                                        <p:attrNameLst>
                                          <p:attrName>style.visibility</p:attrName>
                                        </p:attrNameLst>
                                      </p:cBhvr>
                                      <p:to>
                                        <p:strVal val="visible"/>
                                      </p:to>
                                    </p:set>
                                    <p:anim calcmode="lin" valueType="num">
                                      <p:cBhvr>
                                        <p:cTn id="74" dur="250" fill="hold"/>
                                        <p:tgtEl>
                                          <p:spTgt spid="12"/>
                                        </p:tgtEl>
                                        <p:attrNameLst>
                                          <p:attrName>ppt_w</p:attrName>
                                        </p:attrNameLst>
                                      </p:cBhvr>
                                      <p:tavLst>
                                        <p:tav tm="0">
                                          <p:val>
                                            <p:fltVal val="0"/>
                                          </p:val>
                                        </p:tav>
                                        <p:tav tm="100000">
                                          <p:val>
                                            <p:strVal val="#ppt_w"/>
                                          </p:val>
                                        </p:tav>
                                      </p:tavLst>
                                    </p:anim>
                                    <p:anim calcmode="lin" valueType="num">
                                      <p:cBhvr>
                                        <p:cTn id="75" dur="250" fill="hold"/>
                                        <p:tgtEl>
                                          <p:spTgt spid="12"/>
                                        </p:tgtEl>
                                        <p:attrNameLst>
                                          <p:attrName>ppt_h</p:attrName>
                                        </p:attrNameLst>
                                      </p:cBhvr>
                                      <p:tavLst>
                                        <p:tav tm="0">
                                          <p:val>
                                            <p:fltVal val="0"/>
                                          </p:val>
                                        </p:tav>
                                        <p:tav tm="100000">
                                          <p:val>
                                            <p:strVal val="#ppt_h"/>
                                          </p:val>
                                        </p:tav>
                                      </p:tavLst>
                                    </p:anim>
                                    <p:animEffect transition="in" filter="fade">
                                      <p:cBhvr>
                                        <p:cTn id="76" dur="250"/>
                                        <p:tgtEl>
                                          <p:spTgt spid="12"/>
                                        </p:tgtEl>
                                      </p:cBhvr>
                                    </p:animEffect>
                                  </p:childTnLst>
                                </p:cTn>
                              </p:par>
                            </p:childTnLst>
                          </p:cTn>
                        </p:par>
                        <p:par>
                          <p:cTn id="77" fill="hold">
                            <p:stCondLst>
                              <p:cond delay="9450"/>
                            </p:stCondLst>
                            <p:childTnLst>
                              <p:par>
                                <p:cTn id="78" presetID="42" presetClass="entr" presetSubtype="0" fill="hold" grpId="0" nodeType="after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anim calcmode="lin" valueType="num">
                                      <p:cBhvr>
                                        <p:cTn id="81" dur="500" fill="hold"/>
                                        <p:tgtEl>
                                          <p:spTgt spid="15"/>
                                        </p:tgtEl>
                                        <p:attrNameLst>
                                          <p:attrName>ppt_x</p:attrName>
                                        </p:attrNameLst>
                                      </p:cBhvr>
                                      <p:tavLst>
                                        <p:tav tm="0">
                                          <p:val>
                                            <p:strVal val="#ppt_x"/>
                                          </p:val>
                                        </p:tav>
                                        <p:tav tm="100000">
                                          <p:val>
                                            <p:strVal val="#ppt_x"/>
                                          </p:val>
                                        </p:tav>
                                      </p:tavLst>
                                    </p:anim>
                                    <p:anim calcmode="lin" valueType="num">
                                      <p:cBhvr>
                                        <p:cTn id="82" dur="500" fill="hold"/>
                                        <p:tgtEl>
                                          <p:spTgt spid="15"/>
                                        </p:tgtEl>
                                        <p:attrNameLst>
                                          <p:attrName>ppt_y</p:attrName>
                                        </p:attrNameLst>
                                      </p:cBhvr>
                                      <p:tavLst>
                                        <p:tav tm="0">
                                          <p:val>
                                            <p:strVal val="#ppt_y+.1"/>
                                          </p:val>
                                        </p:tav>
                                        <p:tav tm="100000">
                                          <p:val>
                                            <p:strVal val="#ppt_y"/>
                                          </p:val>
                                        </p:tav>
                                      </p:tavLst>
                                    </p:anim>
                                  </p:childTnLst>
                                </p:cTn>
                              </p:par>
                            </p:childTnLst>
                          </p:cTn>
                        </p:par>
                        <p:par>
                          <p:cTn id="83" fill="hold">
                            <p:stCondLst>
                              <p:cond delay="9950"/>
                            </p:stCondLst>
                            <p:childTnLst>
                              <p:par>
                                <p:cTn id="84" presetID="53" presetClass="entr" presetSubtype="16" fill="hold" grpId="0" nodeType="afterEffect">
                                  <p:stCondLst>
                                    <p:cond delay="0"/>
                                  </p:stCondLst>
                                  <p:iterate type="lt">
                                    <p:tmPct val="10000"/>
                                  </p:iterate>
                                  <p:childTnLst>
                                    <p:set>
                                      <p:cBhvr>
                                        <p:cTn id="85" dur="1" fill="hold">
                                          <p:stCondLst>
                                            <p:cond delay="0"/>
                                          </p:stCondLst>
                                        </p:cTn>
                                        <p:tgtEl>
                                          <p:spTgt spid="14"/>
                                        </p:tgtEl>
                                        <p:attrNameLst>
                                          <p:attrName>style.visibility</p:attrName>
                                        </p:attrNameLst>
                                      </p:cBhvr>
                                      <p:to>
                                        <p:strVal val="visible"/>
                                      </p:to>
                                    </p:set>
                                    <p:anim calcmode="lin" valueType="num">
                                      <p:cBhvr>
                                        <p:cTn id="86" dur="250" fill="hold"/>
                                        <p:tgtEl>
                                          <p:spTgt spid="14"/>
                                        </p:tgtEl>
                                        <p:attrNameLst>
                                          <p:attrName>ppt_w</p:attrName>
                                        </p:attrNameLst>
                                      </p:cBhvr>
                                      <p:tavLst>
                                        <p:tav tm="0">
                                          <p:val>
                                            <p:fltVal val="0"/>
                                          </p:val>
                                        </p:tav>
                                        <p:tav tm="100000">
                                          <p:val>
                                            <p:strVal val="#ppt_w"/>
                                          </p:val>
                                        </p:tav>
                                      </p:tavLst>
                                    </p:anim>
                                    <p:anim calcmode="lin" valueType="num">
                                      <p:cBhvr>
                                        <p:cTn id="87" dur="250" fill="hold"/>
                                        <p:tgtEl>
                                          <p:spTgt spid="14"/>
                                        </p:tgtEl>
                                        <p:attrNameLst>
                                          <p:attrName>ppt_h</p:attrName>
                                        </p:attrNameLst>
                                      </p:cBhvr>
                                      <p:tavLst>
                                        <p:tav tm="0">
                                          <p:val>
                                            <p:fltVal val="0"/>
                                          </p:val>
                                        </p:tav>
                                        <p:tav tm="100000">
                                          <p:val>
                                            <p:strVal val="#ppt_h"/>
                                          </p:val>
                                        </p:tav>
                                      </p:tavLst>
                                    </p:anim>
                                    <p:animEffect transition="in" filter="fade">
                                      <p:cBhvr>
                                        <p:cTn id="88" dur="250"/>
                                        <p:tgtEl>
                                          <p:spTgt spid="14"/>
                                        </p:tgtEl>
                                      </p:cBhvr>
                                    </p:animEffect>
                                  </p:childTnLst>
                                </p:cTn>
                              </p:par>
                            </p:childTnLst>
                          </p:cTn>
                        </p:par>
                        <p:par>
                          <p:cTn id="89" fill="hold">
                            <p:stCondLst>
                              <p:cond delay="11400"/>
                            </p:stCondLst>
                            <p:childTnLst>
                              <p:par>
                                <p:cTn id="90" presetID="53" presetClass="entr" presetSubtype="16" fill="hold" grpId="0" nodeType="afterEffect">
                                  <p:stCondLst>
                                    <p:cond delay="0"/>
                                  </p:stCondLst>
                                  <p:iterate type="lt">
                                    <p:tmPct val="10000"/>
                                  </p:iterate>
                                  <p:childTnLst>
                                    <p:set>
                                      <p:cBhvr>
                                        <p:cTn id="91" dur="1" fill="hold">
                                          <p:stCondLst>
                                            <p:cond delay="0"/>
                                          </p:stCondLst>
                                        </p:cTn>
                                        <p:tgtEl>
                                          <p:spTgt spid="21"/>
                                        </p:tgtEl>
                                        <p:attrNameLst>
                                          <p:attrName>style.visibility</p:attrName>
                                        </p:attrNameLst>
                                      </p:cBhvr>
                                      <p:to>
                                        <p:strVal val="visible"/>
                                      </p:to>
                                    </p:set>
                                    <p:anim calcmode="lin" valueType="num">
                                      <p:cBhvr>
                                        <p:cTn id="92" dur="250" fill="hold"/>
                                        <p:tgtEl>
                                          <p:spTgt spid="21"/>
                                        </p:tgtEl>
                                        <p:attrNameLst>
                                          <p:attrName>ppt_w</p:attrName>
                                        </p:attrNameLst>
                                      </p:cBhvr>
                                      <p:tavLst>
                                        <p:tav tm="0">
                                          <p:val>
                                            <p:fltVal val="0"/>
                                          </p:val>
                                        </p:tav>
                                        <p:tav tm="100000">
                                          <p:val>
                                            <p:strVal val="#ppt_w"/>
                                          </p:val>
                                        </p:tav>
                                      </p:tavLst>
                                    </p:anim>
                                    <p:anim calcmode="lin" valueType="num">
                                      <p:cBhvr>
                                        <p:cTn id="93" dur="250" fill="hold"/>
                                        <p:tgtEl>
                                          <p:spTgt spid="21"/>
                                        </p:tgtEl>
                                        <p:attrNameLst>
                                          <p:attrName>ppt_h</p:attrName>
                                        </p:attrNameLst>
                                      </p:cBhvr>
                                      <p:tavLst>
                                        <p:tav tm="0">
                                          <p:val>
                                            <p:fltVal val="0"/>
                                          </p:val>
                                        </p:tav>
                                        <p:tav tm="100000">
                                          <p:val>
                                            <p:strVal val="#ppt_h"/>
                                          </p:val>
                                        </p:tav>
                                      </p:tavLst>
                                    </p:anim>
                                    <p:animEffect transition="in" filter="fade">
                                      <p:cBhvr>
                                        <p:cTn id="94" dur="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animBg="1"/>
      <p:bldP spid="17" grpId="0" animBg="1"/>
      <p:bldP spid="18" grpId="0" animBg="1"/>
      <p:bldP spid="19" grpId="0" animBg="1"/>
      <p:bldP spid="20" grpId="0" animBg="1"/>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047159" y="2090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4" name="矩形 33"/>
          <p:cNvSpPr/>
          <p:nvPr/>
        </p:nvSpPr>
        <p:spPr>
          <a:xfrm>
            <a:off x="1047159" y="2558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5" name="矩形 34"/>
          <p:cNvSpPr/>
          <p:nvPr/>
        </p:nvSpPr>
        <p:spPr>
          <a:xfrm>
            <a:off x="1047159" y="3026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6" name="矩形 35"/>
          <p:cNvSpPr/>
          <p:nvPr/>
        </p:nvSpPr>
        <p:spPr>
          <a:xfrm>
            <a:off x="1047159" y="3494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7" name="矩形 36"/>
          <p:cNvSpPr/>
          <p:nvPr/>
        </p:nvSpPr>
        <p:spPr>
          <a:xfrm>
            <a:off x="1047159" y="3962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8" name="矩形 37"/>
          <p:cNvSpPr/>
          <p:nvPr/>
        </p:nvSpPr>
        <p:spPr>
          <a:xfrm>
            <a:off x="1047159" y="4430780"/>
            <a:ext cx="3330867"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39" name="矩形 38"/>
          <p:cNvSpPr/>
          <p:nvPr/>
        </p:nvSpPr>
        <p:spPr>
          <a:xfrm>
            <a:off x="4378026" y="209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0" name="矩形 39"/>
          <p:cNvSpPr/>
          <p:nvPr/>
        </p:nvSpPr>
        <p:spPr>
          <a:xfrm>
            <a:off x="4378026" y="2558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1" name="矩形 40"/>
          <p:cNvSpPr/>
          <p:nvPr/>
        </p:nvSpPr>
        <p:spPr>
          <a:xfrm>
            <a:off x="4378026" y="3026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2" name="矩形 41"/>
          <p:cNvSpPr/>
          <p:nvPr/>
        </p:nvSpPr>
        <p:spPr>
          <a:xfrm>
            <a:off x="4378026" y="3494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3" name="矩形 42"/>
          <p:cNvSpPr/>
          <p:nvPr/>
        </p:nvSpPr>
        <p:spPr>
          <a:xfrm>
            <a:off x="4378026" y="3962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4" name="矩形 43"/>
          <p:cNvSpPr/>
          <p:nvPr/>
        </p:nvSpPr>
        <p:spPr>
          <a:xfrm>
            <a:off x="4378026" y="443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45" name="矩形 44"/>
          <p:cNvSpPr/>
          <p:nvPr/>
        </p:nvSpPr>
        <p:spPr>
          <a:xfrm>
            <a:off x="1047158" y="5725161"/>
            <a:ext cx="10100630" cy="47625"/>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1779909" y="5059593"/>
            <a:ext cx="1865366" cy="461665"/>
          </a:xfrm>
          <a:prstGeom prst="rect">
            <a:avLst/>
          </a:prstGeom>
          <a:noFill/>
        </p:spPr>
        <p:txBody>
          <a:bodyPr wrap="square" rtlCol="0">
            <a:spAutoFit/>
          </a:bodyPr>
          <a:lstStyle/>
          <a:p>
            <a:pPr algn="ctr"/>
            <a:r>
              <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合   计</a:t>
            </a:r>
          </a:p>
        </p:txBody>
      </p:sp>
      <p:sp>
        <p:nvSpPr>
          <p:cNvPr id="47" name="文本框 46"/>
          <p:cNvSpPr txBox="1"/>
          <p:nvPr/>
        </p:nvSpPr>
        <p:spPr>
          <a:xfrm>
            <a:off x="1242226" y="2140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48" name="文本框 47"/>
          <p:cNvSpPr txBox="1"/>
          <p:nvPr/>
        </p:nvSpPr>
        <p:spPr>
          <a:xfrm>
            <a:off x="1242226" y="2608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49" name="文本框 48"/>
          <p:cNvSpPr txBox="1"/>
          <p:nvPr/>
        </p:nvSpPr>
        <p:spPr>
          <a:xfrm>
            <a:off x="1242226" y="3076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50" name="文本框 49"/>
          <p:cNvSpPr txBox="1"/>
          <p:nvPr/>
        </p:nvSpPr>
        <p:spPr>
          <a:xfrm>
            <a:off x="1242226" y="3544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51" name="文本框 50"/>
          <p:cNvSpPr txBox="1"/>
          <p:nvPr/>
        </p:nvSpPr>
        <p:spPr>
          <a:xfrm>
            <a:off x="1242226" y="4012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52" name="文本框 51"/>
          <p:cNvSpPr txBox="1"/>
          <p:nvPr/>
        </p:nvSpPr>
        <p:spPr>
          <a:xfrm>
            <a:off x="1242226" y="4480114"/>
            <a:ext cx="2940735"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添加您的文字内容</a:t>
            </a:r>
          </a:p>
        </p:txBody>
      </p:sp>
      <p:sp>
        <p:nvSpPr>
          <p:cNvPr id="53" name="文本框 52"/>
          <p:cNvSpPr txBox="1"/>
          <p:nvPr/>
        </p:nvSpPr>
        <p:spPr>
          <a:xfrm>
            <a:off x="4595536" y="214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4" name="文本框 53"/>
          <p:cNvSpPr txBox="1"/>
          <p:nvPr/>
        </p:nvSpPr>
        <p:spPr>
          <a:xfrm>
            <a:off x="4595536" y="2608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5" name="文本框 54"/>
          <p:cNvSpPr txBox="1"/>
          <p:nvPr/>
        </p:nvSpPr>
        <p:spPr>
          <a:xfrm>
            <a:off x="4595536" y="3076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6" name="文本框 55"/>
          <p:cNvSpPr txBox="1"/>
          <p:nvPr/>
        </p:nvSpPr>
        <p:spPr>
          <a:xfrm>
            <a:off x="4524535" y="5059593"/>
            <a:ext cx="1399422" cy="461665"/>
          </a:xfrm>
          <a:prstGeom prst="rect">
            <a:avLst/>
          </a:prstGeom>
          <a:noFill/>
        </p:spPr>
        <p:txBody>
          <a:bodyPr wrap="square" rtlCol="0">
            <a:spAutoFit/>
          </a:bodyPr>
          <a:lstStyle/>
          <a:p>
            <a:pPr algn="ctr"/>
            <a:r>
              <a:rPr lang="en-US" altLang="zh-CN"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9500</a:t>
            </a:r>
            <a:endPar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7" name="文本框 56"/>
          <p:cNvSpPr txBox="1"/>
          <p:nvPr/>
        </p:nvSpPr>
        <p:spPr>
          <a:xfrm>
            <a:off x="4595536" y="3544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8" name="文本框 57"/>
          <p:cNvSpPr txBox="1"/>
          <p:nvPr/>
        </p:nvSpPr>
        <p:spPr>
          <a:xfrm>
            <a:off x="4595536" y="4012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59" name="文本框 58"/>
          <p:cNvSpPr txBox="1"/>
          <p:nvPr/>
        </p:nvSpPr>
        <p:spPr>
          <a:xfrm>
            <a:off x="4595536" y="448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60" name="矩形 59"/>
          <p:cNvSpPr/>
          <p:nvPr/>
        </p:nvSpPr>
        <p:spPr>
          <a:xfrm>
            <a:off x="1047159" y="1478780"/>
            <a:ext cx="3330867" cy="612000"/>
          </a:xfrm>
          <a:prstGeom prst="rect">
            <a:avLst/>
          </a:prstGeom>
          <a:solidFill>
            <a:schemeClr val="accent1"/>
          </a:solidFill>
          <a:ln w="12700">
            <a:solidFill>
              <a:schemeClr val="accent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dk1"/>
              </a:solidFill>
              <a:latin typeface="微软雅黑" panose="020B0503020204020204" pitchFamily="34" charset="-122"/>
            </a:endParaRPr>
          </a:p>
        </p:txBody>
      </p:sp>
      <p:sp>
        <p:nvSpPr>
          <p:cNvPr id="61" name="矩形 60"/>
          <p:cNvSpPr/>
          <p:nvPr/>
        </p:nvSpPr>
        <p:spPr>
          <a:xfrm>
            <a:off x="4378026" y="1478780"/>
            <a:ext cx="1692441" cy="612000"/>
          </a:xfrm>
          <a:prstGeom prst="rect">
            <a:avLst/>
          </a:prstGeom>
          <a:solidFill>
            <a:schemeClr val="accent2"/>
          </a:solidFill>
          <a:ln w="12700">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dk1"/>
              </a:solidFill>
              <a:latin typeface="微软雅黑" panose="020B0503020204020204" pitchFamily="34" charset="-122"/>
            </a:endParaRPr>
          </a:p>
        </p:txBody>
      </p:sp>
      <p:sp>
        <p:nvSpPr>
          <p:cNvPr id="62" name="矩形 61"/>
          <p:cNvSpPr/>
          <p:nvPr/>
        </p:nvSpPr>
        <p:spPr>
          <a:xfrm>
            <a:off x="6070466" y="1478780"/>
            <a:ext cx="1692441" cy="612000"/>
          </a:xfrm>
          <a:prstGeom prst="rect">
            <a:avLst/>
          </a:prstGeom>
          <a:solidFill>
            <a:schemeClr val="accent3"/>
          </a:solidFill>
          <a:ln w="12700">
            <a:solidFill>
              <a:schemeClr val="accent3"/>
            </a:solidFill>
          </a:ln>
        </p:spPr>
        <p:style>
          <a:lnRef idx="2">
            <a:schemeClr val="dk1"/>
          </a:lnRef>
          <a:fillRef idx="1">
            <a:schemeClr val="lt1"/>
          </a:fillRef>
          <a:effectRef idx="0">
            <a:schemeClr val="dk1"/>
          </a:effectRef>
          <a:fontRef idx="minor">
            <a:schemeClr val="dk1"/>
          </a:fontRef>
        </p:style>
        <p:txBody>
          <a:bodyPr lIns="117208" tIns="58604" rIns="117208" bIns="58604" rtlCol="0" anchor="ctr"/>
          <a:lstStyle/>
          <a:p>
            <a:pPr algn="ctr"/>
            <a:endParaRPr lang="zh-CN" altLang="en-US" sz="900">
              <a:solidFill>
                <a:schemeClr val="dk1"/>
              </a:solidFill>
              <a:latin typeface="微软雅黑" panose="020B0503020204020204" pitchFamily="34" charset="-122"/>
            </a:endParaRPr>
          </a:p>
        </p:txBody>
      </p:sp>
      <p:sp>
        <p:nvSpPr>
          <p:cNvPr id="63" name="矩形 62"/>
          <p:cNvSpPr/>
          <p:nvPr/>
        </p:nvSpPr>
        <p:spPr>
          <a:xfrm>
            <a:off x="7762907" y="1478780"/>
            <a:ext cx="1692441" cy="612000"/>
          </a:xfrm>
          <a:prstGeom prst="rect">
            <a:avLst/>
          </a:prstGeom>
          <a:solidFill>
            <a:schemeClr val="accent4"/>
          </a:solidFill>
          <a:ln w="12700">
            <a:solidFill>
              <a:schemeClr val="accent4"/>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dk1"/>
              </a:solidFill>
              <a:latin typeface="微软雅黑" panose="020B0503020204020204" pitchFamily="34" charset="-122"/>
            </a:endParaRPr>
          </a:p>
        </p:txBody>
      </p:sp>
      <p:sp>
        <p:nvSpPr>
          <p:cNvPr id="64" name="矩形 63"/>
          <p:cNvSpPr/>
          <p:nvPr/>
        </p:nvSpPr>
        <p:spPr>
          <a:xfrm>
            <a:off x="9455348" y="1478780"/>
            <a:ext cx="1692441" cy="612000"/>
          </a:xfrm>
          <a:prstGeom prst="rect">
            <a:avLst/>
          </a:prstGeom>
          <a:solidFill>
            <a:schemeClr val="accent5"/>
          </a:solidFill>
          <a:ln w="12700">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dk1"/>
              </a:solidFill>
              <a:latin typeface="微软雅黑" panose="020B0503020204020204" pitchFamily="34" charset="-122"/>
            </a:endParaRPr>
          </a:p>
        </p:txBody>
      </p:sp>
      <p:sp>
        <p:nvSpPr>
          <p:cNvPr id="65" name="文本框 64"/>
          <p:cNvSpPr txBox="1"/>
          <p:nvPr/>
        </p:nvSpPr>
        <p:spPr>
          <a:xfrm>
            <a:off x="1779949" y="1553949"/>
            <a:ext cx="1865286"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项   目</a:t>
            </a:r>
          </a:p>
        </p:txBody>
      </p:sp>
      <p:sp>
        <p:nvSpPr>
          <p:cNvPr id="66" name="文本框 65"/>
          <p:cNvSpPr txBox="1"/>
          <p:nvPr/>
        </p:nvSpPr>
        <p:spPr>
          <a:xfrm>
            <a:off x="4595535" y="1553949"/>
            <a:ext cx="1257423"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时间</a:t>
            </a:r>
            <a:r>
              <a:rPr lang="en-US" altLang="zh-CN"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1</a:t>
            </a:r>
            <a:endPar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67" name="文本框 66"/>
          <p:cNvSpPr txBox="1"/>
          <p:nvPr/>
        </p:nvSpPr>
        <p:spPr>
          <a:xfrm>
            <a:off x="6287975" y="1553949"/>
            <a:ext cx="1257423"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时间</a:t>
            </a:r>
            <a:r>
              <a:rPr lang="en-US" altLang="zh-CN"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2</a:t>
            </a:r>
            <a:endPar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68" name="文本框 67"/>
          <p:cNvSpPr txBox="1"/>
          <p:nvPr/>
        </p:nvSpPr>
        <p:spPr>
          <a:xfrm>
            <a:off x="7980416" y="1553949"/>
            <a:ext cx="1257423"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时间</a:t>
            </a:r>
            <a:r>
              <a:rPr lang="en-US" altLang="zh-CN"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3</a:t>
            </a:r>
            <a:endPar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69" name="文本框 68"/>
          <p:cNvSpPr txBox="1"/>
          <p:nvPr/>
        </p:nvSpPr>
        <p:spPr>
          <a:xfrm>
            <a:off x="9672857" y="1553949"/>
            <a:ext cx="1257423" cy="461665"/>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时间</a:t>
            </a:r>
            <a:r>
              <a:rPr lang="en-US" altLang="zh-CN"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4</a:t>
            </a:r>
            <a:endParaRPr lang="zh-CN" altLang="en-US" sz="24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70" name="矩形 69"/>
          <p:cNvSpPr/>
          <p:nvPr/>
        </p:nvSpPr>
        <p:spPr>
          <a:xfrm>
            <a:off x="6070466" y="209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1" name="矩形 70"/>
          <p:cNvSpPr/>
          <p:nvPr/>
        </p:nvSpPr>
        <p:spPr>
          <a:xfrm>
            <a:off x="6070466" y="2558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2" name="矩形 71"/>
          <p:cNvSpPr/>
          <p:nvPr/>
        </p:nvSpPr>
        <p:spPr>
          <a:xfrm>
            <a:off x="6070466" y="3026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3" name="矩形 72"/>
          <p:cNvSpPr/>
          <p:nvPr/>
        </p:nvSpPr>
        <p:spPr>
          <a:xfrm>
            <a:off x="6070466" y="3494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4" name="矩形 73"/>
          <p:cNvSpPr/>
          <p:nvPr/>
        </p:nvSpPr>
        <p:spPr>
          <a:xfrm>
            <a:off x="6070466" y="3962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5" name="矩形 74"/>
          <p:cNvSpPr/>
          <p:nvPr/>
        </p:nvSpPr>
        <p:spPr>
          <a:xfrm>
            <a:off x="6070466" y="443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76" name="文本框 75"/>
          <p:cNvSpPr txBox="1"/>
          <p:nvPr/>
        </p:nvSpPr>
        <p:spPr>
          <a:xfrm>
            <a:off x="6287977" y="214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77" name="文本框 76"/>
          <p:cNvSpPr txBox="1"/>
          <p:nvPr/>
        </p:nvSpPr>
        <p:spPr>
          <a:xfrm>
            <a:off x="6287977" y="2608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78" name="文本框 77"/>
          <p:cNvSpPr txBox="1"/>
          <p:nvPr/>
        </p:nvSpPr>
        <p:spPr>
          <a:xfrm>
            <a:off x="6287977" y="3076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79" name="文本框 78"/>
          <p:cNvSpPr txBox="1"/>
          <p:nvPr/>
        </p:nvSpPr>
        <p:spPr>
          <a:xfrm>
            <a:off x="6216976" y="5059593"/>
            <a:ext cx="1399422" cy="461665"/>
          </a:xfrm>
          <a:prstGeom prst="rect">
            <a:avLst/>
          </a:prstGeom>
          <a:noFill/>
        </p:spPr>
        <p:txBody>
          <a:bodyPr wrap="square" rtlCol="0">
            <a:spAutoFit/>
          </a:bodyPr>
          <a:lstStyle/>
          <a:p>
            <a:pPr algn="ctr"/>
            <a:r>
              <a:rPr lang="en-US" altLang="zh-CN"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9500</a:t>
            </a:r>
            <a:endPar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80" name="文本框 79"/>
          <p:cNvSpPr txBox="1"/>
          <p:nvPr/>
        </p:nvSpPr>
        <p:spPr>
          <a:xfrm>
            <a:off x="6287977" y="3544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81" name="文本框 80"/>
          <p:cNvSpPr txBox="1"/>
          <p:nvPr/>
        </p:nvSpPr>
        <p:spPr>
          <a:xfrm>
            <a:off x="6287977" y="4012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82" name="文本框 81"/>
          <p:cNvSpPr txBox="1"/>
          <p:nvPr/>
        </p:nvSpPr>
        <p:spPr>
          <a:xfrm>
            <a:off x="6287977" y="448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83" name="矩形 82"/>
          <p:cNvSpPr/>
          <p:nvPr/>
        </p:nvSpPr>
        <p:spPr>
          <a:xfrm>
            <a:off x="7762907" y="209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4" name="矩形 83"/>
          <p:cNvSpPr/>
          <p:nvPr/>
        </p:nvSpPr>
        <p:spPr>
          <a:xfrm>
            <a:off x="7762907" y="2558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5" name="矩形 84"/>
          <p:cNvSpPr/>
          <p:nvPr/>
        </p:nvSpPr>
        <p:spPr>
          <a:xfrm>
            <a:off x="7762907" y="3026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6" name="矩形 85"/>
          <p:cNvSpPr/>
          <p:nvPr/>
        </p:nvSpPr>
        <p:spPr>
          <a:xfrm>
            <a:off x="7762907" y="3494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7" name="矩形 86"/>
          <p:cNvSpPr/>
          <p:nvPr/>
        </p:nvSpPr>
        <p:spPr>
          <a:xfrm>
            <a:off x="7762907" y="3962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8" name="矩形 87"/>
          <p:cNvSpPr/>
          <p:nvPr/>
        </p:nvSpPr>
        <p:spPr>
          <a:xfrm>
            <a:off x="7762907" y="443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89" name="文本框 88"/>
          <p:cNvSpPr txBox="1"/>
          <p:nvPr/>
        </p:nvSpPr>
        <p:spPr>
          <a:xfrm>
            <a:off x="7980417" y="214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0" name="文本框 89"/>
          <p:cNvSpPr txBox="1"/>
          <p:nvPr/>
        </p:nvSpPr>
        <p:spPr>
          <a:xfrm>
            <a:off x="7980417" y="2608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1" name="文本框 90"/>
          <p:cNvSpPr txBox="1"/>
          <p:nvPr/>
        </p:nvSpPr>
        <p:spPr>
          <a:xfrm>
            <a:off x="7980417" y="3076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2" name="文本框 91"/>
          <p:cNvSpPr txBox="1"/>
          <p:nvPr/>
        </p:nvSpPr>
        <p:spPr>
          <a:xfrm>
            <a:off x="7909416" y="5059593"/>
            <a:ext cx="1399422" cy="461665"/>
          </a:xfrm>
          <a:prstGeom prst="rect">
            <a:avLst/>
          </a:prstGeom>
          <a:noFill/>
        </p:spPr>
        <p:txBody>
          <a:bodyPr wrap="square" rtlCol="0">
            <a:spAutoFit/>
          </a:bodyPr>
          <a:lstStyle/>
          <a:p>
            <a:pPr algn="ctr"/>
            <a:r>
              <a:rPr lang="en-US" altLang="zh-CN"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9500</a:t>
            </a:r>
            <a:endPar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3" name="文本框 92"/>
          <p:cNvSpPr txBox="1"/>
          <p:nvPr/>
        </p:nvSpPr>
        <p:spPr>
          <a:xfrm>
            <a:off x="7980417" y="3544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4" name="文本框 93"/>
          <p:cNvSpPr txBox="1"/>
          <p:nvPr/>
        </p:nvSpPr>
        <p:spPr>
          <a:xfrm>
            <a:off x="7980417" y="4012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5" name="文本框 94"/>
          <p:cNvSpPr txBox="1"/>
          <p:nvPr/>
        </p:nvSpPr>
        <p:spPr>
          <a:xfrm>
            <a:off x="7980417" y="448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96" name="矩形 95"/>
          <p:cNvSpPr/>
          <p:nvPr/>
        </p:nvSpPr>
        <p:spPr>
          <a:xfrm>
            <a:off x="9455577" y="209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97" name="矩形 96"/>
          <p:cNvSpPr/>
          <p:nvPr/>
        </p:nvSpPr>
        <p:spPr>
          <a:xfrm>
            <a:off x="9455577" y="2558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98" name="矩形 97"/>
          <p:cNvSpPr/>
          <p:nvPr/>
        </p:nvSpPr>
        <p:spPr>
          <a:xfrm>
            <a:off x="9455577" y="3026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99" name="矩形 98"/>
          <p:cNvSpPr/>
          <p:nvPr/>
        </p:nvSpPr>
        <p:spPr>
          <a:xfrm>
            <a:off x="9455577" y="3494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100" name="矩形 99"/>
          <p:cNvSpPr/>
          <p:nvPr/>
        </p:nvSpPr>
        <p:spPr>
          <a:xfrm>
            <a:off x="9455577" y="3962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101" name="矩形 100"/>
          <p:cNvSpPr/>
          <p:nvPr/>
        </p:nvSpPr>
        <p:spPr>
          <a:xfrm>
            <a:off x="9455577" y="4430780"/>
            <a:ext cx="1692441" cy="468000"/>
          </a:xfrm>
          <a:prstGeom prst="rect">
            <a:avLst/>
          </a:prstGeom>
          <a:noFill/>
          <a:ln w="12700">
            <a:solidFill>
              <a:schemeClr val="bg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900">
              <a:solidFill>
                <a:schemeClr val="tx1">
                  <a:lumMod val="75000"/>
                  <a:lumOff val="25000"/>
                </a:schemeClr>
              </a:solidFill>
              <a:latin typeface="微软雅黑" panose="020B0503020204020204" pitchFamily="34" charset="-122"/>
            </a:endParaRPr>
          </a:p>
        </p:txBody>
      </p:sp>
      <p:sp>
        <p:nvSpPr>
          <p:cNvPr id="102" name="文本框 101"/>
          <p:cNvSpPr txBox="1"/>
          <p:nvPr/>
        </p:nvSpPr>
        <p:spPr>
          <a:xfrm>
            <a:off x="9673087" y="214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3" name="文本框 102"/>
          <p:cNvSpPr txBox="1"/>
          <p:nvPr/>
        </p:nvSpPr>
        <p:spPr>
          <a:xfrm>
            <a:off x="9673087" y="2608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4" name="文本框 103"/>
          <p:cNvSpPr txBox="1"/>
          <p:nvPr/>
        </p:nvSpPr>
        <p:spPr>
          <a:xfrm>
            <a:off x="9673087" y="3076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5" name="文本框 104"/>
          <p:cNvSpPr txBox="1"/>
          <p:nvPr/>
        </p:nvSpPr>
        <p:spPr>
          <a:xfrm>
            <a:off x="9602086" y="5059593"/>
            <a:ext cx="1399422" cy="461665"/>
          </a:xfrm>
          <a:prstGeom prst="rect">
            <a:avLst/>
          </a:prstGeom>
          <a:noFill/>
        </p:spPr>
        <p:txBody>
          <a:bodyPr wrap="square" rtlCol="0">
            <a:spAutoFit/>
          </a:bodyPr>
          <a:lstStyle/>
          <a:p>
            <a:pPr algn="ctr"/>
            <a:r>
              <a:rPr lang="en-US" altLang="zh-CN"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rPr>
              <a:t>9500</a:t>
            </a:r>
            <a:endParaRPr lang="zh-CN" altLang="en-US" sz="2400" b="1" dirty="0">
              <a:solidFill>
                <a:schemeClr val="tx2"/>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6" name="文本框 105"/>
          <p:cNvSpPr txBox="1"/>
          <p:nvPr/>
        </p:nvSpPr>
        <p:spPr>
          <a:xfrm>
            <a:off x="9673087" y="3544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1200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7" name="文本框 106"/>
          <p:cNvSpPr txBox="1"/>
          <p:nvPr/>
        </p:nvSpPr>
        <p:spPr>
          <a:xfrm>
            <a:off x="9673087" y="4012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1600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108" name="文本框 107"/>
          <p:cNvSpPr txBox="1"/>
          <p:nvPr/>
        </p:nvSpPr>
        <p:spPr>
          <a:xfrm>
            <a:off x="9673087" y="4480114"/>
            <a:ext cx="1257422" cy="369332"/>
          </a:xfrm>
          <a:prstGeom prst="rect">
            <a:avLst/>
          </a:prstGeom>
          <a:noFill/>
        </p:spPr>
        <p:txBody>
          <a:bodyPr wrap="square" rtlCol="0">
            <a:spAutoFit/>
          </a:body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rPr>
              <a:t>1950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Aharoni" panose="02010803020104030203" pitchFamily="2" charset="-79"/>
            </a:endParaRPr>
          </a:p>
        </p:txBody>
      </p:sp>
      <p:sp>
        <p:nvSpPr>
          <p:cNvPr id="4" name="标题 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2000"/>
                                        <p:tgtEl>
                                          <p:spTgt spid="3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20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2000"/>
                                        <p:tgtEl>
                                          <p:spTgt spid="3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2000"/>
                                        <p:tgtEl>
                                          <p:spTgt spid="3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2000"/>
                                        <p:tgtEl>
                                          <p:spTgt spid="3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2000"/>
                                        <p:tgtEl>
                                          <p:spTgt spid="3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2000"/>
                                        <p:tgtEl>
                                          <p:spTgt spid="3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2000"/>
                                        <p:tgtEl>
                                          <p:spTgt spid="4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2000"/>
                                        <p:tgtEl>
                                          <p:spTgt spid="4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2000"/>
                                        <p:tgtEl>
                                          <p:spTgt spid="4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2000"/>
                                        <p:tgtEl>
                                          <p:spTgt spid="4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2000"/>
                                        <p:tgtEl>
                                          <p:spTgt spid="4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2000"/>
                                        <p:tgtEl>
                                          <p:spTgt spid="4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20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20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2000"/>
                                        <p:tgtEl>
                                          <p:spTgt spid="4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20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000"/>
                                        <p:tgtEl>
                                          <p:spTgt spid="5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2000"/>
                                        <p:tgtEl>
                                          <p:spTgt spid="5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2000"/>
                                        <p:tgtEl>
                                          <p:spTgt spid="5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fade">
                                      <p:cBhvr>
                                        <p:cTn id="67" dur="2000"/>
                                        <p:tgtEl>
                                          <p:spTgt spid="5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fade">
                                      <p:cBhvr>
                                        <p:cTn id="70" dur="2000"/>
                                        <p:tgtEl>
                                          <p:spTgt spid="5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2000"/>
                                        <p:tgtEl>
                                          <p:spTgt spid="5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2000"/>
                                        <p:tgtEl>
                                          <p:spTgt spid="5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fade">
                                      <p:cBhvr>
                                        <p:cTn id="79" dur="2000"/>
                                        <p:tgtEl>
                                          <p:spTgt spid="5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8"/>
                                        </p:tgtEl>
                                        <p:attrNameLst>
                                          <p:attrName>style.visibility</p:attrName>
                                        </p:attrNameLst>
                                      </p:cBhvr>
                                      <p:to>
                                        <p:strVal val="visible"/>
                                      </p:to>
                                    </p:set>
                                    <p:animEffect transition="in" filter="fade">
                                      <p:cBhvr>
                                        <p:cTn id="82" dur="2000"/>
                                        <p:tgtEl>
                                          <p:spTgt spid="5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59"/>
                                        </p:tgtEl>
                                        <p:attrNameLst>
                                          <p:attrName>style.visibility</p:attrName>
                                        </p:attrNameLst>
                                      </p:cBhvr>
                                      <p:to>
                                        <p:strVal val="visible"/>
                                      </p:to>
                                    </p:set>
                                    <p:animEffect transition="in" filter="fade">
                                      <p:cBhvr>
                                        <p:cTn id="85" dur="2000"/>
                                        <p:tgtEl>
                                          <p:spTgt spid="5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0"/>
                                        </p:tgtEl>
                                        <p:attrNameLst>
                                          <p:attrName>style.visibility</p:attrName>
                                        </p:attrNameLst>
                                      </p:cBhvr>
                                      <p:to>
                                        <p:strVal val="visible"/>
                                      </p:to>
                                    </p:set>
                                    <p:animEffect transition="in" filter="fade">
                                      <p:cBhvr>
                                        <p:cTn id="88" dur="2000"/>
                                        <p:tgtEl>
                                          <p:spTgt spid="6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fade">
                                      <p:cBhvr>
                                        <p:cTn id="91" dur="2000"/>
                                        <p:tgtEl>
                                          <p:spTgt spid="61"/>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2000"/>
                                        <p:tgtEl>
                                          <p:spTgt spid="62"/>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Effect transition="in" filter="fade">
                                      <p:cBhvr>
                                        <p:cTn id="97" dur="2000"/>
                                        <p:tgtEl>
                                          <p:spTgt spid="63"/>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64"/>
                                        </p:tgtEl>
                                        <p:attrNameLst>
                                          <p:attrName>style.visibility</p:attrName>
                                        </p:attrNameLst>
                                      </p:cBhvr>
                                      <p:to>
                                        <p:strVal val="visible"/>
                                      </p:to>
                                    </p:set>
                                    <p:animEffect transition="in" filter="fade">
                                      <p:cBhvr>
                                        <p:cTn id="100" dur="2000"/>
                                        <p:tgtEl>
                                          <p:spTgt spid="6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65"/>
                                        </p:tgtEl>
                                        <p:attrNameLst>
                                          <p:attrName>style.visibility</p:attrName>
                                        </p:attrNameLst>
                                      </p:cBhvr>
                                      <p:to>
                                        <p:strVal val="visible"/>
                                      </p:to>
                                    </p:set>
                                    <p:animEffect transition="in" filter="fade">
                                      <p:cBhvr>
                                        <p:cTn id="103" dur="2000"/>
                                        <p:tgtEl>
                                          <p:spTgt spid="65"/>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2000"/>
                                        <p:tgtEl>
                                          <p:spTgt spid="66"/>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67"/>
                                        </p:tgtEl>
                                        <p:attrNameLst>
                                          <p:attrName>style.visibility</p:attrName>
                                        </p:attrNameLst>
                                      </p:cBhvr>
                                      <p:to>
                                        <p:strVal val="visible"/>
                                      </p:to>
                                    </p:set>
                                    <p:animEffect transition="in" filter="fade">
                                      <p:cBhvr>
                                        <p:cTn id="109" dur="2000"/>
                                        <p:tgtEl>
                                          <p:spTgt spid="6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68"/>
                                        </p:tgtEl>
                                        <p:attrNameLst>
                                          <p:attrName>style.visibility</p:attrName>
                                        </p:attrNameLst>
                                      </p:cBhvr>
                                      <p:to>
                                        <p:strVal val="visible"/>
                                      </p:to>
                                    </p:set>
                                    <p:animEffect transition="in" filter="fade">
                                      <p:cBhvr>
                                        <p:cTn id="112" dur="2000"/>
                                        <p:tgtEl>
                                          <p:spTgt spid="6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69"/>
                                        </p:tgtEl>
                                        <p:attrNameLst>
                                          <p:attrName>style.visibility</p:attrName>
                                        </p:attrNameLst>
                                      </p:cBhvr>
                                      <p:to>
                                        <p:strVal val="visible"/>
                                      </p:to>
                                    </p:set>
                                    <p:animEffect transition="in" filter="fade">
                                      <p:cBhvr>
                                        <p:cTn id="115" dur="2000"/>
                                        <p:tgtEl>
                                          <p:spTgt spid="6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70"/>
                                        </p:tgtEl>
                                        <p:attrNameLst>
                                          <p:attrName>style.visibility</p:attrName>
                                        </p:attrNameLst>
                                      </p:cBhvr>
                                      <p:to>
                                        <p:strVal val="visible"/>
                                      </p:to>
                                    </p:set>
                                    <p:animEffect transition="in" filter="fade">
                                      <p:cBhvr>
                                        <p:cTn id="118" dur="2000"/>
                                        <p:tgtEl>
                                          <p:spTgt spid="70"/>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71"/>
                                        </p:tgtEl>
                                        <p:attrNameLst>
                                          <p:attrName>style.visibility</p:attrName>
                                        </p:attrNameLst>
                                      </p:cBhvr>
                                      <p:to>
                                        <p:strVal val="visible"/>
                                      </p:to>
                                    </p:set>
                                    <p:animEffect transition="in" filter="fade">
                                      <p:cBhvr>
                                        <p:cTn id="121" dur="2000"/>
                                        <p:tgtEl>
                                          <p:spTgt spid="71"/>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72"/>
                                        </p:tgtEl>
                                        <p:attrNameLst>
                                          <p:attrName>style.visibility</p:attrName>
                                        </p:attrNameLst>
                                      </p:cBhvr>
                                      <p:to>
                                        <p:strVal val="visible"/>
                                      </p:to>
                                    </p:set>
                                    <p:animEffect transition="in" filter="fade">
                                      <p:cBhvr>
                                        <p:cTn id="124" dur="2000"/>
                                        <p:tgtEl>
                                          <p:spTgt spid="72"/>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73"/>
                                        </p:tgtEl>
                                        <p:attrNameLst>
                                          <p:attrName>style.visibility</p:attrName>
                                        </p:attrNameLst>
                                      </p:cBhvr>
                                      <p:to>
                                        <p:strVal val="visible"/>
                                      </p:to>
                                    </p:set>
                                    <p:animEffect transition="in" filter="fade">
                                      <p:cBhvr>
                                        <p:cTn id="127" dur="2000"/>
                                        <p:tgtEl>
                                          <p:spTgt spid="73"/>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74"/>
                                        </p:tgtEl>
                                        <p:attrNameLst>
                                          <p:attrName>style.visibility</p:attrName>
                                        </p:attrNameLst>
                                      </p:cBhvr>
                                      <p:to>
                                        <p:strVal val="visible"/>
                                      </p:to>
                                    </p:set>
                                    <p:animEffect transition="in" filter="fade">
                                      <p:cBhvr>
                                        <p:cTn id="130" dur="2000"/>
                                        <p:tgtEl>
                                          <p:spTgt spid="7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75"/>
                                        </p:tgtEl>
                                        <p:attrNameLst>
                                          <p:attrName>style.visibility</p:attrName>
                                        </p:attrNameLst>
                                      </p:cBhvr>
                                      <p:to>
                                        <p:strVal val="visible"/>
                                      </p:to>
                                    </p:set>
                                    <p:animEffect transition="in" filter="fade">
                                      <p:cBhvr>
                                        <p:cTn id="133" dur="2000"/>
                                        <p:tgtEl>
                                          <p:spTgt spid="7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76"/>
                                        </p:tgtEl>
                                        <p:attrNameLst>
                                          <p:attrName>style.visibility</p:attrName>
                                        </p:attrNameLst>
                                      </p:cBhvr>
                                      <p:to>
                                        <p:strVal val="visible"/>
                                      </p:to>
                                    </p:set>
                                    <p:animEffect transition="in" filter="fade">
                                      <p:cBhvr>
                                        <p:cTn id="136" dur="2000"/>
                                        <p:tgtEl>
                                          <p:spTgt spid="76"/>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fade">
                                      <p:cBhvr>
                                        <p:cTn id="139" dur="2000"/>
                                        <p:tgtEl>
                                          <p:spTgt spid="77"/>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78"/>
                                        </p:tgtEl>
                                        <p:attrNameLst>
                                          <p:attrName>style.visibility</p:attrName>
                                        </p:attrNameLst>
                                      </p:cBhvr>
                                      <p:to>
                                        <p:strVal val="visible"/>
                                      </p:to>
                                    </p:set>
                                    <p:animEffect transition="in" filter="fade">
                                      <p:cBhvr>
                                        <p:cTn id="142" dur="2000"/>
                                        <p:tgtEl>
                                          <p:spTgt spid="78"/>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79"/>
                                        </p:tgtEl>
                                        <p:attrNameLst>
                                          <p:attrName>style.visibility</p:attrName>
                                        </p:attrNameLst>
                                      </p:cBhvr>
                                      <p:to>
                                        <p:strVal val="visible"/>
                                      </p:to>
                                    </p:set>
                                    <p:animEffect transition="in" filter="fade">
                                      <p:cBhvr>
                                        <p:cTn id="145" dur="2000"/>
                                        <p:tgtEl>
                                          <p:spTgt spid="79"/>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80"/>
                                        </p:tgtEl>
                                        <p:attrNameLst>
                                          <p:attrName>style.visibility</p:attrName>
                                        </p:attrNameLst>
                                      </p:cBhvr>
                                      <p:to>
                                        <p:strVal val="visible"/>
                                      </p:to>
                                    </p:set>
                                    <p:animEffect transition="in" filter="fade">
                                      <p:cBhvr>
                                        <p:cTn id="148" dur="2000"/>
                                        <p:tgtEl>
                                          <p:spTgt spid="80"/>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81"/>
                                        </p:tgtEl>
                                        <p:attrNameLst>
                                          <p:attrName>style.visibility</p:attrName>
                                        </p:attrNameLst>
                                      </p:cBhvr>
                                      <p:to>
                                        <p:strVal val="visible"/>
                                      </p:to>
                                    </p:set>
                                    <p:animEffect transition="in" filter="fade">
                                      <p:cBhvr>
                                        <p:cTn id="151" dur="2000"/>
                                        <p:tgtEl>
                                          <p:spTgt spid="81"/>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82"/>
                                        </p:tgtEl>
                                        <p:attrNameLst>
                                          <p:attrName>style.visibility</p:attrName>
                                        </p:attrNameLst>
                                      </p:cBhvr>
                                      <p:to>
                                        <p:strVal val="visible"/>
                                      </p:to>
                                    </p:set>
                                    <p:animEffect transition="in" filter="fade">
                                      <p:cBhvr>
                                        <p:cTn id="154" dur="2000"/>
                                        <p:tgtEl>
                                          <p:spTgt spid="82"/>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83"/>
                                        </p:tgtEl>
                                        <p:attrNameLst>
                                          <p:attrName>style.visibility</p:attrName>
                                        </p:attrNameLst>
                                      </p:cBhvr>
                                      <p:to>
                                        <p:strVal val="visible"/>
                                      </p:to>
                                    </p:set>
                                    <p:animEffect transition="in" filter="fade">
                                      <p:cBhvr>
                                        <p:cTn id="157" dur="2000"/>
                                        <p:tgtEl>
                                          <p:spTgt spid="83"/>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84"/>
                                        </p:tgtEl>
                                        <p:attrNameLst>
                                          <p:attrName>style.visibility</p:attrName>
                                        </p:attrNameLst>
                                      </p:cBhvr>
                                      <p:to>
                                        <p:strVal val="visible"/>
                                      </p:to>
                                    </p:set>
                                    <p:animEffect transition="in" filter="fade">
                                      <p:cBhvr>
                                        <p:cTn id="160" dur="2000"/>
                                        <p:tgtEl>
                                          <p:spTgt spid="84"/>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85"/>
                                        </p:tgtEl>
                                        <p:attrNameLst>
                                          <p:attrName>style.visibility</p:attrName>
                                        </p:attrNameLst>
                                      </p:cBhvr>
                                      <p:to>
                                        <p:strVal val="visible"/>
                                      </p:to>
                                    </p:set>
                                    <p:animEffect transition="in" filter="fade">
                                      <p:cBhvr>
                                        <p:cTn id="163" dur="2000"/>
                                        <p:tgtEl>
                                          <p:spTgt spid="85"/>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86"/>
                                        </p:tgtEl>
                                        <p:attrNameLst>
                                          <p:attrName>style.visibility</p:attrName>
                                        </p:attrNameLst>
                                      </p:cBhvr>
                                      <p:to>
                                        <p:strVal val="visible"/>
                                      </p:to>
                                    </p:set>
                                    <p:animEffect transition="in" filter="fade">
                                      <p:cBhvr>
                                        <p:cTn id="166" dur="2000"/>
                                        <p:tgtEl>
                                          <p:spTgt spid="86"/>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87"/>
                                        </p:tgtEl>
                                        <p:attrNameLst>
                                          <p:attrName>style.visibility</p:attrName>
                                        </p:attrNameLst>
                                      </p:cBhvr>
                                      <p:to>
                                        <p:strVal val="visible"/>
                                      </p:to>
                                    </p:set>
                                    <p:animEffect transition="in" filter="fade">
                                      <p:cBhvr>
                                        <p:cTn id="169" dur="2000"/>
                                        <p:tgtEl>
                                          <p:spTgt spid="87"/>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88"/>
                                        </p:tgtEl>
                                        <p:attrNameLst>
                                          <p:attrName>style.visibility</p:attrName>
                                        </p:attrNameLst>
                                      </p:cBhvr>
                                      <p:to>
                                        <p:strVal val="visible"/>
                                      </p:to>
                                    </p:set>
                                    <p:animEffect transition="in" filter="fade">
                                      <p:cBhvr>
                                        <p:cTn id="172" dur="2000"/>
                                        <p:tgtEl>
                                          <p:spTgt spid="88"/>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89"/>
                                        </p:tgtEl>
                                        <p:attrNameLst>
                                          <p:attrName>style.visibility</p:attrName>
                                        </p:attrNameLst>
                                      </p:cBhvr>
                                      <p:to>
                                        <p:strVal val="visible"/>
                                      </p:to>
                                    </p:set>
                                    <p:animEffect transition="in" filter="fade">
                                      <p:cBhvr>
                                        <p:cTn id="175" dur="2000"/>
                                        <p:tgtEl>
                                          <p:spTgt spid="89"/>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90"/>
                                        </p:tgtEl>
                                        <p:attrNameLst>
                                          <p:attrName>style.visibility</p:attrName>
                                        </p:attrNameLst>
                                      </p:cBhvr>
                                      <p:to>
                                        <p:strVal val="visible"/>
                                      </p:to>
                                    </p:set>
                                    <p:animEffect transition="in" filter="fade">
                                      <p:cBhvr>
                                        <p:cTn id="178" dur="2000"/>
                                        <p:tgtEl>
                                          <p:spTgt spid="90"/>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91"/>
                                        </p:tgtEl>
                                        <p:attrNameLst>
                                          <p:attrName>style.visibility</p:attrName>
                                        </p:attrNameLst>
                                      </p:cBhvr>
                                      <p:to>
                                        <p:strVal val="visible"/>
                                      </p:to>
                                    </p:set>
                                    <p:animEffect transition="in" filter="fade">
                                      <p:cBhvr>
                                        <p:cTn id="181" dur="2000"/>
                                        <p:tgtEl>
                                          <p:spTgt spid="91"/>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92"/>
                                        </p:tgtEl>
                                        <p:attrNameLst>
                                          <p:attrName>style.visibility</p:attrName>
                                        </p:attrNameLst>
                                      </p:cBhvr>
                                      <p:to>
                                        <p:strVal val="visible"/>
                                      </p:to>
                                    </p:set>
                                    <p:animEffect transition="in" filter="fade">
                                      <p:cBhvr>
                                        <p:cTn id="184" dur="2000"/>
                                        <p:tgtEl>
                                          <p:spTgt spid="92"/>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93"/>
                                        </p:tgtEl>
                                        <p:attrNameLst>
                                          <p:attrName>style.visibility</p:attrName>
                                        </p:attrNameLst>
                                      </p:cBhvr>
                                      <p:to>
                                        <p:strVal val="visible"/>
                                      </p:to>
                                    </p:set>
                                    <p:animEffect transition="in" filter="fade">
                                      <p:cBhvr>
                                        <p:cTn id="187" dur="2000"/>
                                        <p:tgtEl>
                                          <p:spTgt spid="93"/>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94"/>
                                        </p:tgtEl>
                                        <p:attrNameLst>
                                          <p:attrName>style.visibility</p:attrName>
                                        </p:attrNameLst>
                                      </p:cBhvr>
                                      <p:to>
                                        <p:strVal val="visible"/>
                                      </p:to>
                                    </p:set>
                                    <p:animEffect transition="in" filter="fade">
                                      <p:cBhvr>
                                        <p:cTn id="190" dur="2000"/>
                                        <p:tgtEl>
                                          <p:spTgt spid="94"/>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95"/>
                                        </p:tgtEl>
                                        <p:attrNameLst>
                                          <p:attrName>style.visibility</p:attrName>
                                        </p:attrNameLst>
                                      </p:cBhvr>
                                      <p:to>
                                        <p:strVal val="visible"/>
                                      </p:to>
                                    </p:set>
                                    <p:animEffect transition="in" filter="fade">
                                      <p:cBhvr>
                                        <p:cTn id="193" dur="2000"/>
                                        <p:tgtEl>
                                          <p:spTgt spid="95"/>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96"/>
                                        </p:tgtEl>
                                        <p:attrNameLst>
                                          <p:attrName>style.visibility</p:attrName>
                                        </p:attrNameLst>
                                      </p:cBhvr>
                                      <p:to>
                                        <p:strVal val="visible"/>
                                      </p:to>
                                    </p:set>
                                    <p:animEffect transition="in" filter="fade">
                                      <p:cBhvr>
                                        <p:cTn id="196" dur="2000"/>
                                        <p:tgtEl>
                                          <p:spTgt spid="96"/>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97"/>
                                        </p:tgtEl>
                                        <p:attrNameLst>
                                          <p:attrName>style.visibility</p:attrName>
                                        </p:attrNameLst>
                                      </p:cBhvr>
                                      <p:to>
                                        <p:strVal val="visible"/>
                                      </p:to>
                                    </p:set>
                                    <p:animEffect transition="in" filter="fade">
                                      <p:cBhvr>
                                        <p:cTn id="199" dur="2000"/>
                                        <p:tgtEl>
                                          <p:spTgt spid="97"/>
                                        </p:tgtEl>
                                      </p:cBhvr>
                                    </p:animEffect>
                                  </p:childTnLst>
                                </p:cTn>
                              </p:par>
                              <p:par>
                                <p:cTn id="200" presetID="10" presetClass="entr" presetSubtype="0" fill="hold" grpId="0" nodeType="withEffect">
                                  <p:stCondLst>
                                    <p:cond delay="0"/>
                                  </p:stCondLst>
                                  <p:childTnLst>
                                    <p:set>
                                      <p:cBhvr>
                                        <p:cTn id="201" dur="1" fill="hold">
                                          <p:stCondLst>
                                            <p:cond delay="0"/>
                                          </p:stCondLst>
                                        </p:cTn>
                                        <p:tgtEl>
                                          <p:spTgt spid="98"/>
                                        </p:tgtEl>
                                        <p:attrNameLst>
                                          <p:attrName>style.visibility</p:attrName>
                                        </p:attrNameLst>
                                      </p:cBhvr>
                                      <p:to>
                                        <p:strVal val="visible"/>
                                      </p:to>
                                    </p:set>
                                    <p:animEffect transition="in" filter="fade">
                                      <p:cBhvr>
                                        <p:cTn id="202" dur="2000"/>
                                        <p:tgtEl>
                                          <p:spTgt spid="98"/>
                                        </p:tgtEl>
                                      </p:cBhvr>
                                    </p:animEffect>
                                  </p:childTnLst>
                                </p:cTn>
                              </p:par>
                              <p:par>
                                <p:cTn id="203" presetID="10" presetClass="entr" presetSubtype="0" fill="hold" grpId="0" nodeType="withEffect">
                                  <p:stCondLst>
                                    <p:cond delay="0"/>
                                  </p:stCondLst>
                                  <p:childTnLst>
                                    <p:set>
                                      <p:cBhvr>
                                        <p:cTn id="204" dur="1" fill="hold">
                                          <p:stCondLst>
                                            <p:cond delay="0"/>
                                          </p:stCondLst>
                                        </p:cTn>
                                        <p:tgtEl>
                                          <p:spTgt spid="99"/>
                                        </p:tgtEl>
                                        <p:attrNameLst>
                                          <p:attrName>style.visibility</p:attrName>
                                        </p:attrNameLst>
                                      </p:cBhvr>
                                      <p:to>
                                        <p:strVal val="visible"/>
                                      </p:to>
                                    </p:set>
                                    <p:animEffect transition="in" filter="fade">
                                      <p:cBhvr>
                                        <p:cTn id="205" dur="2000"/>
                                        <p:tgtEl>
                                          <p:spTgt spid="99"/>
                                        </p:tgtEl>
                                      </p:cBhvr>
                                    </p:animEffect>
                                  </p:childTnLst>
                                </p:cTn>
                              </p:par>
                              <p:par>
                                <p:cTn id="206" presetID="10" presetClass="entr" presetSubtype="0" fill="hold" grpId="0" nodeType="withEffect">
                                  <p:stCondLst>
                                    <p:cond delay="0"/>
                                  </p:stCondLst>
                                  <p:childTnLst>
                                    <p:set>
                                      <p:cBhvr>
                                        <p:cTn id="207" dur="1" fill="hold">
                                          <p:stCondLst>
                                            <p:cond delay="0"/>
                                          </p:stCondLst>
                                        </p:cTn>
                                        <p:tgtEl>
                                          <p:spTgt spid="100"/>
                                        </p:tgtEl>
                                        <p:attrNameLst>
                                          <p:attrName>style.visibility</p:attrName>
                                        </p:attrNameLst>
                                      </p:cBhvr>
                                      <p:to>
                                        <p:strVal val="visible"/>
                                      </p:to>
                                    </p:set>
                                    <p:animEffect transition="in" filter="fade">
                                      <p:cBhvr>
                                        <p:cTn id="208" dur="2000"/>
                                        <p:tgtEl>
                                          <p:spTgt spid="100"/>
                                        </p:tgtEl>
                                      </p:cBhvr>
                                    </p:animEffect>
                                  </p:childTnLst>
                                </p:cTn>
                              </p:par>
                              <p:par>
                                <p:cTn id="209" presetID="10" presetClass="entr" presetSubtype="0" fill="hold" grpId="0" nodeType="withEffect">
                                  <p:stCondLst>
                                    <p:cond delay="0"/>
                                  </p:stCondLst>
                                  <p:childTnLst>
                                    <p:set>
                                      <p:cBhvr>
                                        <p:cTn id="210" dur="1" fill="hold">
                                          <p:stCondLst>
                                            <p:cond delay="0"/>
                                          </p:stCondLst>
                                        </p:cTn>
                                        <p:tgtEl>
                                          <p:spTgt spid="101"/>
                                        </p:tgtEl>
                                        <p:attrNameLst>
                                          <p:attrName>style.visibility</p:attrName>
                                        </p:attrNameLst>
                                      </p:cBhvr>
                                      <p:to>
                                        <p:strVal val="visible"/>
                                      </p:to>
                                    </p:set>
                                    <p:animEffect transition="in" filter="fade">
                                      <p:cBhvr>
                                        <p:cTn id="211" dur="2000"/>
                                        <p:tgtEl>
                                          <p:spTgt spid="101"/>
                                        </p:tgtEl>
                                      </p:cBhvr>
                                    </p:animEffect>
                                  </p:childTnLst>
                                </p:cTn>
                              </p:par>
                              <p:par>
                                <p:cTn id="212" presetID="10" presetClass="entr" presetSubtype="0" fill="hold" grpId="0" nodeType="withEffect">
                                  <p:stCondLst>
                                    <p:cond delay="0"/>
                                  </p:stCondLst>
                                  <p:childTnLst>
                                    <p:set>
                                      <p:cBhvr>
                                        <p:cTn id="213" dur="1" fill="hold">
                                          <p:stCondLst>
                                            <p:cond delay="0"/>
                                          </p:stCondLst>
                                        </p:cTn>
                                        <p:tgtEl>
                                          <p:spTgt spid="102"/>
                                        </p:tgtEl>
                                        <p:attrNameLst>
                                          <p:attrName>style.visibility</p:attrName>
                                        </p:attrNameLst>
                                      </p:cBhvr>
                                      <p:to>
                                        <p:strVal val="visible"/>
                                      </p:to>
                                    </p:set>
                                    <p:animEffect transition="in" filter="fade">
                                      <p:cBhvr>
                                        <p:cTn id="214" dur="2000"/>
                                        <p:tgtEl>
                                          <p:spTgt spid="102"/>
                                        </p:tgtEl>
                                      </p:cBhvr>
                                    </p:animEffect>
                                  </p:childTnLst>
                                </p:cTn>
                              </p:par>
                              <p:par>
                                <p:cTn id="215" presetID="10" presetClass="entr" presetSubtype="0" fill="hold" grpId="0" nodeType="withEffect">
                                  <p:stCondLst>
                                    <p:cond delay="0"/>
                                  </p:stCondLst>
                                  <p:childTnLst>
                                    <p:set>
                                      <p:cBhvr>
                                        <p:cTn id="216" dur="1" fill="hold">
                                          <p:stCondLst>
                                            <p:cond delay="0"/>
                                          </p:stCondLst>
                                        </p:cTn>
                                        <p:tgtEl>
                                          <p:spTgt spid="103"/>
                                        </p:tgtEl>
                                        <p:attrNameLst>
                                          <p:attrName>style.visibility</p:attrName>
                                        </p:attrNameLst>
                                      </p:cBhvr>
                                      <p:to>
                                        <p:strVal val="visible"/>
                                      </p:to>
                                    </p:set>
                                    <p:animEffect transition="in" filter="fade">
                                      <p:cBhvr>
                                        <p:cTn id="217" dur="2000"/>
                                        <p:tgtEl>
                                          <p:spTgt spid="103"/>
                                        </p:tgtEl>
                                      </p:cBhvr>
                                    </p:animEffect>
                                  </p:childTnLst>
                                </p:cTn>
                              </p:par>
                              <p:par>
                                <p:cTn id="218" presetID="10" presetClass="entr" presetSubtype="0" fill="hold" grpId="0" nodeType="withEffect">
                                  <p:stCondLst>
                                    <p:cond delay="0"/>
                                  </p:stCondLst>
                                  <p:childTnLst>
                                    <p:set>
                                      <p:cBhvr>
                                        <p:cTn id="219" dur="1" fill="hold">
                                          <p:stCondLst>
                                            <p:cond delay="0"/>
                                          </p:stCondLst>
                                        </p:cTn>
                                        <p:tgtEl>
                                          <p:spTgt spid="104"/>
                                        </p:tgtEl>
                                        <p:attrNameLst>
                                          <p:attrName>style.visibility</p:attrName>
                                        </p:attrNameLst>
                                      </p:cBhvr>
                                      <p:to>
                                        <p:strVal val="visible"/>
                                      </p:to>
                                    </p:set>
                                    <p:animEffect transition="in" filter="fade">
                                      <p:cBhvr>
                                        <p:cTn id="220" dur="2000"/>
                                        <p:tgtEl>
                                          <p:spTgt spid="104"/>
                                        </p:tgtEl>
                                      </p:cBhvr>
                                    </p:animEffect>
                                  </p:childTnLst>
                                </p:cTn>
                              </p:par>
                              <p:par>
                                <p:cTn id="221" presetID="10" presetClass="entr" presetSubtype="0" fill="hold" grpId="0" nodeType="withEffect">
                                  <p:stCondLst>
                                    <p:cond delay="0"/>
                                  </p:stCondLst>
                                  <p:childTnLst>
                                    <p:set>
                                      <p:cBhvr>
                                        <p:cTn id="222" dur="1" fill="hold">
                                          <p:stCondLst>
                                            <p:cond delay="0"/>
                                          </p:stCondLst>
                                        </p:cTn>
                                        <p:tgtEl>
                                          <p:spTgt spid="105"/>
                                        </p:tgtEl>
                                        <p:attrNameLst>
                                          <p:attrName>style.visibility</p:attrName>
                                        </p:attrNameLst>
                                      </p:cBhvr>
                                      <p:to>
                                        <p:strVal val="visible"/>
                                      </p:to>
                                    </p:set>
                                    <p:animEffect transition="in" filter="fade">
                                      <p:cBhvr>
                                        <p:cTn id="223" dur="2000"/>
                                        <p:tgtEl>
                                          <p:spTgt spid="105"/>
                                        </p:tgtEl>
                                      </p:cBhvr>
                                    </p:animEffect>
                                  </p:childTnLst>
                                </p:cTn>
                              </p:par>
                              <p:par>
                                <p:cTn id="224" presetID="10" presetClass="entr" presetSubtype="0" fill="hold" grpId="0" nodeType="withEffect">
                                  <p:stCondLst>
                                    <p:cond delay="0"/>
                                  </p:stCondLst>
                                  <p:childTnLst>
                                    <p:set>
                                      <p:cBhvr>
                                        <p:cTn id="225" dur="1" fill="hold">
                                          <p:stCondLst>
                                            <p:cond delay="0"/>
                                          </p:stCondLst>
                                        </p:cTn>
                                        <p:tgtEl>
                                          <p:spTgt spid="106"/>
                                        </p:tgtEl>
                                        <p:attrNameLst>
                                          <p:attrName>style.visibility</p:attrName>
                                        </p:attrNameLst>
                                      </p:cBhvr>
                                      <p:to>
                                        <p:strVal val="visible"/>
                                      </p:to>
                                    </p:set>
                                    <p:animEffect transition="in" filter="fade">
                                      <p:cBhvr>
                                        <p:cTn id="226" dur="2000"/>
                                        <p:tgtEl>
                                          <p:spTgt spid="106"/>
                                        </p:tgtEl>
                                      </p:cBhvr>
                                    </p:animEffect>
                                  </p:childTnLst>
                                </p:cTn>
                              </p:par>
                              <p:par>
                                <p:cTn id="227" presetID="10" presetClass="entr" presetSubtype="0" fill="hold" grpId="0" nodeType="withEffect">
                                  <p:stCondLst>
                                    <p:cond delay="0"/>
                                  </p:stCondLst>
                                  <p:childTnLst>
                                    <p:set>
                                      <p:cBhvr>
                                        <p:cTn id="228" dur="1" fill="hold">
                                          <p:stCondLst>
                                            <p:cond delay="0"/>
                                          </p:stCondLst>
                                        </p:cTn>
                                        <p:tgtEl>
                                          <p:spTgt spid="107"/>
                                        </p:tgtEl>
                                        <p:attrNameLst>
                                          <p:attrName>style.visibility</p:attrName>
                                        </p:attrNameLst>
                                      </p:cBhvr>
                                      <p:to>
                                        <p:strVal val="visible"/>
                                      </p:to>
                                    </p:set>
                                    <p:animEffect transition="in" filter="fade">
                                      <p:cBhvr>
                                        <p:cTn id="229" dur="2000"/>
                                        <p:tgtEl>
                                          <p:spTgt spid="107"/>
                                        </p:tgtEl>
                                      </p:cBhvr>
                                    </p:animEffect>
                                  </p:childTnLst>
                                </p:cTn>
                              </p:par>
                              <p:par>
                                <p:cTn id="230" presetID="10" presetClass="entr" presetSubtype="0" fill="hold" grpId="0" nodeType="withEffect">
                                  <p:stCondLst>
                                    <p:cond delay="0"/>
                                  </p:stCondLst>
                                  <p:childTnLst>
                                    <p:set>
                                      <p:cBhvr>
                                        <p:cTn id="231" dur="1" fill="hold">
                                          <p:stCondLst>
                                            <p:cond delay="0"/>
                                          </p:stCondLst>
                                        </p:cTn>
                                        <p:tgtEl>
                                          <p:spTgt spid="108"/>
                                        </p:tgtEl>
                                        <p:attrNameLst>
                                          <p:attrName>style.visibility</p:attrName>
                                        </p:attrNameLst>
                                      </p:cBhvr>
                                      <p:to>
                                        <p:strVal val="visible"/>
                                      </p:to>
                                    </p:set>
                                    <p:animEffect transition="in" filter="fade">
                                      <p:cBhvr>
                                        <p:cTn id="232" dur="20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p:bldP spid="66" grpId="0"/>
      <p:bldP spid="67" grpId="0"/>
      <p:bldP spid="68" grpId="0"/>
      <p:bldP spid="69" grpId="0"/>
      <p:bldP spid="70" grpId="0" animBg="1"/>
      <p:bldP spid="71" grpId="0" animBg="1"/>
      <p:bldP spid="72" grpId="0" animBg="1"/>
      <p:bldP spid="73" grpId="0" animBg="1"/>
      <p:bldP spid="74" grpId="0" animBg="1"/>
      <p:bldP spid="75" grpId="0" animBg="1"/>
      <p:bldP spid="76" grpId="0"/>
      <p:bldP spid="77" grpId="0"/>
      <p:bldP spid="78" grpId="0"/>
      <p:bldP spid="79" grpId="0"/>
      <p:bldP spid="80" grpId="0"/>
      <p:bldP spid="81" grpId="0"/>
      <p:bldP spid="82" grpId="0"/>
      <p:bldP spid="83" grpId="0" animBg="1"/>
      <p:bldP spid="84" grpId="0" animBg="1"/>
      <p:bldP spid="85" grpId="0" animBg="1"/>
      <p:bldP spid="86" grpId="0" animBg="1"/>
      <p:bldP spid="87" grpId="0" animBg="1"/>
      <p:bldP spid="88" grpId="0" animBg="1"/>
      <p:bldP spid="89" grpId="0"/>
      <p:bldP spid="90" grpId="0"/>
      <p:bldP spid="91" grpId="0"/>
      <p:bldP spid="92" grpId="0"/>
      <p:bldP spid="93" grpId="0"/>
      <p:bldP spid="94" grpId="0"/>
      <p:bldP spid="95" grpId="0"/>
      <p:bldP spid="96" grpId="0" animBg="1"/>
      <p:bldP spid="97" grpId="0" animBg="1"/>
      <p:bldP spid="98" grpId="0" animBg="1"/>
      <p:bldP spid="99" grpId="0" animBg="1"/>
      <p:bldP spid="100" grpId="0" animBg="1"/>
      <p:bldP spid="101" grpId="0" animBg="1"/>
      <p:bldP spid="102" grpId="0"/>
      <p:bldP spid="103" grpId="0"/>
      <p:bldP spid="104" grpId="0"/>
      <p:bldP spid="105" grpId="0"/>
      <p:bldP spid="106" grpId="0"/>
      <p:bldP spid="107" grpId="0"/>
      <p:bldP spid="10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p:nvPr/>
        </p:nvSpPr>
        <p:spPr bwMode="auto">
          <a:xfrm rot="18900000">
            <a:off x="4322117" y="1659981"/>
            <a:ext cx="1839569" cy="2350919"/>
          </a:xfrm>
          <a:custGeom>
            <a:avLst/>
            <a:gdLst>
              <a:gd name="T0" fmla="*/ 174 w 348"/>
              <a:gd name="T1" fmla="*/ 0 h 444"/>
              <a:gd name="T2" fmla="*/ 59 w 348"/>
              <a:gd name="T3" fmla="*/ 115 h 444"/>
              <a:gd name="T4" fmla="*/ 59 w 348"/>
              <a:gd name="T5" fmla="*/ 328 h 444"/>
              <a:gd name="T6" fmla="*/ 174 w 348"/>
              <a:gd name="T7" fmla="*/ 444 h 444"/>
              <a:gd name="T8" fmla="*/ 290 w 348"/>
              <a:gd name="T9" fmla="*/ 328 h 444"/>
              <a:gd name="T10" fmla="*/ 290 w 348"/>
              <a:gd name="T11" fmla="*/ 115 h 444"/>
              <a:gd name="T12" fmla="*/ 174 w 348"/>
              <a:gd name="T13" fmla="*/ 0 h 444"/>
            </a:gdLst>
            <a:ahLst/>
            <a:cxnLst>
              <a:cxn ang="0">
                <a:pos x="T0" y="T1"/>
              </a:cxn>
              <a:cxn ang="0">
                <a:pos x="T2" y="T3"/>
              </a:cxn>
              <a:cxn ang="0">
                <a:pos x="T4" y="T5"/>
              </a:cxn>
              <a:cxn ang="0">
                <a:pos x="T6" y="T7"/>
              </a:cxn>
              <a:cxn ang="0">
                <a:pos x="T8" y="T9"/>
              </a:cxn>
              <a:cxn ang="0">
                <a:pos x="T10" y="T11"/>
              </a:cxn>
              <a:cxn ang="0">
                <a:pos x="T12" y="T13"/>
              </a:cxn>
            </a:cxnLst>
            <a:rect l="0" t="0" r="r" b="b"/>
            <a:pathLst>
              <a:path w="348" h="444">
                <a:moveTo>
                  <a:pt x="174" y="0"/>
                </a:moveTo>
                <a:cubicBezTo>
                  <a:pt x="59" y="115"/>
                  <a:pt x="59" y="115"/>
                  <a:pt x="59" y="115"/>
                </a:cubicBezTo>
                <a:cubicBezTo>
                  <a:pt x="0" y="174"/>
                  <a:pt x="0" y="270"/>
                  <a:pt x="59" y="328"/>
                </a:cubicBezTo>
                <a:cubicBezTo>
                  <a:pt x="174" y="444"/>
                  <a:pt x="174" y="444"/>
                  <a:pt x="174" y="444"/>
                </a:cubicBezTo>
                <a:cubicBezTo>
                  <a:pt x="290" y="328"/>
                  <a:pt x="290" y="328"/>
                  <a:pt x="290" y="328"/>
                </a:cubicBezTo>
                <a:cubicBezTo>
                  <a:pt x="348" y="270"/>
                  <a:pt x="348" y="174"/>
                  <a:pt x="290" y="115"/>
                </a:cubicBezTo>
                <a:cubicBezTo>
                  <a:pt x="174" y="0"/>
                  <a:pt x="174" y="0"/>
                  <a:pt x="174" y="0"/>
                </a:cubicBezTo>
              </a:path>
            </a:pathLst>
          </a:custGeom>
          <a:solidFill>
            <a:schemeClr val="accent1"/>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txBody>
          <a:bodyPr vert="horz" wrap="square" lIns="109710" tIns="54855" rIns="109710" bIns="54855" numCol="1" anchor="t" anchorCtr="0" compatLnSpc="1"/>
          <a:lstStyle/>
          <a:p>
            <a:endParaRPr lang="bg-BG" sz="900" dirty="0">
              <a:latin typeface="微软雅黑" panose="020B0503020204020204" pitchFamily="34" charset="-122"/>
            </a:endParaRPr>
          </a:p>
        </p:txBody>
      </p:sp>
      <p:sp>
        <p:nvSpPr>
          <p:cNvPr id="5" name="TextBox 54"/>
          <p:cNvSpPr txBox="1"/>
          <p:nvPr/>
        </p:nvSpPr>
        <p:spPr>
          <a:xfrm>
            <a:off x="4506077" y="2235283"/>
            <a:ext cx="1429649" cy="1200310"/>
          </a:xfrm>
          <a:prstGeom prst="rect">
            <a:avLst/>
          </a:prstGeom>
          <a:noFill/>
        </p:spPr>
        <p:txBody>
          <a:bodyPr wrap="square" lIns="91422" tIns="45711" rIns="91422" bIns="45711" rtlCol="0">
            <a:spAutoFit/>
          </a:bodyPr>
          <a:lstStyle/>
          <a:p>
            <a:pPr algn="ctr"/>
            <a:r>
              <a:rPr lang="en-US" sz="7200" b="1" dirty="0">
                <a:solidFill>
                  <a:schemeClr val="bg1"/>
                </a:solidFill>
                <a:latin typeface="微软雅黑" panose="020B0503020204020204" pitchFamily="34" charset="-122"/>
                <a:cs typeface="Aparajita" panose="020B0604020202020204" pitchFamily="34" charset="0"/>
              </a:rPr>
              <a:t>A</a:t>
            </a:r>
            <a:endParaRPr lang="id-ID" sz="7200" b="1" dirty="0">
              <a:solidFill>
                <a:schemeClr val="bg1"/>
              </a:solidFill>
              <a:latin typeface="微软雅黑" panose="020B0503020204020204" pitchFamily="34" charset="-122"/>
              <a:cs typeface="Aparajita" panose="020B0604020202020204" pitchFamily="34" charset="0"/>
            </a:endParaRPr>
          </a:p>
        </p:txBody>
      </p:sp>
      <p:sp>
        <p:nvSpPr>
          <p:cNvPr id="6" name="Freeform 5"/>
          <p:cNvSpPr/>
          <p:nvPr/>
        </p:nvSpPr>
        <p:spPr bwMode="auto">
          <a:xfrm rot="2700000">
            <a:off x="6036843" y="1659979"/>
            <a:ext cx="1839569" cy="2350919"/>
          </a:xfrm>
          <a:custGeom>
            <a:avLst/>
            <a:gdLst>
              <a:gd name="T0" fmla="*/ 174 w 348"/>
              <a:gd name="T1" fmla="*/ 0 h 444"/>
              <a:gd name="T2" fmla="*/ 59 w 348"/>
              <a:gd name="T3" fmla="*/ 115 h 444"/>
              <a:gd name="T4" fmla="*/ 59 w 348"/>
              <a:gd name="T5" fmla="*/ 328 h 444"/>
              <a:gd name="T6" fmla="*/ 174 w 348"/>
              <a:gd name="T7" fmla="*/ 444 h 444"/>
              <a:gd name="T8" fmla="*/ 290 w 348"/>
              <a:gd name="T9" fmla="*/ 328 h 444"/>
              <a:gd name="T10" fmla="*/ 290 w 348"/>
              <a:gd name="T11" fmla="*/ 115 h 444"/>
              <a:gd name="T12" fmla="*/ 174 w 348"/>
              <a:gd name="T13" fmla="*/ 0 h 444"/>
            </a:gdLst>
            <a:ahLst/>
            <a:cxnLst>
              <a:cxn ang="0">
                <a:pos x="T0" y="T1"/>
              </a:cxn>
              <a:cxn ang="0">
                <a:pos x="T2" y="T3"/>
              </a:cxn>
              <a:cxn ang="0">
                <a:pos x="T4" y="T5"/>
              </a:cxn>
              <a:cxn ang="0">
                <a:pos x="T6" y="T7"/>
              </a:cxn>
              <a:cxn ang="0">
                <a:pos x="T8" y="T9"/>
              </a:cxn>
              <a:cxn ang="0">
                <a:pos x="T10" y="T11"/>
              </a:cxn>
              <a:cxn ang="0">
                <a:pos x="T12" y="T13"/>
              </a:cxn>
            </a:cxnLst>
            <a:rect l="0" t="0" r="r" b="b"/>
            <a:pathLst>
              <a:path w="348" h="444">
                <a:moveTo>
                  <a:pt x="174" y="0"/>
                </a:moveTo>
                <a:cubicBezTo>
                  <a:pt x="59" y="115"/>
                  <a:pt x="59" y="115"/>
                  <a:pt x="59" y="115"/>
                </a:cubicBezTo>
                <a:cubicBezTo>
                  <a:pt x="0" y="174"/>
                  <a:pt x="0" y="270"/>
                  <a:pt x="59" y="328"/>
                </a:cubicBezTo>
                <a:cubicBezTo>
                  <a:pt x="174" y="444"/>
                  <a:pt x="174" y="444"/>
                  <a:pt x="174" y="444"/>
                </a:cubicBezTo>
                <a:cubicBezTo>
                  <a:pt x="290" y="328"/>
                  <a:pt x="290" y="328"/>
                  <a:pt x="290" y="328"/>
                </a:cubicBezTo>
                <a:cubicBezTo>
                  <a:pt x="348" y="270"/>
                  <a:pt x="348" y="174"/>
                  <a:pt x="290" y="115"/>
                </a:cubicBezTo>
                <a:cubicBezTo>
                  <a:pt x="174" y="0"/>
                  <a:pt x="174" y="0"/>
                  <a:pt x="174" y="0"/>
                </a:cubicBezTo>
              </a:path>
            </a:pathLst>
          </a:custGeom>
          <a:solidFill>
            <a:schemeClr val="accent4"/>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txBody>
          <a:bodyPr vert="horz" wrap="square" lIns="109710" tIns="54855" rIns="109710" bIns="54855" numCol="1" anchor="t" anchorCtr="0" compatLnSpc="1"/>
          <a:lstStyle/>
          <a:p>
            <a:endParaRPr lang="bg-BG" sz="900" dirty="0">
              <a:latin typeface="微软雅黑" panose="020B0503020204020204" pitchFamily="34" charset="-122"/>
            </a:endParaRPr>
          </a:p>
        </p:txBody>
      </p:sp>
      <p:sp>
        <p:nvSpPr>
          <p:cNvPr id="7" name="TextBox 55"/>
          <p:cNvSpPr txBox="1"/>
          <p:nvPr/>
        </p:nvSpPr>
        <p:spPr>
          <a:xfrm>
            <a:off x="6226119" y="2235283"/>
            <a:ext cx="1429649" cy="1200310"/>
          </a:xfrm>
          <a:prstGeom prst="rect">
            <a:avLst/>
          </a:prstGeom>
          <a:noFill/>
        </p:spPr>
        <p:txBody>
          <a:bodyPr wrap="square" lIns="91422" tIns="45711" rIns="91422" bIns="45711" rtlCol="0">
            <a:spAutoFit/>
          </a:bodyPr>
          <a:lstStyle/>
          <a:p>
            <a:pPr algn="ctr"/>
            <a:r>
              <a:rPr lang="en-US" sz="7200" b="1" dirty="0">
                <a:solidFill>
                  <a:schemeClr val="bg1"/>
                </a:solidFill>
                <a:latin typeface="微软雅黑" panose="020B0503020204020204" pitchFamily="34" charset="-122"/>
                <a:cs typeface="Aparajita" panose="020B0604020202020204" pitchFamily="34" charset="0"/>
              </a:rPr>
              <a:t>B</a:t>
            </a:r>
            <a:endParaRPr lang="id-ID" sz="7200" b="1" dirty="0">
              <a:solidFill>
                <a:schemeClr val="bg1"/>
              </a:solidFill>
              <a:latin typeface="微软雅黑" panose="020B0503020204020204" pitchFamily="34" charset="-122"/>
              <a:cs typeface="Aparajita" panose="020B0604020202020204" pitchFamily="34" charset="0"/>
            </a:endParaRPr>
          </a:p>
        </p:txBody>
      </p:sp>
      <p:sp>
        <p:nvSpPr>
          <p:cNvPr id="8" name="Freeform 5"/>
          <p:cNvSpPr/>
          <p:nvPr/>
        </p:nvSpPr>
        <p:spPr bwMode="auto">
          <a:xfrm rot="2700000" flipH="1">
            <a:off x="4322115" y="3371637"/>
            <a:ext cx="1839569" cy="2350919"/>
          </a:xfrm>
          <a:custGeom>
            <a:avLst/>
            <a:gdLst>
              <a:gd name="T0" fmla="*/ 174 w 348"/>
              <a:gd name="T1" fmla="*/ 0 h 444"/>
              <a:gd name="T2" fmla="*/ 59 w 348"/>
              <a:gd name="T3" fmla="*/ 115 h 444"/>
              <a:gd name="T4" fmla="*/ 59 w 348"/>
              <a:gd name="T5" fmla="*/ 328 h 444"/>
              <a:gd name="T6" fmla="*/ 174 w 348"/>
              <a:gd name="T7" fmla="*/ 444 h 444"/>
              <a:gd name="T8" fmla="*/ 290 w 348"/>
              <a:gd name="T9" fmla="*/ 328 h 444"/>
              <a:gd name="T10" fmla="*/ 290 w 348"/>
              <a:gd name="T11" fmla="*/ 115 h 444"/>
              <a:gd name="T12" fmla="*/ 174 w 348"/>
              <a:gd name="T13" fmla="*/ 0 h 444"/>
            </a:gdLst>
            <a:ahLst/>
            <a:cxnLst>
              <a:cxn ang="0">
                <a:pos x="T0" y="T1"/>
              </a:cxn>
              <a:cxn ang="0">
                <a:pos x="T2" y="T3"/>
              </a:cxn>
              <a:cxn ang="0">
                <a:pos x="T4" y="T5"/>
              </a:cxn>
              <a:cxn ang="0">
                <a:pos x="T6" y="T7"/>
              </a:cxn>
              <a:cxn ang="0">
                <a:pos x="T8" y="T9"/>
              </a:cxn>
              <a:cxn ang="0">
                <a:pos x="T10" y="T11"/>
              </a:cxn>
              <a:cxn ang="0">
                <a:pos x="T12" y="T13"/>
              </a:cxn>
            </a:cxnLst>
            <a:rect l="0" t="0" r="r" b="b"/>
            <a:pathLst>
              <a:path w="348" h="444">
                <a:moveTo>
                  <a:pt x="174" y="0"/>
                </a:moveTo>
                <a:cubicBezTo>
                  <a:pt x="59" y="115"/>
                  <a:pt x="59" y="115"/>
                  <a:pt x="59" y="115"/>
                </a:cubicBezTo>
                <a:cubicBezTo>
                  <a:pt x="0" y="174"/>
                  <a:pt x="0" y="270"/>
                  <a:pt x="59" y="328"/>
                </a:cubicBezTo>
                <a:cubicBezTo>
                  <a:pt x="174" y="444"/>
                  <a:pt x="174" y="444"/>
                  <a:pt x="174" y="444"/>
                </a:cubicBezTo>
                <a:cubicBezTo>
                  <a:pt x="290" y="328"/>
                  <a:pt x="290" y="328"/>
                  <a:pt x="290" y="328"/>
                </a:cubicBezTo>
                <a:cubicBezTo>
                  <a:pt x="348" y="270"/>
                  <a:pt x="348" y="174"/>
                  <a:pt x="290" y="115"/>
                </a:cubicBezTo>
                <a:cubicBezTo>
                  <a:pt x="174" y="0"/>
                  <a:pt x="174" y="0"/>
                  <a:pt x="174" y="0"/>
                </a:cubicBezTo>
              </a:path>
            </a:pathLst>
          </a:custGeom>
          <a:solidFill>
            <a:schemeClr val="accent2"/>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txBody>
          <a:bodyPr vert="horz" wrap="square" lIns="109710" tIns="54855" rIns="109710" bIns="54855" numCol="1" anchor="t" anchorCtr="0" compatLnSpc="1"/>
          <a:lstStyle/>
          <a:p>
            <a:endParaRPr lang="bg-BG" sz="900" dirty="0">
              <a:latin typeface="微软雅黑" panose="020B0503020204020204" pitchFamily="34" charset="-122"/>
            </a:endParaRPr>
          </a:p>
        </p:txBody>
      </p:sp>
      <p:sp>
        <p:nvSpPr>
          <p:cNvPr id="9" name="TextBox 56"/>
          <p:cNvSpPr txBox="1"/>
          <p:nvPr/>
        </p:nvSpPr>
        <p:spPr>
          <a:xfrm>
            <a:off x="4506077" y="3946942"/>
            <a:ext cx="1429649" cy="1200310"/>
          </a:xfrm>
          <a:prstGeom prst="rect">
            <a:avLst/>
          </a:prstGeom>
          <a:noFill/>
        </p:spPr>
        <p:txBody>
          <a:bodyPr wrap="square" lIns="91422" tIns="45711" rIns="91422" bIns="45711" rtlCol="0">
            <a:spAutoFit/>
          </a:bodyPr>
          <a:lstStyle/>
          <a:p>
            <a:pPr algn="ctr"/>
            <a:r>
              <a:rPr lang="en-US" sz="7200" b="1" dirty="0">
                <a:solidFill>
                  <a:schemeClr val="bg1"/>
                </a:solidFill>
                <a:latin typeface="微软雅黑" panose="020B0503020204020204" pitchFamily="34" charset="-122"/>
                <a:cs typeface="Aparajita" panose="020B0604020202020204" pitchFamily="34" charset="0"/>
              </a:rPr>
              <a:t>C</a:t>
            </a:r>
            <a:endParaRPr lang="id-ID" sz="7200" b="1" dirty="0">
              <a:solidFill>
                <a:schemeClr val="bg1"/>
              </a:solidFill>
              <a:latin typeface="微软雅黑" panose="020B0503020204020204" pitchFamily="34" charset="-122"/>
              <a:cs typeface="Aparajita" panose="020B0604020202020204" pitchFamily="34" charset="0"/>
            </a:endParaRPr>
          </a:p>
        </p:txBody>
      </p:sp>
      <p:sp>
        <p:nvSpPr>
          <p:cNvPr id="10" name="Freeform 5"/>
          <p:cNvSpPr/>
          <p:nvPr/>
        </p:nvSpPr>
        <p:spPr bwMode="auto">
          <a:xfrm rot="18900000" flipH="1">
            <a:off x="6036842" y="3371637"/>
            <a:ext cx="1839569" cy="2350920"/>
          </a:xfrm>
          <a:custGeom>
            <a:avLst/>
            <a:gdLst>
              <a:gd name="T0" fmla="*/ 174 w 348"/>
              <a:gd name="T1" fmla="*/ 0 h 444"/>
              <a:gd name="T2" fmla="*/ 59 w 348"/>
              <a:gd name="T3" fmla="*/ 115 h 444"/>
              <a:gd name="T4" fmla="*/ 59 w 348"/>
              <a:gd name="T5" fmla="*/ 328 h 444"/>
              <a:gd name="T6" fmla="*/ 174 w 348"/>
              <a:gd name="T7" fmla="*/ 444 h 444"/>
              <a:gd name="T8" fmla="*/ 290 w 348"/>
              <a:gd name="T9" fmla="*/ 328 h 444"/>
              <a:gd name="T10" fmla="*/ 290 w 348"/>
              <a:gd name="T11" fmla="*/ 115 h 444"/>
              <a:gd name="T12" fmla="*/ 174 w 348"/>
              <a:gd name="T13" fmla="*/ 0 h 444"/>
            </a:gdLst>
            <a:ahLst/>
            <a:cxnLst>
              <a:cxn ang="0">
                <a:pos x="T0" y="T1"/>
              </a:cxn>
              <a:cxn ang="0">
                <a:pos x="T2" y="T3"/>
              </a:cxn>
              <a:cxn ang="0">
                <a:pos x="T4" y="T5"/>
              </a:cxn>
              <a:cxn ang="0">
                <a:pos x="T6" y="T7"/>
              </a:cxn>
              <a:cxn ang="0">
                <a:pos x="T8" y="T9"/>
              </a:cxn>
              <a:cxn ang="0">
                <a:pos x="T10" y="T11"/>
              </a:cxn>
              <a:cxn ang="0">
                <a:pos x="T12" y="T13"/>
              </a:cxn>
            </a:cxnLst>
            <a:rect l="0" t="0" r="r" b="b"/>
            <a:pathLst>
              <a:path w="348" h="444">
                <a:moveTo>
                  <a:pt x="174" y="0"/>
                </a:moveTo>
                <a:cubicBezTo>
                  <a:pt x="59" y="115"/>
                  <a:pt x="59" y="115"/>
                  <a:pt x="59" y="115"/>
                </a:cubicBezTo>
                <a:cubicBezTo>
                  <a:pt x="0" y="174"/>
                  <a:pt x="0" y="270"/>
                  <a:pt x="59" y="328"/>
                </a:cubicBezTo>
                <a:cubicBezTo>
                  <a:pt x="174" y="444"/>
                  <a:pt x="174" y="444"/>
                  <a:pt x="174" y="444"/>
                </a:cubicBezTo>
                <a:cubicBezTo>
                  <a:pt x="290" y="328"/>
                  <a:pt x="290" y="328"/>
                  <a:pt x="290" y="328"/>
                </a:cubicBezTo>
                <a:cubicBezTo>
                  <a:pt x="348" y="270"/>
                  <a:pt x="348" y="174"/>
                  <a:pt x="290" y="115"/>
                </a:cubicBezTo>
                <a:cubicBezTo>
                  <a:pt x="174" y="0"/>
                  <a:pt x="174" y="0"/>
                  <a:pt x="174" y="0"/>
                </a:cubicBezTo>
              </a:path>
            </a:pathLst>
          </a:custGeom>
          <a:solidFill>
            <a:schemeClr val="accent3"/>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txBody>
          <a:bodyPr vert="horz" wrap="square" lIns="109710" tIns="54855" rIns="109710" bIns="54855" numCol="1" anchor="t" anchorCtr="0" compatLnSpc="1"/>
          <a:lstStyle/>
          <a:p>
            <a:endParaRPr lang="bg-BG" sz="900" dirty="0">
              <a:latin typeface="微软雅黑" panose="020B0503020204020204" pitchFamily="34" charset="-122"/>
            </a:endParaRPr>
          </a:p>
        </p:txBody>
      </p:sp>
      <p:sp>
        <p:nvSpPr>
          <p:cNvPr id="11" name="TextBox 57"/>
          <p:cNvSpPr txBox="1"/>
          <p:nvPr/>
        </p:nvSpPr>
        <p:spPr>
          <a:xfrm>
            <a:off x="6226119" y="3946942"/>
            <a:ext cx="1429649" cy="1200310"/>
          </a:xfrm>
          <a:prstGeom prst="rect">
            <a:avLst/>
          </a:prstGeom>
          <a:noFill/>
        </p:spPr>
        <p:txBody>
          <a:bodyPr wrap="square" lIns="91422" tIns="45711" rIns="91422" bIns="45711" rtlCol="0">
            <a:spAutoFit/>
          </a:bodyPr>
          <a:lstStyle/>
          <a:p>
            <a:pPr algn="ctr"/>
            <a:r>
              <a:rPr lang="en-US" sz="7200" b="1" dirty="0">
                <a:solidFill>
                  <a:schemeClr val="bg1"/>
                </a:solidFill>
                <a:latin typeface="微软雅黑" panose="020B0503020204020204" pitchFamily="34" charset="-122"/>
                <a:cs typeface="Aparajita" panose="020B0604020202020204" pitchFamily="34" charset="0"/>
              </a:rPr>
              <a:t>D</a:t>
            </a:r>
            <a:endParaRPr lang="id-ID" sz="7200" b="1" dirty="0">
              <a:solidFill>
                <a:schemeClr val="bg1"/>
              </a:solidFill>
              <a:latin typeface="微软雅黑" panose="020B0503020204020204" pitchFamily="34" charset="-122"/>
              <a:cs typeface="Aparajita" panose="020B0604020202020204" pitchFamily="34" charset="0"/>
            </a:endParaRPr>
          </a:p>
        </p:txBody>
      </p:sp>
      <p:sp>
        <p:nvSpPr>
          <p:cNvPr id="12" name="Oval 21"/>
          <p:cNvSpPr/>
          <p:nvPr/>
        </p:nvSpPr>
        <p:spPr>
          <a:xfrm>
            <a:off x="1082394" y="2376070"/>
            <a:ext cx="656397" cy="656397"/>
          </a:xfrm>
          <a:prstGeom prst="ellipse">
            <a:avLst/>
          </a:prstGeom>
          <a:solidFill>
            <a:schemeClr val="accent1"/>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txBody>
          <a:bodyPr lIns="121893" tIns="60946" rIns="121893" bIns="60946" rtlCol="0" anchor="ctr"/>
          <a:lstStyle/>
          <a:p>
            <a:pPr algn="ctr"/>
            <a:endParaRPr lang="en-US" sz="900" dirty="0">
              <a:latin typeface="微软雅黑" panose="020B0503020204020204" pitchFamily="34" charset="-122"/>
            </a:endParaRPr>
          </a:p>
        </p:txBody>
      </p:sp>
      <p:sp>
        <p:nvSpPr>
          <p:cNvPr id="13" name="Oval 31"/>
          <p:cNvSpPr/>
          <p:nvPr/>
        </p:nvSpPr>
        <p:spPr>
          <a:xfrm>
            <a:off x="8187751" y="2370648"/>
            <a:ext cx="656398" cy="656397"/>
          </a:xfrm>
          <a:prstGeom prst="ellipse">
            <a:avLst/>
          </a:prstGeom>
          <a:solidFill>
            <a:schemeClr val="accent2"/>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txBody>
          <a:bodyPr lIns="91422" tIns="45711" rIns="91422" bIns="45711" rtlCol="0" anchor="ctr"/>
          <a:lstStyle/>
          <a:p>
            <a:pPr algn="ctr"/>
            <a:r>
              <a:rPr lang="en-US" sz="900" dirty="0">
                <a:latin typeface="微软雅黑" panose="020B0503020204020204" pitchFamily="34" charset="-122"/>
              </a:rPr>
              <a:t> </a:t>
            </a:r>
          </a:p>
        </p:txBody>
      </p:sp>
      <p:sp>
        <p:nvSpPr>
          <p:cNvPr id="14" name="Oval 23"/>
          <p:cNvSpPr/>
          <p:nvPr/>
        </p:nvSpPr>
        <p:spPr>
          <a:xfrm>
            <a:off x="1093537" y="4169590"/>
            <a:ext cx="656397" cy="656397"/>
          </a:xfrm>
          <a:prstGeom prst="ellipse">
            <a:avLst/>
          </a:prstGeom>
          <a:solidFill>
            <a:schemeClr val="accent2"/>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3">
              <a:hueOff val="0"/>
              <a:satOff val="0"/>
              <a:lumOff val="0"/>
              <a:alphaOff val="0"/>
            </a:schemeClr>
          </a:effectRef>
          <a:fontRef idx="minor">
            <a:schemeClr val="lt1"/>
          </a:fontRef>
        </p:style>
        <p:txBody>
          <a:bodyPr lIns="121893" tIns="60946" rIns="121893" bIns="60946" rtlCol="0" anchor="ctr"/>
          <a:lstStyle/>
          <a:p>
            <a:pPr algn="ctr"/>
            <a:endParaRPr lang="en-US" sz="900" dirty="0">
              <a:latin typeface="微软雅黑" panose="020B0503020204020204" pitchFamily="34" charset="-122"/>
            </a:endParaRPr>
          </a:p>
        </p:txBody>
      </p:sp>
      <p:sp>
        <p:nvSpPr>
          <p:cNvPr id="15" name="Oval 26"/>
          <p:cNvSpPr/>
          <p:nvPr/>
        </p:nvSpPr>
        <p:spPr>
          <a:xfrm>
            <a:off x="8187751" y="4152586"/>
            <a:ext cx="656397" cy="656397"/>
          </a:xfrm>
          <a:prstGeom prst="ellipse">
            <a:avLst/>
          </a:prstGeom>
          <a:solidFill>
            <a:schemeClr val="accent3"/>
          </a:solidFill>
          <a:ln>
            <a:noFill/>
          </a:ln>
          <a:effectLst>
            <a:outerShdw blurRad="203200" dist="152400" dir="2700000" algn="tl" rotWithShape="0">
              <a:prstClr val="black">
                <a:alpha val="60000"/>
              </a:prstClr>
            </a:outerShdw>
          </a:effectLst>
        </p:spPr>
        <p:style>
          <a:lnRef idx="2">
            <a:scrgbClr r="0" g="0" b="0"/>
          </a:lnRef>
          <a:fillRef idx="1">
            <a:scrgbClr r="0" g="0" b="0"/>
          </a:fillRef>
          <a:effectRef idx="0">
            <a:schemeClr val="accent2">
              <a:hueOff val="0"/>
              <a:satOff val="0"/>
              <a:lumOff val="0"/>
              <a:alphaOff val="0"/>
            </a:schemeClr>
          </a:effectRef>
          <a:fontRef idx="minor">
            <a:schemeClr val="lt1"/>
          </a:fontRef>
        </p:style>
        <p:txBody>
          <a:bodyPr lIns="121893" tIns="60946" rIns="121893" bIns="60946" rtlCol="0" anchor="ctr"/>
          <a:lstStyle/>
          <a:p>
            <a:pPr algn="ctr"/>
            <a:endParaRPr lang="en-US" sz="900" dirty="0">
              <a:latin typeface="微软雅黑" panose="020B0503020204020204" pitchFamily="34" charset="-122"/>
            </a:endParaRPr>
          </a:p>
        </p:txBody>
      </p:sp>
      <p:sp>
        <p:nvSpPr>
          <p:cNvPr id="17" name="矩形 16"/>
          <p:cNvSpPr/>
          <p:nvPr/>
        </p:nvSpPr>
        <p:spPr>
          <a:xfrm>
            <a:off x="1773435" y="2403449"/>
            <a:ext cx="223273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18" name="矩形 17"/>
          <p:cNvSpPr/>
          <p:nvPr/>
        </p:nvSpPr>
        <p:spPr>
          <a:xfrm>
            <a:off x="1773434" y="2062252"/>
            <a:ext cx="2232735" cy="369332"/>
          </a:xfrm>
          <a:prstGeom prst="rect">
            <a:avLst/>
          </a:prstGeom>
        </p:spPr>
        <p:txBody>
          <a:bodyPr wrap="square">
            <a:spAutoFit/>
          </a:bodyPr>
          <a:lstStyle/>
          <a:p>
            <a:pPr algn="just"/>
            <a:r>
              <a:rPr lang="zh-CN" altLang="en-US" b="1" dirty="0">
                <a:solidFill>
                  <a:schemeClr val="accent1"/>
                </a:solidFill>
                <a:latin typeface="微软雅黑" panose="020B0503020204020204" pitchFamily="34" charset="-122"/>
                <a:ea typeface="微软雅黑" panose="020B0503020204020204" pitchFamily="34" charset="-122"/>
              </a:rPr>
              <a:t>添加您的标题</a:t>
            </a:r>
          </a:p>
        </p:txBody>
      </p:sp>
      <p:sp>
        <p:nvSpPr>
          <p:cNvPr id="19" name="矩形 18"/>
          <p:cNvSpPr/>
          <p:nvPr/>
        </p:nvSpPr>
        <p:spPr>
          <a:xfrm>
            <a:off x="1773435" y="4193145"/>
            <a:ext cx="223273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0" name="矩形 19"/>
          <p:cNvSpPr/>
          <p:nvPr/>
        </p:nvSpPr>
        <p:spPr>
          <a:xfrm>
            <a:off x="1773434" y="3851949"/>
            <a:ext cx="2232735" cy="369332"/>
          </a:xfrm>
          <a:prstGeom prst="rect">
            <a:avLst/>
          </a:prstGeom>
        </p:spPr>
        <p:txBody>
          <a:bodyPr wrap="square">
            <a:spAutoFit/>
          </a:bodyPr>
          <a:lstStyle/>
          <a:p>
            <a:pPr algn="just"/>
            <a:r>
              <a:rPr lang="zh-CN" altLang="en-US" b="1" dirty="0">
                <a:solidFill>
                  <a:schemeClr val="accent1"/>
                </a:solidFill>
                <a:latin typeface="微软雅黑" panose="020B0503020204020204" pitchFamily="34" charset="-122"/>
                <a:ea typeface="微软雅黑" panose="020B0503020204020204" pitchFamily="34" charset="-122"/>
              </a:rPr>
              <a:t>添加您的标题</a:t>
            </a:r>
          </a:p>
        </p:txBody>
      </p:sp>
      <p:sp>
        <p:nvSpPr>
          <p:cNvPr id="22" name="矩形 21"/>
          <p:cNvSpPr/>
          <p:nvPr/>
        </p:nvSpPr>
        <p:spPr>
          <a:xfrm>
            <a:off x="8880046" y="2403449"/>
            <a:ext cx="223273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3" name="矩形 22"/>
          <p:cNvSpPr/>
          <p:nvPr/>
        </p:nvSpPr>
        <p:spPr>
          <a:xfrm>
            <a:off x="8880045" y="2062252"/>
            <a:ext cx="2232735" cy="369332"/>
          </a:xfrm>
          <a:prstGeom prst="rect">
            <a:avLst/>
          </a:prstGeom>
        </p:spPr>
        <p:txBody>
          <a:bodyPr wrap="square">
            <a:spAutoFit/>
          </a:bodyPr>
          <a:lstStyle/>
          <a:p>
            <a:pPr algn="just"/>
            <a:r>
              <a:rPr lang="zh-CN" altLang="en-US" b="1" dirty="0">
                <a:solidFill>
                  <a:schemeClr val="accent1"/>
                </a:solidFill>
                <a:latin typeface="微软雅黑" panose="020B0503020204020204" pitchFamily="34" charset="-122"/>
                <a:ea typeface="微软雅黑" panose="020B0503020204020204" pitchFamily="34" charset="-122"/>
              </a:rPr>
              <a:t>添加您的标题</a:t>
            </a:r>
          </a:p>
        </p:txBody>
      </p:sp>
      <p:sp>
        <p:nvSpPr>
          <p:cNvPr id="24" name="矩形 23"/>
          <p:cNvSpPr/>
          <p:nvPr/>
        </p:nvSpPr>
        <p:spPr>
          <a:xfrm>
            <a:off x="8880046" y="4193145"/>
            <a:ext cx="223273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5" name="矩形 24"/>
          <p:cNvSpPr/>
          <p:nvPr/>
        </p:nvSpPr>
        <p:spPr>
          <a:xfrm>
            <a:off x="8880045" y="3851949"/>
            <a:ext cx="2232735" cy="369332"/>
          </a:xfrm>
          <a:prstGeom prst="rect">
            <a:avLst/>
          </a:prstGeom>
        </p:spPr>
        <p:txBody>
          <a:bodyPr wrap="square">
            <a:spAutoFit/>
          </a:bodyPr>
          <a:lstStyle/>
          <a:p>
            <a:pPr algn="just"/>
            <a:r>
              <a:rPr lang="zh-CN" altLang="en-US" b="1" dirty="0">
                <a:solidFill>
                  <a:schemeClr val="accent1"/>
                </a:solidFill>
                <a:latin typeface="微软雅黑" panose="020B0503020204020204" pitchFamily="34" charset="-122"/>
                <a:ea typeface="微软雅黑" panose="020B0503020204020204" pitchFamily="34" charset="-122"/>
              </a:rPr>
              <a:t>添加您的标题</a:t>
            </a:r>
          </a:p>
        </p:txBody>
      </p:sp>
      <p:sp>
        <p:nvSpPr>
          <p:cNvPr id="26" name="TextBox 54"/>
          <p:cNvSpPr txBox="1"/>
          <p:nvPr/>
        </p:nvSpPr>
        <p:spPr>
          <a:xfrm>
            <a:off x="1158527" y="2442666"/>
            <a:ext cx="504131" cy="523202"/>
          </a:xfrm>
          <a:prstGeom prst="rect">
            <a:avLst/>
          </a:prstGeom>
          <a:noFill/>
        </p:spPr>
        <p:txBody>
          <a:bodyPr wrap="square" lIns="91422" tIns="45711" rIns="91422" bIns="45711" rtlCol="0">
            <a:spAutoFit/>
          </a:bodyPr>
          <a:lstStyle/>
          <a:p>
            <a:pPr algn="ctr"/>
            <a:r>
              <a:rPr lang="en-US" sz="2800" b="1" dirty="0">
                <a:solidFill>
                  <a:schemeClr val="bg1"/>
                </a:solidFill>
                <a:latin typeface="微软雅黑" panose="020B0503020204020204" pitchFamily="34" charset="-122"/>
                <a:cs typeface="Aparajita" panose="020B0604020202020204" pitchFamily="34" charset="0"/>
              </a:rPr>
              <a:t>A</a:t>
            </a:r>
            <a:endParaRPr lang="id-ID" sz="2800" b="1" dirty="0">
              <a:solidFill>
                <a:schemeClr val="bg1"/>
              </a:solidFill>
              <a:latin typeface="微软雅黑" panose="020B0503020204020204" pitchFamily="34" charset="-122"/>
              <a:cs typeface="Aparajita" panose="020B0604020202020204" pitchFamily="34" charset="0"/>
            </a:endParaRPr>
          </a:p>
        </p:txBody>
      </p:sp>
      <p:sp>
        <p:nvSpPr>
          <p:cNvPr id="27" name="TextBox 55"/>
          <p:cNvSpPr txBox="1"/>
          <p:nvPr/>
        </p:nvSpPr>
        <p:spPr>
          <a:xfrm>
            <a:off x="8263884" y="2437244"/>
            <a:ext cx="504131" cy="523202"/>
          </a:xfrm>
          <a:prstGeom prst="rect">
            <a:avLst/>
          </a:prstGeom>
          <a:noFill/>
        </p:spPr>
        <p:txBody>
          <a:bodyPr wrap="square" lIns="91422" tIns="45711" rIns="91422" bIns="45711" rtlCol="0">
            <a:spAutoFit/>
          </a:bodyPr>
          <a:lstStyle/>
          <a:p>
            <a:pPr algn="ctr"/>
            <a:r>
              <a:rPr lang="en-US" sz="2800" b="1" dirty="0">
                <a:solidFill>
                  <a:schemeClr val="bg1"/>
                </a:solidFill>
                <a:latin typeface="微软雅黑" panose="020B0503020204020204" pitchFamily="34" charset="-122"/>
                <a:cs typeface="Aparajita" panose="020B0604020202020204" pitchFamily="34" charset="0"/>
              </a:rPr>
              <a:t>B</a:t>
            </a:r>
            <a:endParaRPr lang="id-ID" sz="2800" b="1" dirty="0">
              <a:solidFill>
                <a:schemeClr val="bg1"/>
              </a:solidFill>
              <a:latin typeface="微软雅黑" panose="020B0503020204020204" pitchFamily="34" charset="-122"/>
              <a:cs typeface="Aparajita" panose="020B0604020202020204" pitchFamily="34" charset="0"/>
            </a:endParaRPr>
          </a:p>
        </p:txBody>
      </p:sp>
      <p:sp>
        <p:nvSpPr>
          <p:cNvPr id="28" name="TextBox 56"/>
          <p:cNvSpPr txBox="1"/>
          <p:nvPr/>
        </p:nvSpPr>
        <p:spPr>
          <a:xfrm>
            <a:off x="1169670" y="4236186"/>
            <a:ext cx="504131" cy="523202"/>
          </a:xfrm>
          <a:prstGeom prst="rect">
            <a:avLst/>
          </a:prstGeom>
          <a:noFill/>
        </p:spPr>
        <p:txBody>
          <a:bodyPr wrap="square" lIns="91422" tIns="45711" rIns="91422" bIns="45711" rtlCol="0">
            <a:spAutoFit/>
          </a:bodyPr>
          <a:lstStyle/>
          <a:p>
            <a:pPr algn="ctr"/>
            <a:r>
              <a:rPr lang="en-US" sz="2800" b="1" dirty="0">
                <a:solidFill>
                  <a:schemeClr val="bg1"/>
                </a:solidFill>
                <a:latin typeface="微软雅黑" panose="020B0503020204020204" pitchFamily="34" charset="-122"/>
                <a:cs typeface="Aparajita" panose="020B0604020202020204" pitchFamily="34" charset="0"/>
              </a:rPr>
              <a:t>C</a:t>
            </a:r>
            <a:endParaRPr lang="id-ID" sz="2800" b="1" dirty="0">
              <a:solidFill>
                <a:schemeClr val="bg1"/>
              </a:solidFill>
              <a:latin typeface="微软雅黑" panose="020B0503020204020204" pitchFamily="34" charset="-122"/>
              <a:cs typeface="Aparajita" panose="020B0604020202020204" pitchFamily="34" charset="0"/>
            </a:endParaRPr>
          </a:p>
        </p:txBody>
      </p:sp>
      <p:sp>
        <p:nvSpPr>
          <p:cNvPr id="29" name="TextBox 57"/>
          <p:cNvSpPr txBox="1"/>
          <p:nvPr/>
        </p:nvSpPr>
        <p:spPr>
          <a:xfrm>
            <a:off x="8263884" y="4219182"/>
            <a:ext cx="504131" cy="523202"/>
          </a:xfrm>
          <a:prstGeom prst="rect">
            <a:avLst/>
          </a:prstGeom>
          <a:noFill/>
        </p:spPr>
        <p:txBody>
          <a:bodyPr wrap="square" lIns="91422" tIns="45711" rIns="91422" bIns="45711" rtlCol="0">
            <a:spAutoFit/>
          </a:bodyPr>
          <a:lstStyle/>
          <a:p>
            <a:pPr algn="ctr"/>
            <a:r>
              <a:rPr lang="en-US" sz="2800" b="1" dirty="0">
                <a:solidFill>
                  <a:schemeClr val="bg1"/>
                </a:solidFill>
                <a:latin typeface="微软雅黑" panose="020B0503020204020204" pitchFamily="34" charset="-122"/>
                <a:cs typeface="Aparajita" panose="020B0604020202020204" pitchFamily="34" charset="0"/>
              </a:rPr>
              <a:t>D</a:t>
            </a:r>
            <a:endParaRPr lang="id-ID" sz="2800" b="1" dirty="0">
              <a:solidFill>
                <a:schemeClr val="bg1"/>
              </a:solidFill>
              <a:latin typeface="微软雅黑" panose="020B0503020204020204" pitchFamily="34" charset="-122"/>
              <a:cs typeface="Aparajita" panose="020B060402020202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20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4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40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par>
                                <p:cTn id="37" presetID="53" presetClass="entr" presetSubtype="16" fill="hold" grpId="0" nodeType="withEffect">
                                  <p:stCondLst>
                                    <p:cond delay="6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childTnLst>
                          </p:cTn>
                        </p:par>
                        <p:par>
                          <p:cTn id="42" fill="hold">
                            <p:stCondLst>
                              <p:cond delay="1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50" fill="hold"/>
                                        <p:tgtEl>
                                          <p:spTgt spid="12"/>
                                        </p:tgtEl>
                                        <p:attrNameLst>
                                          <p:attrName>ppt_w</p:attrName>
                                        </p:attrNameLst>
                                      </p:cBhvr>
                                      <p:tavLst>
                                        <p:tav tm="0">
                                          <p:val>
                                            <p:fltVal val="0"/>
                                          </p:val>
                                        </p:tav>
                                        <p:tav tm="100000">
                                          <p:val>
                                            <p:strVal val="#ppt_w"/>
                                          </p:val>
                                        </p:tav>
                                      </p:tavLst>
                                    </p:anim>
                                    <p:anim calcmode="lin" valueType="num">
                                      <p:cBhvr>
                                        <p:cTn id="46" dur="250" fill="hold"/>
                                        <p:tgtEl>
                                          <p:spTgt spid="12"/>
                                        </p:tgtEl>
                                        <p:attrNameLst>
                                          <p:attrName>ppt_h</p:attrName>
                                        </p:attrNameLst>
                                      </p:cBhvr>
                                      <p:tavLst>
                                        <p:tav tm="0">
                                          <p:val>
                                            <p:fltVal val="0"/>
                                          </p:val>
                                        </p:tav>
                                        <p:tav tm="100000">
                                          <p:val>
                                            <p:strVal val="#ppt_h"/>
                                          </p:val>
                                        </p:tav>
                                      </p:tavLst>
                                    </p:anim>
                                    <p:animEffect transition="in" filter="fade">
                                      <p:cBhvr>
                                        <p:cTn id="47" dur="250"/>
                                        <p:tgtEl>
                                          <p:spTgt spid="12"/>
                                        </p:tgtEl>
                                      </p:cBhvr>
                                    </p:animEffect>
                                  </p:childTnLst>
                                </p:cTn>
                              </p:par>
                            </p:childTnLst>
                          </p:cTn>
                        </p:par>
                        <p:par>
                          <p:cTn id="48" fill="hold">
                            <p:stCondLst>
                              <p:cond delay="1500"/>
                            </p:stCondLst>
                            <p:childTnLst>
                              <p:par>
                                <p:cTn id="49" presetID="53" presetClass="entr" presetSubtype="16"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250" fill="hold"/>
                                        <p:tgtEl>
                                          <p:spTgt spid="26"/>
                                        </p:tgtEl>
                                        <p:attrNameLst>
                                          <p:attrName>ppt_w</p:attrName>
                                        </p:attrNameLst>
                                      </p:cBhvr>
                                      <p:tavLst>
                                        <p:tav tm="0">
                                          <p:val>
                                            <p:fltVal val="0"/>
                                          </p:val>
                                        </p:tav>
                                        <p:tav tm="100000">
                                          <p:val>
                                            <p:strVal val="#ppt_w"/>
                                          </p:val>
                                        </p:tav>
                                      </p:tavLst>
                                    </p:anim>
                                    <p:anim calcmode="lin" valueType="num">
                                      <p:cBhvr>
                                        <p:cTn id="52" dur="250" fill="hold"/>
                                        <p:tgtEl>
                                          <p:spTgt spid="26"/>
                                        </p:tgtEl>
                                        <p:attrNameLst>
                                          <p:attrName>ppt_h</p:attrName>
                                        </p:attrNameLst>
                                      </p:cBhvr>
                                      <p:tavLst>
                                        <p:tav tm="0">
                                          <p:val>
                                            <p:fltVal val="0"/>
                                          </p:val>
                                        </p:tav>
                                        <p:tav tm="100000">
                                          <p:val>
                                            <p:strVal val="#ppt_h"/>
                                          </p:val>
                                        </p:tav>
                                      </p:tavLst>
                                    </p:anim>
                                    <p:animEffect transition="in" filter="fade">
                                      <p:cBhvr>
                                        <p:cTn id="53" dur="250"/>
                                        <p:tgtEl>
                                          <p:spTgt spid="26"/>
                                        </p:tgtEl>
                                      </p:cBhvr>
                                    </p:animEffect>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250" fill="hold"/>
                                        <p:tgtEl>
                                          <p:spTgt spid="18"/>
                                        </p:tgtEl>
                                        <p:attrNameLst>
                                          <p:attrName>ppt_w</p:attrName>
                                        </p:attrNameLst>
                                      </p:cBhvr>
                                      <p:tavLst>
                                        <p:tav tm="0">
                                          <p:val>
                                            <p:fltVal val="0"/>
                                          </p:val>
                                        </p:tav>
                                        <p:tav tm="100000">
                                          <p:val>
                                            <p:strVal val="#ppt_w"/>
                                          </p:val>
                                        </p:tav>
                                      </p:tavLst>
                                    </p:anim>
                                    <p:anim calcmode="lin" valueType="num">
                                      <p:cBhvr>
                                        <p:cTn id="58" dur="250" fill="hold"/>
                                        <p:tgtEl>
                                          <p:spTgt spid="18"/>
                                        </p:tgtEl>
                                        <p:attrNameLst>
                                          <p:attrName>ppt_h</p:attrName>
                                        </p:attrNameLst>
                                      </p:cBhvr>
                                      <p:tavLst>
                                        <p:tav tm="0">
                                          <p:val>
                                            <p:fltVal val="0"/>
                                          </p:val>
                                        </p:tav>
                                        <p:tav tm="100000">
                                          <p:val>
                                            <p:strVal val="#ppt_h"/>
                                          </p:val>
                                        </p:tav>
                                      </p:tavLst>
                                    </p:anim>
                                    <p:animEffect transition="in" filter="fade">
                                      <p:cBhvr>
                                        <p:cTn id="59" dur="250"/>
                                        <p:tgtEl>
                                          <p:spTgt spid="18"/>
                                        </p:tgtEl>
                                      </p:cBhvr>
                                    </p:animEffect>
                                  </p:childTnLst>
                                </p:cTn>
                              </p:par>
                            </p:childTnLst>
                          </p:cTn>
                        </p:par>
                        <p:par>
                          <p:cTn id="60" fill="hold">
                            <p:stCondLst>
                              <p:cond delay="2500"/>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17"/>
                                        </p:tgtEl>
                                        <p:attrNameLst>
                                          <p:attrName>style.visibility</p:attrName>
                                        </p:attrNameLst>
                                      </p:cBhvr>
                                      <p:to>
                                        <p:strVal val="visible"/>
                                      </p:to>
                                    </p:set>
                                    <p:anim calcmode="lin" valueType="num">
                                      <p:cBhvr>
                                        <p:cTn id="63" dur="250" fill="hold"/>
                                        <p:tgtEl>
                                          <p:spTgt spid="17"/>
                                        </p:tgtEl>
                                        <p:attrNameLst>
                                          <p:attrName>ppt_w</p:attrName>
                                        </p:attrNameLst>
                                      </p:cBhvr>
                                      <p:tavLst>
                                        <p:tav tm="0">
                                          <p:val>
                                            <p:fltVal val="0"/>
                                          </p:val>
                                        </p:tav>
                                        <p:tav tm="100000">
                                          <p:val>
                                            <p:strVal val="#ppt_w"/>
                                          </p:val>
                                        </p:tav>
                                      </p:tavLst>
                                    </p:anim>
                                    <p:anim calcmode="lin" valueType="num">
                                      <p:cBhvr>
                                        <p:cTn id="64" dur="250" fill="hold"/>
                                        <p:tgtEl>
                                          <p:spTgt spid="17"/>
                                        </p:tgtEl>
                                        <p:attrNameLst>
                                          <p:attrName>ppt_h</p:attrName>
                                        </p:attrNameLst>
                                      </p:cBhvr>
                                      <p:tavLst>
                                        <p:tav tm="0">
                                          <p:val>
                                            <p:fltVal val="0"/>
                                          </p:val>
                                        </p:tav>
                                        <p:tav tm="100000">
                                          <p:val>
                                            <p:strVal val="#ppt_h"/>
                                          </p:val>
                                        </p:tav>
                                      </p:tavLst>
                                    </p:anim>
                                    <p:animEffect transition="in" filter="fade">
                                      <p:cBhvr>
                                        <p:cTn id="65" dur="250"/>
                                        <p:tgtEl>
                                          <p:spTgt spid="17"/>
                                        </p:tgtEl>
                                      </p:cBhvr>
                                    </p:animEffect>
                                  </p:childTnLst>
                                </p:cTn>
                              </p:par>
                            </p:childTnLst>
                          </p:cTn>
                        </p:par>
                        <p:par>
                          <p:cTn id="66" fill="hold">
                            <p:stCondLst>
                              <p:cond delay="4125"/>
                            </p:stCondLst>
                            <p:childTnLst>
                              <p:par>
                                <p:cTn id="67" presetID="53" presetClass="entr" presetSubtype="16"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50" fill="hold"/>
                                        <p:tgtEl>
                                          <p:spTgt spid="13"/>
                                        </p:tgtEl>
                                        <p:attrNameLst>
                                          <p:attrName>ppt_w</p:attrName>
                                        </p:attrNameLst>
                                      </p:cBhvr>
                                      <p:tavLst>
                                        <p:tav tm="0">
                                          <p:val>
                                            <p:fltVal val="0"/>
                                          </p:val>
                                        </p:tav>
                                        <p:tav tm="100000">
                                          <p:val>
                                            <p:strVal val="#ppt_w"/>
                                          </p:val>
                                        </p:tav>
                                      </p:tavLst>
                                    </p:anim>
                                    <p:anim calcmode="lin" valueType="num">
                                      <p:cBhvr>
                                        <p:cTn id="70" dur="250" fill="hold"/>
                                        <p:tgtEl>
                                          <p:spTgt spid="13"/>
                                        </p:tgtEl>
                                        <p:attrNameLst>
                                          <p:attrName>ppt_h</p:attrName>
                                        </p:attrNameLst>
                                      </p:cBhvr>
                                      <p:tavLst>
                                        <p:tav tm="0">
                                          <p:val>
                                            <p:fltVal val="0"/>
                                          </p:val>
                                        </p:tav>
                                        <p:tav tm="100000">
                                          <p:val>
                                            <p:strVal val="#ppt_h"/>
                                          </p:val>
                                        </p:tav>
                                      </p:tavLst>
                                    </p:anim>
                                    <p:animEffect transition="in" filter="fade">
                                      <p:cBhvr>
                                        <p:cTn id="71" dur="250"/>
                                        <p:tgtEl>
                                          <p:spTgt spid="13"/>
                                        </p:tgtEl>
                                      </p:cBhvr>
                                    </p:animEffect>
                                  </p:childTnLst>
                                </p:cTn>
                              </p:par>
                            </p:childTnLst>
                          </p:cTn>
                        </p:par>
                        <p:par>
                          <p:cTn id="72" fill="hold">
                            <p:stCondLst>
                              <p:cond delay="4625"/>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250" fill="hold"/>
                                        <p:tgtEl>
                                          <p:spTgt spid="27"/>
                                        </p:tgtEl>
                                        <p:attrNameLst>
                                          <p:attrName>ppt_w</p:attrName>
                                        </p:attrNameLst>
                                      </p:cBhvr>
                                      <p:tavLst>
                                        <p:tav tm="0">
                                          <p:val>
                                            <p:fltVal val="0"/>
                                          </p:val>
                                        </p:tav>
                                        <p:tav tm="100000">
                                          <p:val>
                                            <p:strVal val="#ppt_w"/>
                                          </p:val>
                                        </p:tav>
                                      </p:tavLst>
                                    </p:anim>
                                    <p:anim calcmode="lin" valueType="num">
                                      <p:cBhvr>
                                        <p:cTn id="76" dur="250" fill="hold"/>
                                        <p:tgtEl>
                                          <p:spTgt spid="27"/>
                                        </p:tgtEl>
                                        <p:attrNameLst>
                                          <p:attrName>ppt_h</p:attrName>
                                        </p:attrNameLst>
                                      </p:cBhvr>
                                      <p:tavLst>
                                        <p:tav tm="0">
                                          <p:val>
                                            <p:fltVal val="0"/>
                                          </p:val>
                                        </p:tav>
                                        <p:tav tm="100000">
                                          <p:val>
                                            <p:strVal val="#ppt_h"/>
                                          </p:val>
                                        </p:tav>
                                      </p:tavLst>
                                    </p:anim>
                                    <p:animEffect transition="in" filter="fade">
                                      <p:cBhvr>
                                        <p:cTn id="77" dur="250"/>
                                        <p:tgtEl>
                                          <p:spTgt spid="27"/>
                                        </p:tgtEl>
                                      </p:cBhvr>
                                    </p:animEffect>
                                  </p:childTnLst>
                                </p:cTn>
                              </p:par>
                            </p:childTnLst>
                          </p:cTn>
                        </p:par>
                        <p:par>
                          <p:cTn id="78" fill="hold">
                            <p:stCondLst>
                              <p:cond delay="5125"/>
                            </p:stCondLst>
                            <p:childTnLst>
                              <p:par>
                                <p:cTn id="79" presetID="53" presetClass="entr" presetSubtype="16"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p:cTn id="81" dur="250" fill="hold"/>
                                        <p:tgtEl>
                                          <p:spTgt spid="23"/>
                                        </p:tgtEl>
                                        <p:attrNameLst>
                                          <p:attrName>ppt_w</p:attrName>
                                        </p:attrNameLst>
                                      </p:cBhvr>
                                      <p:tavLst>
                                        <p:tav tm="0">
                                          <p:val>
                                            <p:fltVal val="0"/>
                                          </p:val>
                                        </p:tav>
                                        <p:tav tm="100000">
                                          <p:val>
                                            <p:strVal val="#ppt_w"/>
                                          </p:val>
                                        </p:tav>
                                      </p:tavLst>
                                    </p:anim>
                                    <p:anim calcmode="lin" valueType="num">
                                      <p:cBhvr>
                                        <p:cTn id="82" dur="250" fill="hold"/>
                                        <p:tgtEl>
                                          <p:spTgt spid="23"/>
                                        </p:tgtEl>
                                        <p:attrNameLst>
                                          <p:attrName>ppt_h</p:attrName>
                                        </p:attrNameLst>
                                      </p:cBhvr>
                                      <p:tavLst>
                                        <p:tav tm="0">
                                          <p:val>
                                            <p:fltVal val="0"/>
                                          </p:val>
                                        </p:tav>
                                        <p:tav tm="100000">
                                          <p:val>
                                            <p:strVal val="#ppt_h"/>
                                          </p:val>
                                        </p:tav>
                                      </p:tavLst>
                                    </p:anim>
                                    <p:animEffect transition="in" filter="fade">
                                      <p:cBhvr>
                                        <p:cTn id="83" dur="250"/>
                                        <p:tgtEl>
                                          <p:spTgt spid="23"/>
                                        </p:tgtEl>
                                      </p:cBhvr>
                                    </p:animEffect>
                                  </p:childTnLst>
                                </p:cTn>
                              </p:par>
                            </p:childTnLst>
                          </p:cTn>
                        </p:par>
                        <p:par>
                          <p:cTn id="84" fill="hold">
                            <p:stCondLst>
                              <p:cond delay="5625"/>
                            </p:stCondLst>
                            <p:childTnLst>
                              <p:par>
                                <p:cTn id="85" presetID="53" presetClass="entr" presetSubtype="16" fill="hold" grpId="0" nodeType="afterEffect">
                                  <p:stCondLst>
                                    <p:cond delay="0"/>
                                  </p:stCondLst>
                                  <p:iterate type="lt">
                                    <p:tmPct val="10000"/>
                                  </p:iterate>
                                  <p:childTnLst>
                                    <p:set>
                                      <p:cBhvr>
                                        <p:cTn id="86" dur="1" fill="hold">
                                          <p:stCondLst>
                                            <p:cond delay="0"/>
                                          </p:stCondLst>
                                        </p:cTn>
                                        <p:tgtEl>
                                          <p:spTgt spid="22"/>
                                        </p:tgtEl>
                                        <p:attrNameLst>
                                          <p:attrName>style.visibility</p:attrName>
                                        </p:attrNameLst>
                                      </p:cBhvr>
                                      <p:to>
                                        <p:strVal val="visible"/>
                                      </p:to>
                                    </p:set>
                                    <p:anim calcmode="lin" valueType="num">
                                      <p:cBhvr>
                                        <p:cTn id="87" dur="250" fill="hold"/>
                                        <p:tgtEl>
                                          <p:spTgt spid="22"/>
                                        </p:tgtEl>
                                        <p:attrNameLst>
                                          <p:attrName>ppt_w</p:attrName>
                                        </p:attrNameLst>
                                      </p:cBhvr>
                                      <p:tavLst>
                                        <p:tav tm="0">
                                          <p:val>
                                            <p:fltVal val="0"/>
                                          </p:val>
                                        </p:tav>
                                        <p:tav tm="100000">
                                          <p:val>
                                            <p:strVal val="#ppt_w"/>
                                          </p:val>
                                        </p:tav>
                                      </p:tavLst>
                                    </p:anim>
                                    <p:anim calcmode="lin" valueType="num">
                                      <p:cBhvr>
                                        <p:cTn id="88" dur="250" fill="hold"/>
                                        <p:tgtEl>
                                          <p:spTgt spid="22"/>
                                        </p:tgtEl>
                                        <p:attrNameLst>
                                          <p:attrName>ppt_h</p:attrName>
                                        </p:attrNameLst>
                                      </p:cBhvr>
                                      <p:tavLst>
                                        <p:tav tm="0">
                                          <p:val>
                                            <p:fltVal val="0"/>
                                          </p:val>
                                        </p:tav>
                                        <p:tav tm="100000">
                                          <p:val>
                                            <p:strVal val="#ppt_h"/>
                                          </p:val>
                                        </p:tav>
                                      </p:tavLst>
                                    </p:anim>
                                    <p:animEffect transition="in" filter="fade">
                                      <p:cBhvr>
                                        <p:cTn id="89" dur="250"/>
                                        <p:tgtEl>
                                          <p:spTgt spid="22"/>
                                        </p:tgtEl>
                                      </p:cBhvr>
                                    </p:animEffect>
                                  </p:childTnLst>
                                </p:cTn>
                              </p:par>
                            </p:childTnLst>
                          </p:cTn>
                        </p:par>
                        <p:par>
                          <p:cTn id="90" fill="hold">
                            <p:stCondLst>
                              <p:cond delay="6049"/>
                            </p:stCondLst>
                            <p:childTnLst>
                              <p:par>
                                <p:cTn id="91" presetID="53" presetClass="entr" presetSubtype="16" fill="hold" grpId="0" nodeType="after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50" fill="hold"/>
                                        <p:tgtEl>
                                          <p:spTgt spid="14"/>
                                        </p:tgtEl>
                                        <p:attrNameLst>
                                          <p:attrName>ppt_w</p:attrName>
                                        </p:attrNameLst>
                                      </p:cBhvr>
                                      <p:tavLst>
                                        <p:tav tm="0">
                                          <p:val>
                                            <p:fltVal val="0"/>
                                          </p:val>
                                        </p:tav>
                                        <p:tav tm="100000">
                                          <p:val>
                                            <p:strVal val="#ppt_w"/>
                                          </p:val>
                                        </p:tav>
                                      </p:tavLst>
                                    </p:anim>
                                    <p:anim calcmode="lin" valueType="num">
                                      <p:cBhvr>
                                        <p:cTn id="94" dur="250" fill="hold"/>
                                        <p:tgtEl>
                                          <p:spTgt spid="14"/>
                                        </p:tgtEl>
                                        <p:attrNameLst>
                                          <p:attrName>ppt_h</p:attrName>
                                        </p:attrNameLst>
                                      </p:cBhvr>
                                      <p:tavLst>
                                        <p:tav tm="0">
                                          <p:val>
                                            <p:fltVal val="0"/>
                                          </p:val>
                                        </p:tav>
                                        <p:tav tm="100000">
                                          <p:val>
                                            <p:strVal val="#ppt_h"/>
                                          </p:val>
                                        </p:tav>
                                      </p:tavLst>
                                    </p:anim>
                                    <p:animEffect transition="in" filter="fade">
                                      <p:cBhvr>
                                        <p:cTn id="95" dur="250"/>
                                        <p:tgtEl>
                                          <p:spTgt spid="14"/>
                                        </p:tgtEl>
                                      </p:cBhvr>
                                    </p:animEffect>
                                  </p:childTnLst>
                                </p:cTn>
                              </p:par>
                            </p:childTnLst>
                          </p:cTn>
                        </p:par>
                        <p:par>
                          <p:cTn id="96" fill="hold">
                            <p:stCondLst>
                              <p:cond delay="6549"/>
                            </p:stCondLst>
                            <p:childTnLst>
                              <p:par>
                                <p:cTn id="97" presetID="53" presetClass="entr" presetSubtype="16" fill="hold" grpId="0" nodeType="after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p:cTn id="99" dur="250" fill="hold"/>
                                        <p:tgtEl>
                                          <p:spTgt spid="28"/>
                                        </p:tgtEl>
                                        <p:attrNameLst>
                                          <p:attrName>ppt_w</p:attrName>
                                        </p:attrNameLst>
                                      </p:cBhvr>
                                      <p:tavLst>
                                        <p:tav tm="0">
                                          <p:val>
                                            <p:fltVal val="0"/>
                                          </p:val>
                                        </p:tav>
                                        <p:tav tm="100000">
                                          <p:val>
                                            <p:strVal val="#ppt_w"/>
                                          </p:val>
                                        </p:tav>
                                      </p:tavLst>
                                    </p:anim>
                                    <p:anim calcmode="lin" valueType="num">
                                      <p:cBhvr>
                                        <p:cTn id="100" dur="250" fill="hold"/>
                                        <p:tgtEl>
                                          <p:spTgt spid="28"/>
                                        </p:tgtEl>
                                        <p:attrNameLst>
                                          <p:attrName>ppt_h</p:attrName>
                                        </p:attrNameLst>
                                      </p:cBhvr>
                                      <p:tavLst>
                                        <p:tav tm="0">
                                          <p:val>
                                            <p:fltVal val="0"/>
                                          </p:val>
                                        </p:tav>
                                        <p:tav tm="100000">
                                          <p:val>
                                            <p:strVal val="#ppt_h"/>
                                          </p:val>
                                        </p:tav>
                                      </p:tavLst>
                                    </p:anim>
                                    <p:animEffect transition="in" filter="fade">
                                      <p:cBhvr>
                                        <p:cTn id="101" dur="250"/>
                                        <p:tgtEl>
                                          <p:spTgt spid="28"/>
                                        </p:tgtEl>
                                      </p:cBhvr>
                                    </p:animEffect>
                                  </p:childTnLst>
                                </p:cTn>
                              </p:par>
                            </p:childTnLst>
                          </p:cTn>
                        </p:par>
                        <p:par>
                          <p:cTn id="102" fill="hold">
                            <p:stCondLst>
                              <p:cond delay="7049"/>
                            </p:stCondLst>
                            <p:childTnLst>
                              <p:par>
                                <p:cTn id="103" presetID="53" presetClass="entr" presetSubtype="16" fill="hold" grpId="0" nodeType="after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50" fill="hold"/>
                                        <p:tgtEl>
                                          <p:spTgt spid="20"/>
                                        </p:tgtEl>
                                        <p:attrNameLst>
                                          <p:attrName>ppt_w</p:attrName>
                                        </p:attrNameLst>
                                      </p:cBhvr>
                                      <p:tavLst>
                                        <p:tav tm="0">
                                          <p:val>
                                            <p:fltVal val="0"/>
                                          </p:val>
                                        </p:tav>
                                        <p:tav tm="100000">
                                          <p:val>
                                            <p:strVal val="#ppt_w"/>
                                          </p:val>
                                        </p:tav>
                                      </p:tavLst>
                                    </p:anim>
                                    <p:anim calcmode="lin" valueType="num">
                                      <p:cBhvr>
                                        <p:cTn id="106" dur="250" fill="hold"/>
                                        <p:tgtEl>
                                          <p:spTgt spid="20"/>
                                        </p:tgtEl>
                                        <p:attrNameLst>
                                          <p:attrName>ppt_h</p:attrName>
                                        </p:attrNameLst>
                                      </p:cBhvr>
                                      <p:tavLst>
                                        <p:tav tm="0">
                                          <p:val>
                                            <p:fltVal val="0"/>
                                          </p:val>
                                        </p:tav>
                                        <p:tav tm="100000">
                                          <p:val>
                                            <p:strVal val="#ppt_h"/>
                                          </p:val>
                                        </p:tav>
                                      </p:tavLst>
                                    </p:anim>
                                    <p:animEffect transition="in" filter="fade">
                                      <p:cBhvr>
                                        <p:cTn id="107" dur="250"/>
                                        <p:tgtEl>
                                          <p:spTgt spid="20"/>
                                        </p:tgtEl>
                                      </p:cBhvr>
                                    </p:animEffect>
                                  </p:childTnLst>
                                </p:cTn>
                              </p:par>
                            </p:childTnLst>
                          </p:cTn>
                        </p:par>
                        <p:par>
                          <p:cTn id="108" fill="hold">
                            <p:stCondLst>
                              <p:cond delay="7549"/>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19"/>
                                        </p:tgtEl>
                                        <p:attrNameLst>
                                          <p:attrName>style.visibility</p:attrName>
                                        </p:attrNameLst>
                                      </p:cBhvr>
                                      <p:to>
                                        <p:strVal val="visible"/>
                                      </p:to>
                                    </p:set>
                                    <p:anim calcmode="lin" valueType="num">
                                      <p:cBhvr>
                                        <p:cTn id="111" dur="250" fill="hold"/>
                                        <p:tgtEl>
                                          <p:spTgt spid="19"/>
                                        </p:tgtEl>
                                        <p:attrNameLst>
                                          <p:attrName>ppt_w</p:attrName>
                                        </p:attrNameLst>
                                      </p:cBhvr>
                                      <p:tavLst>
                                        <p:tav tm="0">
                                          <p:val>
                                            <p:fltVal val="0"/>
                                          </p:val>
                                        </p:tav>
                                        <p:tav tm="100000">
                                          <p:val>
                                            <p:strVal val="#ppt_w"/>
                                          </p:val>
                                        </p:tav>
                                      </p:tavLst>
                                    </p:anim>
                                    <p:anim calcmode="lin" valueType="num">
                                      <p:cBhvr>
                                        <p:cTn id="112" dur="250" fill="hold"/>
                                        <p:tgtEl>
                                          <p:spTgt spid="19"/>
                                        </p:tgtEl>
                                        <p:attrNameLst>
                                          <p:attrName>ppt_h</p:attrName>
                                        </p:attrNameLst>
                                      </p:cBhvr>
                                      <p:tavLst>
                                        <p:tav tm="0">
                                          <p:val>
                                            <p:fltVal val="0"/>
                                          </p:val>
                                        </p:tav>
                                        <p:tav tm="100000">
                                          <p:val>
                                            <p:strVal val="#ppt_h"/>
                                          </p:val>
                                        </p:tav>
                                      </p:tavLst>
                                    </p:anim>
                                    <p:animEffect transition="in" filter="fade">
                                      <p:cBhvr>
                                        <p:cTn id="113" dur="250"/>
                                        <p:tgtEl>
                                          <p:spTgt spid="19"/>
                                        </p:tgtEl>
                                      </p:cBhvr>
                                    </p:animEffect>
                                  </p:childTnLst>
                                </p:cTn>
                              </p:par>
                            </p:childTnLst>
                          </p:cTn>
                        </p:par>
                        <p:par>
                          <p:cTn id="114" fill="hold">
                            <p:stCondLst>
                              <p:cond delay="7974"/>
                            </p:stCondLst>
                            <p:childTnLst>
                              <p:par>
                                <p:cTn id="115" presetID="53" presetClass="entr" presetSubtype="16" fill="hold" grpId="0" nodeType="after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50" fill="hold"/>
                                        <p:tgtEl>
                                          <p:spTgt spid="15"/>
                                        </p:tgtEl>
                                        <p:attrNameLst>
                                          <p:attrName>ppt_w</p:attrName>
                                        </p:attrNameLst>
                                      </p:cBhvr>
                                      <p:tavLst>
                                        <p:tav tm="0">
                                          <p:val>
                                            <p:fltVal val="0"/>
                                          </p:val>
                                        </p:tav>
                                        <p:tav tm="100000">
                                          <p:val>
                                            <p:strVal val="#ppt_w"/>
                                          </p:val>
                                        </p:tav>
                                      </p:tavLst>
                                    </p:anim>
                                    <p:anim calcmode="lin" valueType="num">
                                      <p:cBhvr>
                                        <p:cTn id="118" dur="250" fill="hold"/>
                                        <p:tgtEl>
                                          <p:spTgt spid="15"/>
                                        </p:tgtEl>
                                        <p:attrNameLst>
                                          <p:attrName>ppt_h</p:attrName>
                                        </p:attrNameLst>
                                      </p:cBhvr>
                                      <p:tavLst>
                                        <p:tav tm="0">
                                          <p:val>
                                            <p:fltVal val="0"/>
                                          </p:val>
                                        </p:tav>
                                        <p:tav tm="100000">
                                          <p:val>
                                            <p:strVal val="#ppt_h"/>
                                          </p:val>
                                        </p:tav>
                                      </p:tavLst>
                                    </p:anim>
                                    <p:animEffect transition="in" filter="fade">
                                      <p:cBhvr>
                                        <p:cTn id="119" dur="250"/>
                                        <p:tgtEl>
                                          <p:spTgt spid="15"/>
                                        </p:tgtEl>
                                      </p:cBhvr>
                                    </p:animEffect>
                                  </p:childTnLst>
                                </p:cTn>
                              </p:par>
                            </p:childTnLst>
                          </p:cTn>
                        </p:par>
                        <p:par>
                          <p:cTn id="120" fill="hold">
                            <p:stCondLst>
                              <p:cond delay="8474"/>
                            </p:stCondLst>
                            <p:childTnLst>
                              <p:par>
                                <p:cTn id="121" presetID="53" presetClass="entr" presetSubtype="16" fill="hold" grpId="0" nodeType="afterEffect">
                                  <p:stCondLst>
                                    <p:cond delay="0"/>
                                  </p:stCondLst>
                                  <p:childTnLst>
                                    <p:set>
                                      <p:cBhvr>
                                        <p:cTn id="122" dur="1" fill="hold">
                                          <p:stCondLst>
                                            <p:cond delay="0"/>
                                          </p:stCondLst>
                                        </p:cTn>
                                        <p:tgtEl>
                                          <p:spTgt spid="29"/>
                                        </p:tgtEl>
                                        <p:attrNameLst>
                                          <p:attrName>style.visibility</p:attrName>
                                        </p:attrNameLst>
                                      </p:cBhvr>
                                      <p:to>
                                        <p:strVal val="visible"/>
                                      </p:to>
                                    </p:set>
                                    <p:anim calcmode="lin" valueType="num">
                                      <p:cBhvr>
                                        <p:cTn id="123" dur="250" fill="hold"/>
                                        <p:tgtEl>
                                          <p:spTgt spid="29"/>
                                        </p:tgtEl>
                                        <p:attrNameLst>
                                          <p:attrName>ppt_w</p:attrName>
                                        </p:attrNameLst>
                                      </p:cBhvr>
                                      <p:tavLst>
                                        <p:tav tm="0">
                                          <p:val>
                                            <p:fltVal val="0"/>
                                          </p:val>
                                        </p:tav>
                                        <p:tav tm="100000">
                                          <p:val>
                                            <p:strVal val="#ppt_w"/>
                                          </p:val>
                                        </p:tav>
                                      </p:tavLst>
                                    </p:anim>
                                    <p:anim calcmode="lin" valueType="num">
                                      <p:cBhvr>
                                        <p:cTn id="124" dur="250" fill="hold"/>
                                        <p:tgtEl>
                                          <p:spTgt spid="29"/>
                                        </p:tgtEl>
                                        <p:attrNameLst>
                                          <p:attrName>ppt_h</p:attrName>
                                        </p:attrNameLst>
                                      </p:cBhvr>
                                      <p:tavLst>
                                        <p:tav tm="0">
                                          <p:val>
                                            <p:fltVal val="0"/>
                                          </p:val>
                                        </p:tav>
                                        <p:tav tm="100000">
                                          <p:val>
                                            <p:strVal val="#ppt_h"/>
                                          </p:val>
                                        </p:tav>
                                      </p:tavLst>
                                    </p:anim>
                                    <p:animEffect transition="in" filter="fade">
                                      <p:cBhvr>
                                        <p:cTn id="125" dur="250"/>
                                        <p:tgtEl>
                                          <p:spTgt spid="29"/>
                                        </p:tgtEl>
                                      </p:cBhvr>
                                    </p:animEffect>
                                  </p:childTnLst>
                                </p:cTn>
                              </p:par>
                            </p:childTnLst>
                          </p:cTn>
                        </p:par>
                        <p:par>
                          <p:cTn id="126" fill="hold">
                            <p:stCondLst>
                              <p:cond delay="8974"/>
                            </p:stCondLst>
                            <p:childTnLst>
                              <p:par>
                                <p:cTn id="127" presetID="53" presetClass="entr" presetSubtype="16" fill="hold" grpId="0" nodeType="after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p:cTn id="129" dur="250" fill="hold"/>
                                        <p:tgtEl>
                                          <p:spTgt spid="25"/>
                                        </p:tgtEl>
                                        <p:attrNameLst>
                                          <p:attrName>ppt_w</p:attrName>
                                        </p:attrNameLst>
                                      </p:cBhvr>
                                      <p:tavLst>
                                        <p:tav tm="0">
                                          <p:val>
                                            <p:fltVal val="0"/>
                                          </p:val>
                                        </p:tav>
                                        <p:tav tm="100000">
                                          <p:val>
                                            <p:strVal val="#ppt_w"/>
                                          </p:val>
                                        </p:tav>
                                      </p:tavLst>
                                    </p:anim>
                                    <p:anim calcmode="lin" valueType="num">
                                      <p:cBhvr>
                                        <p:cTn id="130" dur="250" fill="hold"/>
                                        <p:tgtEl>
                                          <p:spTgt spid="25"/>
                                        </p:tgtEl>
                                        <p:attrNameLst>
                                          <p:attrName>ppt_h</p:attrName>
                                        </p:attrNameLst>
                                      </p:cBhvr>
                                      <p:tavLst>
                                        <p:tav tm="0">
                                          <p:val>
                                            <p:fltVal val="0"/>
                                          </p:val>
                                        </p:tav>
                                        <p:tav tm="100000">
                                          <p:val>
                                            <p:strVal val="#ppt_h"/>
                                          </p:val>
                                        </p:tav>
                                      </p:tavLst>
                                    </p:anim>
                                    <p:animEffect transition="in" filter="fade">
                                      <p:cBhvr>
                                        <p:cTn id="131" dur="250"/>
                                        <p:tgtEl>
                                          <p:spTgt spid="25"/>
                                        </p:tgtEl>
                                      </p:cBhvr>
                                    </p:animEffect>
                                  </p:childTnLst>
                                </p:cTn>
                              </p:par>
                            </p:childTnLst>
                          </p:cTn>
                        </p:par>
                        <p:par>
                          <p:cTn id="132" fill="hold">
                            <p:stCondLst>
                              <p:cond delay="9474"/>
                            </p:stCondLst>
                            <p:childTnLst>
                              <p:par>
                                <p:cTn id="133" presetID="53" presetClass="entr" presetSubtype="16" fill="hold" grpId="0" nodeType="afterEffect">
                                  <p:stCondLst>
                                    <p:cond delay="0"/>
                                  </p:stCondLst>
                                  <p:iterate type="lt">
                                    <p:tmPct val="10000"/>
                                  </p:iterate>
                                  <p:childTnLst>
                                    <p:set>
                                      <p:cBhvr>
                                        <p:cTn id="134" dur="1" fill="hold">
                                          <p:stCondLst>
                                            <p:cond delay="0"/>
                                          </p:stCondLst>
                                        </p:cTn>
                                        <p:tgtEl>
                                          <p:spTgt spid="24"/>
                                        </p:tgtEl>
                                        <p:attrNameLst>
                                          <p:attrName>style.visibility</p:attrName>
                                        </p:attrNameLst>
                                      </p:cBhvr>
                                      <p:to>
                                        <p:strVal val="visible"/>
                                      </p:to>
                                    </p:set>
                                    <p:anim calcmode="lin" valueType="num">
                                      <p:cBhvr>
                                        <p:cTn id="135" dur="250" fill="hold"/>
                                        <p:tgtEl>
                                          <p:spTgt spid="24"/>
                                        </p:tgtEl>
                                        <p:attrNameLst>
                                          <p:attrName>ppt_w</p:attrName>
                                        </p:attrNameLst>
                                      </p:cBhvr>
                                      <p:tavLst>
                                        <p:tav tm="0">
                                          <p:val>
                                            <p:fltVal val="0"/>
                                          </p:val>
                                        </p:tav>
                                        <p:tav tm="100000">
                                          <p:val>
                                            <p:strVal val="#ppt_w"/>
                                          </p:val>
                                        </p:tav>
                                      </p:tavLst>
                                    </p:anim>
                                    <p:anim calcmode="lin" valueType="num">
                                      <p:cBhvr>
                                        <p:cTn id="136" dur="250" fill="hold"/>
                                        <p:tgtEl>
                                          <p:spTgt spid="24"/>
                                        </p:tgtEl>
                                        <p:attrNameLst>
                                          <p:attrName>ppt_h</p:attrName>
                                        </p:attrNameLst>
                                      </p:cBhvr>
                                      <p:tavLst>
                                        <p:tav tm="0">
                                          <p:val>
                                            <p:fltVal val="0"/>
                                          </p:val>
                                        </p:tav>
                                        <p:tav tm="100000">
                                          <p:val>
                                            <p:strVal val="#ppt_h"/>
                                          </p:val>
                                        </p:tav>
                                      </p:tavLst>
                                    </p:anim>
                                    <p:animEffect transition="in" filter="fade">
                                      <p:cBhvr>
                                        <p:cTn id="137" dur="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p:bldP spid="10" grpId="0" animBg="1"/>
      <p:bldP spid="11" grpId="0"/>
      <p:bldP spid="12" grpId="0" animBg="1"/>
      <p:bldP spid="13" grpId="0" animBg="1"/>
      <p:bldP spid="14" grpId="0" animBg="1"/>
      <p:bldP spid="15" grpId="0" animBg="1"/>
      <p:bldP spid="17" grpId="0"/>
      <p:bldP spid="18" grpId="0"/>
      <p:bldP spid="19" grpId="0"/>
      <p:bldP spid="20" grpId="0"/>
      <p:bldP spid="22" grpId="0"/>
      <p:bldP spid="23" grpId="0"/>
      <p:bldP spid="24" grpId="0"/>
      <p:bldP spid="25" grpId="0"/>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任意多边形 5"/>
          <p:cNvSpPr/>
          <p:nvPr>
            <p:custDataLst>
              <p:tags r:id="rId1"/>
            </p:custDataLst>
          </p:nvPr>
        </p:nvSpPr>
        <p:spPr bwMode="auto">
          <a:xfrm>
            <a:off x="1194476" y="1490759"/>
            <a:ext cx="2192578" cy="4318752"/>
          </a:xfrm>
          <a:custGeom>
            <a:avLst/>
            <a:gdLst/>
            <a:ahLst/>
            <a:cxnLst/>
            <a:rect l="l" t="t" r="r" b="b"/>
            <a:pathLst>
              <a:path w="1620180" h="3192123">
                <a:moveTo>
                  <a:pt x="175619" y="98"/>
                </a:moveTo>
                <a:cubicBezTo>
                  <a:pt x="189197" y="-316"/>
                  <a:pt x="203071" y="565"/>
                  <a:pt x="217047" y="2846"/>
                </a:cubicBezTo>
                <a:lnTo>
                  <a:pt x="1498868" y="213511"/>
                </a:lnTo>
                <a:cubicBezTo>
                  <a:pt x="1566467" y="224396"/>
                  <a:pt x="1620180" y="281064"/>
                  <a:pt x="1620180" y="346377"/>
                </a:cubicBezTo>
                <a:lnTo>
                  <a:pt x="1620180" y="792725"/>
                </a:lnTo>
                <a:lnTo>
                  <a:pt x="1620180" y="2187291"/>
                </a:lnTo>
                <a:lnTo>
                  <a:pt x="1620180" y="2633639"/>
                </a:lnTo>
                <a:cubicBezTo>
                  <a:pt x="1620180" y="2702473"/>
                  <a:pt x="1571582" y="2746975"/>
                  <a:pt x="1519330" y="2763944"/>
                </a:cubicBezTo>
                <a:lnTo>
                  <a:pt x="250299" y="3181111"/>
                </a:lnTo>
                <a:cubicBezTo>
                  <a:pt x="126428" y="3221771"/>
                  <a:pt x="0" y="3144613"/>
                  <a:pt x="0" y="3035439"/>
                </a:cubicBezTo>
                <a:lnTo>
                  <a:pt x="0" y="2589091"/>
                </a:lnTo>
                <a:lnTo>
                  <a:pt x="0" y="608633"/>
                </a:lnTo>
                <a:lnTo>
                  <a:pt x="0" y="162285"/>
                </a:lnTo>
                <a:cubicBezTo>
                  <a:pt x="0" y="69279"/>
                  <a:pt x="80571" y="2991"/>
                  <a:pt x="175619" y="98"/>
                </a:cubicBezTo>
                <a:close/>
              </a:path>
            </a:pathLst>
          </a:custGeom>
          <a:solidFill>
            <a:schemeClr val="accent1"/>
          </a:solidFill>
          <a:ln w="9525">
            <a:noFill/>
            <a:round/>
          </a:ln>
          <a:effectLst>
            <a:outerShdw blurRad="254000" dist="152400" dir="2700000" algn="tl" rotWithShape="0">
              <a:prstClr val="black">
                <a:alpha val="6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0" name="PA_任意多边形 25"/>
          <p:cNvSpPr/>
          <p:nvPr>
            <p:custDataLst>
              <p:tags r:id="rId2"/>
            </p:custDataLst>
          </p:nvPr>
        </p:nvSpPr>
        <p:spPr bwMode="auto">
          <a:xfrm>
            <a:off x="1194477" y="2035679"/>
            <a:ext cx="451166" cy="618420"/>
          </a:xfrm>
          <a:custGeom>
            <a:avLst/>
            <a:gdLst>
              <a:gd name="T0" fmla="*/ 232 w 913"/>
              <a:gd name="T1" fmla="*/ 1362 h 1362"/>
              <a:gd name="T2" fmla="*/ 0 w 913"/>
              <a:gd name="T3" fmla="*/ 1322 h 1362"/>
              <a:gd name="T4" fmla="*/ 0 w 913"/>
              <a:gd name="T5" fmla="*/ 40 h 1362"/>
              <a:gd name="T6" fmla="*/ 232 w 913"/>
              <a:gd name="T7" fmla="*/ 0 h 1362"/>
              <a:gd name="T8" fmla="*/ 913 w 913"/>
              <a:gd name="T9" fmla="*/ 681 h 1362"/>
              <a:gd name="T10" fmla="*/ 232 w 913"/>
              <a:gd name="T11" fmla="*/ 1362 h 1362"/>
            </a:gdLst>
            <a:ahLst/>
            <a:cxnLst>
              <a:cxn ang="0">
                <a:pos x="T0" y="T1"/>
              </a:cxn>
              <a:cxn ang="0">
                <a:pos x="T2" y="T3"/>
              </a:cxn>
              <a:cxn ang="0">
                <a:pos x="T4" y="T5"/>
              </a:cxn>
              <a:cxn ang="0">
                <a:pos x="T6" y="T7"/>
              </a:cxn>
              <a:cxn ang="0">
                <a:pos x="T8" y="T9"/>
              </a:cxn>
              <a:cxn ang="0">
                <a:pos x="T10" y="T11"/>
              </a:cxn>
            </a:cxnLst>
            <a:rect l="0" t="0" r="r" b="b"/>
            <a:pathLst>
              <a:path w="913" h="1362">
                <a:moveTo>
                  <a:pt x="232" y="1362"/>
                </a:moveTo>
                <a:cubicBezTo>
                  <a:pt x="150" y="1362"/>
                  <a:pt x="72" y="1348"/>
                  <a:pt x="0" y="1322"/>
                </a:cubicBezTo>
                <a:lnTo>
                  <a:pt x="0" y="40"/>
                </a:lnTo>
                <a:cubicBezTo>
                  <a:pt x="72" y="14"/>
                  <a:pt x="150" y="0"/>
                  <a:pt x="232" y="0"/>
                </a:cubicBezTo>
                <a:cubicBezTo>
                  <a:pt x="608" y="0"/>
                  <a:pt x="913" y="305"/>
                  <a:pt x="913" y="681"/>
                </a:cubicBezTo>
                <a:cubicBezTo>
                  <a:pt x="913" y="1057"/>
                  <a:pt x="608" y="1362"/>
                  <a:pt x="232" y="136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PA_矩形 11"/>
          <p:cNvSpPr/>
          <p:nvPr>
            <p:custDataLst>
              <p:tags r:id="rId3"/>
            </p:custDataLst>
          </p:nvPr>
        </p:nvSpPr>
        <p:spPr>
          <a:xfrm>
            <a:off x="1243664" y="2206391"/>
            <a:ext cx="298989" cy="276999"/>
          </a:xfrm>
          <a:prstGeom prst="rect">
            <a:avLst/>
          </a:prstGeom>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01</a:t>
            </a:r>
            <a:endParaRPr kumimoji="0" lang="zh-CN" altLang="en-US"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6" name="PA_矩形 35"/>
          <p:cNvSpPr/>
          <p:nvPr>
            <p:custDataLst>
              <p:tags r:id="rId4"/>
            </p:custDataLst>
          </p:nvPr>
        </p:nvSpPr>
        <p:spPr>
          <a:xfrm>
            <a:off x="1385377" y="2740608"/>
            <a:ext cx="1810776" cy="1169551"/>
          </a:xfrm>
          <a:prstGeom prst="rect">
            <a:avLst/>
          </a:prstGeom>
        </p:spPr>
        <p:txBody>
          <a:bodyPr wrap="square">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a:t>
            </a:r>
          </a:p>
        </p:txBody>
      </p:sp>
      <p:sp>
        <p:nvSpPr>
          <p:cNvPr id="37" name="PA_矩形 36"/>
          <p:cNvSpPr/>
          <p:nvPr>
            <p:custDataLst>
              <p:tags r:id="rId5"/>
            </p:custDataLst>
          </p:nvPr>
        </p:nvSpPr>
        <p:spPr>
          <a:xfrm>
            <a:off x="1715202" y="2160223"/>
            <a:ext cx="1723347" cy="369332"/>
          </a:xfrm>
          <a:prstGeom prst="rect">
            <a:avLst/>
          </a:prstGeom>
        </p:spPr>
        <p:txBody>
          <a:bodyPr wrap="square">
            <a:spAutoFit/>
          </a:bodyPr>
          <a:lstStyle/>
          <a:p>
            <a:pPr algn="just"/>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39" name="PA_任意多边形 5"/>
          <p:cNvSpPr/>
          <p:nvPr>
            <p:custDataLst>
              <p:tags r:id="rId6"/>
            </p:custDataLst>
          </p:nvPr>
        </p:nvSpPr>
        <p:spPr bwMode="auto">
          <a:xfrm>
            <a:off x="3715194" y="1490759"/>
            <a:ext cx="2192578" cy="4318752"/>
          </a:xfrm>
          <a:custGeom>
            <a:avLst/>
            <a:gdLst/>
            <a:ahLst/>
            <a:cxnLst/>
            <a:rect l="l" t="t" r="r" b="b"/>
            <a:pathLst>
              <a:path w="1620180" h="3192123">
                <a:moveTo>
                  <a:pt x="175619" y="98"/>
                </a:moveTo>
                <a:cubicBezTo>
                  <a:pt x="189197" y="-316"/>
                  <a:pt x="203071" y="565"/>
                  <a:pt x="217047" y="2846"/>
                </a:cubicBezTo>
                <a:lnTo>
                  <a:pt x="1498868" y="213511"/>
                </a:lnTo>
                <a:cubicBezTo>
                  <a:pt x="1566467" y="224396"/>
                  <a:pt x="1620180" y="281064"/>
                  <a:pt x="1620180" y="346377"/>
                </a:cubicBezTo>
                <a:lnTo>
                  <a:pt x="1620180" y="792725"/>
                </a:lnTo>
                <a:lnTo>
                  <a:pt x="1620180" y="2187291"/>
                </a:lnTo>
                <a:lnTo>
                  <a:pt x="1620180" y="2633639"/>
                </a:lnTo>
                <a:cubicBezTo>
                  <a:pt x="1620180" y="2702473"/>
                  <a:pt x="1571582" y="2746975"/>
                  <a:pt x="1519330" y="2763944"/>
                </a:cubicBezTo>
                <a:lnTo>
                  <a:pt x="250299" y="3181111"/>
                </a:lnTo>
                <a:cubicBezTo>
                  <a:pt x="126428" y="3221771"/>
                  <a:pt x="0" y="3144613"/>
                  <a:pt x="0" y="3035439"/>
                </a:cubicBezTo>
                <a:lnTo>
                  <a:pt x="0" y="2589091"/>
                </a:lnTo>
                <a:lnTo>
                  <a:pt x="0" y="608633"/>
                </a:lnTo>
                <a:lnTo>
                  <a:pt x="0" y="162285"/>
                </a:lnTo>
                <a:cubicBezTo>
                  <a:pt x="0" y="69279"/>
                  <a:pt x="80571" y="2991"/>
                  <a:pt x="175619" y="98"/>
                </a:cubicBezTo>
                <a:close/>
              </a:path>
            </a:pathLst>
          </a:custGeom>
          <a:solidFill>
            <a:schemeClr val="accent2"/>
          </a:solidFill>
          <a:ln w="9525">
            <a:noFill/>
            <a:round/>
          </a:ln>
          <a:effectLst>
            <a:outerShdw blurRad="254000" dist="152400" dir="2700000" algn="tl" rotWithShape="0">
              <a:prstClr val="black">
                <a:alpha val="6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40" name="PA_任意多边形 25"/>
          <p:cNvSpPr/>
          <p:nvPr>
            <p:custDataLst>
              <p:tags r:id="rId7"/>
            </p:custDataLst>
          </p:nvPr>
        </p:nvSpPr>
        <p:spPr bwMode="auto">
          <a:xfrm>
            <a:off x="3715194" y="2035679"/>
            <a:ext cx="451166" cy="618420"/>
          </a:xfrm>
          <a:custGeom>
            <a:avLst/>
            <a:gdLst>
              <a:gd name="T0" fmla="*/ 232 w 913"/>
              <a:gd name="T1" fmla="*/ 1362 h 1362"/>
              <a:gd name="T2" fmla="*/ 0 w 913"/>
              <a:gd name="T3" fmla="*/ 1322 h 1362"/>
              <a:gd name="T4" fmla="*/ 0 w 913"/>
              <a:gd name="T5" fmla="*/ 40 h 1362"/>
              <a:gd name="T6" fmla="*/ 232 w 913"/>
              <a:gd name="T7" fmla="*/ 0 h 1362"/>
              <a:gd name="T8" fmla="*/ 913 w 913"/>
              <a:gd name="T9" fmla="*/ 681 h 1362"/>
              <a:gd name="T10" fmla="*/ 232 w 913"/>
              <a:gd name="T11" fmla="*/ 1362 h 1362"/>
            </a:gdLst>
            <a:ahLst/>
            <a:cxnLst>
              <a:cxn ang="0">
                <a:pos x="T0" y="T1"/>
              </a:cxn>
              <a:cxn ang="0">
                <a:pos x="T2" y="T3"/>
              </a:cxn>
              <a:cxn ang="0">
                <a:pos x="T4" y="T5"/>
              </a:cxn>
              <a:cxn ang="0">
                <a:pos x="T6" y="T7"/>
              </a:cxn>
              <a:cxn ang="0">
                <a:pos x="T8" y="T9"/>
              </a:cxn>
              <a:cxn ang="0">
                <a:pos x="T10" y="T11"/>
              </a:cxn>
            </a:cxnLst>
            <a:rect l="0" t="0" r="r" b="b"/>
            <a:pathLst>
              <a:path w="913" h="1362">
                <a:moveTo>
                  <a:pt x="232" y="1362"/>
                </a:moveTo>
                <a:cubicBezTo>
                  <a:pt x="150" y="1362"/>
                  <a:pt x="72" y="1348"/>
                  <a:pt x="0" y="1322"/>
                </a:cubicBezTo>
                <a:lnTo>
                  <a:pt x="0" y="40"/>
                </a:lnTo>
                <a:cubicBezTo>
                  <a:pt x="72" y="14"/>
                  <a:pt x="150" y="0"/>
                  <a:pt x="232" y="0"/>
                </a:cubicBezTo>
                <a:cubicBezTo>
                  <a:pt x="608" y="0"/>
                  <a:pt x="913" y="305"/>
                  <a:pt x="913" y="681"/>
                </a:cubicBezTo>
                <a:cubicBezTo>
                  <a:pt x="913" y="1057"/>
                  <a:pt x="608" y="1362"/>
                  <a:pt x="232" y="1362"/>
                </a:cubicBezTo>
                <a:close/>
              </a:path>
            </a:pathLst>
          </a:custGeom>
          <a:solidFill>
            <a:schemeClr val="accent2">
              <a:lumMod val="60000"/>
              <a:lumOff val="40000"/>
            </a:schemeClr>
          </a:solidFill>
          <a:ln>
            <a:noFill/>
          </a:ln>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41" name="PA_矩形 40"/>
          <p:cNvSpPr/>
          <p:nvPr>
            <p:custDataLst>
              <p:tags r:id="rId8"/>
            </p:custDataLst>
          </p:nvPr>
        </p:nvSpPr>
        <p:spPr>
          <a:xfrm>
            <a:off x="3764381" y="2206391"/>
            <a:ext cx="298989" cy="276999"/>
          </a:xfrm>
          <a:prstGeom prst="rect">
            <a:avLst/>
          </a:prstGeom>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02</a:t>
            </a:r>
            <a:endParaRPr kumimoji="0" lang="zh-CN" altLang="en-US"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2" name="PA_矩形 41"/>
          <p:cNvSpPr/>
          <p:nvPr>
            <p:custDataLst>
              <p:tags r:id="rId9"/>
            </p:custDataLst>
          </p:nvPr>
        </p:nvSpPr>
        <p:spPr>
          <a:xfrm>
            <a:off x="3906095" y="2740608"/>
            <a:ext cx="1810776" cy="2031325"/>
          </a:xfrm>
          <a:prstGeom prst="rect">
            <a:avLst/>
          </a:prstGeom>
        </p:spPr>
        <p:txBody>
          <a:bodyPr wrap="square">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在这里输入您的文字内容，或者将您的文字内容复制在这里。在这里输入您的文字内容，或者将您的文字内容复制在这里。在这里输入您的文字内容，或者将您的文字内容复制在这里</a:t>
            </a:r>
          </a:p>
        </p:txBody>
      </p:sp>
      <p:sp>
        <p:nvSpPr>
          <p:cNvPr id="43" name="PA_矩形 42"/>
          <p:cNvSpPr/>
          <p:nvPr>
            <p:custDataLst>
              <p:tags r:id="rId10"/>
            </p:custDataLst>
          </p:nvPr>
        </p:nvSpPr>
        <p:spPr>
          <a:xfrm>
            <a:off x="4235920" y="2160223"/>
            <a:ext cx="1723347" cy="369332"/>
          </a:xfrm>
          <a:prstGeom prst="rect">
            <a:avLst/>
          </a:prstGeom>
        </p:spPr>
        <p:txBody>
          <a:bodyPr wrap="square">
            <a:spAutoFit/>
          </a:bodyPr>
          <a:lstStyle/>
          <a:p>
            <a:pPr algn="just"/>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45" name="PA_任意多边形 5"/>
          <p:cNvSpPr/>
          <p:nvPr>
            <p:custDataLst>
              <p:tags r:id="rId11"/>
            </p:custDataLst>
          </p:nvPr>
        </p:nvSpPr>
        <p:spPr bwMode="auto">
          <a:xfrm>
            <a:off x="6235911" y="1490759"/>
            <a:ext cx="2192578" cy="4318752"/>
          </a:xfrm>
          <a:custGeom>
            <a:avLst/>
            <a:gdLst/>
            <a:ahLst/>
            <a:cxnLst/>
            <a:rect l="l" t="t" r="r" b="b"/>
            <a:pathLst>
              <a:path w="1620180" h="3192123">
                <a:moveTo>
                  <a:pt x="175619" y="98"/>
                </a:moveTo>
                <a:cubicBezTo>
                  <a:pt x="189197" y="-316"/>
                  <a:pt x="203071" y="565"/>
                  <a:pt x="217047" y="2846"/>
                </a:cubicBezTo>
                <a:lnTo>
                  <a:pt x="1498868" y="213511"/>
                </a:lnTo>
                <a:cubicBezTo>
                  <a:pt x="1566467" y="224396"/>
                  <a:pt x="1620180" y="281064"/>
                  <a:pt x="1620180" y="346377"/>
                </a:cubicBezTo>
                <a:lnTo>
                  <a:pt x="1620180" y="792725"/>
                </a:lnTo>
                <a:lnTo>
                  <a:pt x="1620180" y="2187291"/>
                </a:lnTo>
                <a:lnTo>
                  <a:pt x="1620180" y="2633639"/>
                </a:lnTo>
                <a:cubicBezTo>
                  <a:pt x="1620180" y="2702473"/>
                  <a:pt x="1571582" y="2746975"/>
                  <a:pt x="1519330" y="2763944"/>
                </a:cubicBezTo>
                <a:lnTo>
                  <a:pt x="250299" y="3181111"/>
                </a:lnTo>
                <a:cubicBezTo>
                  <a:pt x="126428" y="3221771"/>
                  <a:pt x="0" y="3144613"/>
                  <a:pt x="0" y="3035439"/>
                </a:cubicBezTo>
                <a:lnTo>
                  <a:pt x="0" y="2589091"/>
                </a:lnTo>
                <a:lnTo>
                  <a:pt x="0" y="608633"/>
                </a:lnTo>
                <a:lnTo>
                  <a:pt x="0" y="162285"/>
                </a:lnTo>
                <a:cubicBezTo>
                  <a:pt x="0" y="69279"/>
                  <a:pt x="80571" y="2991"/>
                  <a:pt x="175619" y="98"/>
                </a:cubicBezTo>
                <a:close/>
              </a:path>
            </a:pathLst>
          </a:custGeom>
          <a:solidFill>
            <a:schemeClr val="accent3"/>
          </a:solidFill>
          <a:ln w="9525">
            <a:noFill/>
            <a:round/>
          </a:ln>
          <a:effectLst>
            <a:outerShdw blurRad="254000" dist="152400" dir="2700000" algn="tl" rotWithShape="0">
              <a:prstClr val="black">
                <a:alpha val="6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46" name="PA_任意多边形 25"/>
          <p:cNvSpPr/>
          <p:nvPr>
            <p:custDataLst>
              <p:tags r:id="rId12"/>
            </p:custDataLst>
          </p:nvPr>
        </p:nvSpPr>
        <p:spPr bwMode="auto">
          <a:xfrm>
            <a:off x="6235911" y="2035679"/>
            <a:ext cx="451166" cy="618420"/>
          </a:xfrm>
          <a:custGeom>
            <a:avLst/>
            <a:gdLst>
              <a:gd name="T0" fmla="*/ 232 w 913"/>
              <a:gd name="T1" fmla="*/ 1362 h 1362"/>
              <a:gd name="T2" fmla="*/ 0 w 913"/>
              <a:gd name="T3" fmla="*/ 1322 h 1362"/>
              <a:gd name="T4" fmla="*/ 0 w 913"/>
              <a:gd name="T5" fmla="*/ 40 h 1362"/>
              <a:gd name="T6" fmla="*/ 232 w 913"/>
              <a:gd name="T7" fmla="*/ 0 h 1362"/>
              <a:gd name="T8" fmla="*/ 913 w 913"/>
              <a:gd name="T9" fmla="*/ 681 h 1362"/>
              <a:gd name="T10" fmla="*/ 232 w 913"/>
              <a:gd name="T11" fmla="*/ 1362 h 1362"/>
            </a:gdLst>
            <a:ahLst/>
            <a:cxnLst>
              <a:cxn ang="0">
                <a:pos x="T0" y="T1"/>
              </a:cxn>
              <a:cxn ang="0">
                <a:pos x="T2" y="T3"/>
              </a:cxn>
              <a:cxn ang="0">
                <a:pos x="T4" y="T5"/>
              </a:cxn>
              <a:cxn ang="0">
                <a:pos x="T6" y="T7"/>
              </a:cxn>
              <a:cxn ang="0">
                <a:pos x="T8" y="T9"/>
              </a:cxn>
              <a:cxn ang="0">
                <a:pos x="T10" y="T11"/>
              </a:cxn>
            </a:cxnLst>
            <a:rect l="0" t="0" r="r" b="b"/>
            <a:pathLst>
              <a:path w="913" h="1362">
                <a:moveTo>
                  <a:pt x="232" y="1362"/>
                </a:moveTo>
                <a:cubicBezTo>
                  <a:pt x="150" y="1362"/>
                  <a:pt x="72" y="1348"/>
                  <a:pt x="0" y="1322"/>
                </a:cubicBezTo>
                <a:lnTo>
                  <a:pt x="0" y="40"/>
                </a:lnTo>
                <a:cubicBezTo>
                  <a:pt x="72" y="14"/>
                  <a:pt x="150" y="0"/>
                  <a:pt x="232" y="0"/>
                </a:cubicBezTo>
                <a:cubicBezTo>
                  <a:pt x="608" y="0"/>
                  <a:pt x="913" y="305"/>
                  <a:pt x="913" y="681"/>
                </a:cubicBezTo>
                <a:cubicBezTo>
                  <a:pt x="913" y="1057"/>
                  <a:pt x="608" y="1362"/>
                  <a:pt x="232" y="1362"/>
                </a:cubicBezTo>
                <a:close/>
              </a:path>
            </a:pathLst>
          </a:custGeom>
          <a:solidFill>
            <a:schemeClr val="accent3">
              <a:lumMod val="60000"/>
              <a:lumOff val="40000"/>
            </a:schemeClr>
          </a:solidFill>
          <a:ln>
            <a:noFill/>
          </a:ln>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47" name="PA_矩形 46"/>
          <p:cNvSpPr/>
          <p:nvPr>
            <p:custDataLst>
              <p:tags r:id="rId13"/>
            </p:custDataLst>
          </p:nvPr>
        </p:nvSpPr>
        <p:spPr>
          <a:xfrm>
            <a:off x="6285099" y="2206391"/>
            <a:ext cx="298989" cy="276999"/>
          </a:xfrm>
          <a:prstGeom prst="rect">
            <a:avLst/>
          </a:prstGeom>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03</a:t>
            </a:r>
            <a:endParaRPr kumimoji="0" lang="zh-CN" altLang="en-US"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8" name="PA_矩形 47"/>
          <p:cNvSpPr/>
          <p:nvPr>
            <p:custDataLst>
              <p:tags r:id="rId14"/>
            </p:custDataLst>
          </p:nvPr>
        </p:nvSpPr>
        <p:spPr>
          <a:xfrm>
            <a:off x="6426812" y="2740608"/>
            <a:ext cx="1810776" cy="2031325"/>
          </a:xfrm>
          <a:prstGeom prst="rect">
            <a:avLst/>
          </a:prstGeom>
        </p:spPr>
        <p:txBody>
          <a:bodyPr wrap="square">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在这里输入您的文字内容，或者将您的文字内容复制在这里。在这里输入您的文字内容，或者将您的文字内容复制在这里。在这里输入您的文字内容，或者将您的文字内容复制在这里</a:t>
            </a:r>
          </a:p>
        </p:txBody>
      </p:sp>
      <p:sp>
        <p:nvSpPr>
          <p:cNvPr id="49" name="PA_矩形 48"/>
          <p:cNvSpPr/>
          <p:nvPr>
            <p:custDataLst>
              <p:tags r:id="rId15"/>
            </p:custDataLst>
          </p:nvPr>
        </p:nvSpPr>
        <p:spPr>
          <a:xfrm>
            <a:off x="6756637" y="2160223"/>
            <a:ext cx="1723347" cy="369332"/>
          </a:xfrm>
          <a:prstGeom prst="rect">
            <a:avLst/>
          </a:prstGeom>
        </p:spPr>
        <p:txBody>
          <a:bodyPr wrap="square">
            <a:spAutoFit/>
          </a:bodyPr>
          <a:lstStyle/>
          <a:p>
            <a:pPr algn="just"/>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51" name="PA_任意多边形 5"/>
          <p:cNvSpPr/>
          <p:nvPr>
            <p:custDataLst>
              <p:tags r:id="rId16"/>
            </p:custDataLst>
          </p:nvPr>
        </p:nvSpPr>
        <p:spPr bwMode="auto">
          <a:xfrm>
            <a:off x="8756627" y="1490759"/>
            <a:ext cx="2192578" cy="4318752"/>
          </a:xfrm>
          <a:custGeom>
            <a:avLst/>
            <a:gdLst/>
            <a:ahLst/>
            <a:cxnLst/>
            <a:rect l="l" t="t" r="r" b="b"/>
            <a:pathLst>
              <a:path w="1620180" h="3192123">
                <a:moveTo>
                  <a:pt x="175619" y="98"/>
                </a:moveTo>
                <a:cubicBezTo>
                  <a:pt x="189197" y="-316"/>
                  <a:pt x="203071" y="565"/>
                  <a:pt x="217047" y="2846"/>
                </a:cubicBezTo>
                <a:lnTo>
                  <a:pt x="1498868" y="213511"/>
                </a:lnTo>
                <a:cubicBezTo>
                  <a:pt x="1566467" y="224396"/>
                  <a:pt x="1620180" y="281064"/>
                  <a:pt x="1620180" y="346377"/>
                </a:cubicBezTo>
                <a:lnTo>
                  <a:pt x="1620180" y="792725"/>
                </a:lnTo>
                <a:lnTo>
                  <a:pt x="1620180" y="2187291"/>
                </a:lnTo>
                <a:lnTo>
                  <a:pt x="1620180" y="2633639"/>
                </a:lnTo>
                <a:cubicBezTo>
                  <a:pt x="1620180" y="2702473"/>
                  <a:pt x="1571582" y="2746975"/>
                  <a:pt x="1519330" y="2763944"/>
                </a:cubicBezTo>
                <a:lnTo>
                  <a:pt x="250299" y="3181111"/>
                </a:lnTo>
                <a:cubicBezTo>
                  <a:pt x="126428" y="3221771"/>
                  <a:pt x="0" y="3144613"/>
                  <a:pt x="0" y="3035439"/>
                </a:cubicBezTo>
                <a:lnTo>
                  <a:pt x="0" y="2589091"/>
                </a:lnTo>
                <a:lnTo>
                  <a:pt x="0" y="608633"/>
                </a:lnTo>
                <a:lnTo>
                  <a:pt x="0" y="162285"/>
                </a:lnTo>
                <a:cubicBezTo>
                  <a:pt x="0" y="69279"/>
                  <a:pt x="80571" y="2991"/>
                  <a:pt x="175619" y="98"/>
                </a:cubicBezTo>
                <a:close/>
              </a:path>
            </a:pathLst>
          </a:custGeom>
          <a:solidFill>
            <a:schemeClr val="accent1"/>
          </a:solidFill>
          <a:ln w="9525">
            <a:noFill/>
            <a:round/>
          </a:ln>
          <a:effectLst>
            <a:outerShdw blurRad="254000" dist="152400" dir="2700000" algn="tl" rotWithShape="0">
              <a:prstClr val="black">
                <a:alpha val="6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PA_任意多边形 25"/>
          <p:cNvSpPr/>
          <p:nvPr>
            <p:custDataLst>
              <p:tags r:id="rId17"/>
            </p:custDataLst>
          </p:nvPr>
        </p:nvSpPr>
        <p:spPr bwMode="auto">
          <a:xfrm>
            <a:off x="8756628" y="2035679"/>
            <a:ext cx="451166" cy="618420"/>
          </a:xfrm>
          <a:custGeom>
            <a:avLst/>
            <a:gdLst>
              <a:gd name="T0" fmla="*/ 232 w 913"/>
              <a:gd name="T1" fmla="*/ 1362 h 1362"/>
              <a:gd name="T2" fmla="*/ 0 w 913"/>
              <a:gd name="T3" fmla="*/ 1322 h 1362"/>
              <a:gd name="T4" fmla="*/ 0 w 913"/>
              <a:gd name="T5" fmla="*/ 40 h 1362"/>
              <a:gd name="T6" fmla="*/ 232 w 913"/>
              <a:gd name="T7" fmla="*/ 0 h 1362"/>
              <a:gd name="T8" fmla="*/ 913 w 913"/>
              <a:gd name="T9" fmla="*/ 681 h 1362"/>
              <a:gd name="T10" fmla="*/ 232 w 913"/>
              <a:gd name="T11" fmla="*/ 1362 h 1362"/>
            </a:gdLst>
            <a:ahLst/>
            <a:cxnLst>
              <a:cxn ang="0">
                <a:pos x="T0" y="T1"/>
              </a:cxn>
              <a:cxn ang="0">
                <a:pos x="T2" y="T3"/>
              </a:cxn>
              <a:cxn ang="0">
                <a:pos x="T4" y="T5"/>
              </a:cxn>
              <a:cxn ang="0">
                <a:pos x="T6" y="T7"/>
              </a:cxn>
              <a:cxn ang="0">
                <a:pos x="T8" y="T9"/>
              </a:cxn>
              <a:cxn ang="0">
                <a:pos x="T10" y="T11"/>
              </a:cxn>
            </a:cxnLst>
            <a:rect l="0" t="0" r="r" b="b"/>
            <a:pathLst>
              <a:path w="913" h="1362">
                <a:moveTo>
                  <a:pt x="232" y="1362"/>
                </a:moveTo>
                <a:cubicBezTo>
                  <a:pt x="150" y="1362"/>
                  <a:pt x="72" y="1348"/>
                  <a:pt x="0" y="1322"/>
                </a:cubicBezTo>
                <a:lnTo>
                  <a:pt x="0" y="40"/>
                </a:lnTo>
                <a:cubicBezTo>
                  <a:pt x="72" y="14"/>
                  <a:pt x="150" y="0"/>
                  <a:pt x="232" y="0"/>
                </a:cubicBezTo>
                <a:cubicBezTo>
                  <a:pt x="608" y="0"/>
                  <a:pt x="913" y="305"/>
                  <a:pt x="913" y="681"/>
                </a:cubicBezTo>
                <a:cubicBezTo>
                  <a:pt x="913" y="1057"/>
                  <a:pt x="608" y="1362"/>
                  <a:pt x="232" y="136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PA_矩形 52"/>
          <p:cNvSpPr/>
          <p:nvPr>
            <p:custDataLst>
              <p:tags r:id="rId18"/>
            </p:custDataLst>
          </p:nvPr>
        </p:nvSpPr>
        <p:spPr>
          <a:xfrm>
            <a:off x="8805815" y="2206391"/>
            <a:ext cx="298989" cy="276999"/>
          </a:xfrm>
          <a:prstGeom prst="rect">
            <a:avLst/>
          </a:prstGeom>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04</a:t>
            </a:r>
            <a:endParaRPr kumimoji="0" lang="zh-CN" altLang="en-US" b="1" i="0" u="none" strike="noStrike" kern="0" cap="none" spc="-1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54" name="PA_矩形 53"/>
          <p:cNvSpPr/>
          <p:nvPr>
            <p:custDataLst>
              <p:tags r:id="rId19"/>
            </p:custDataLst>
          </p:nvPr>
        </p:nvSpPr>
        <p:spPr>
          <a:xfrm>
            <a:off x="8947528" y="2740608"/>
            <a:ext cx="1810776" cy="2031325"/>
          </a:xfrm>
          <a:prstGeom prst="rect">
            <a:avLst/>
          </a:prstGeom>
        </p:spPr>
        <p:txBody>
          <a:bodyPr wrap="square">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在这里输入您的文字内容，或者将您的文字内容复制在这里。在这里输入您的文字内容，或者将您的文字内容复制在这里。在这里输入您的文字内容，或者将您的文字内容复制在这里</a:t>
            </a:r>
          </a:p>
        </p:txBody>
      </p:sp>
      <p:sp>
        <p:nvSpPr>
          <p:cNvPr id="55" name="PA_矩形 54"/>
          <p:cNvSpPr/>
          <p:nvPr>
            <p:custDataLst>
              <p:tags r:id="rId20"/>
            </p:custDataLst>
          </p:nvPr>
        </p:nvSpPr>
        <p:spPr>
          <a:xfrm>
            <a:off x="9277353" y="2160223"/>
            <a:ext cx="1723347" cy="369332"/>
          </a:xfrm>
          <a:prstGeom prst="rect">
            <a:avLst/>
          </a:prstGeom>
        </p:spPr>
        <p:txBody>
          <a:bodyPr wrap="square">
            <a:spAutoFit/>
          </a:bodyPr>
          <a:lstStyle/>
          <a:p>
            <a:pPr algn="just"/>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200"/>
                                  </p:stCondLst>
                                  <p:childTnLst>
                                    <p:set>
                                      <p:cBhvr>
                                        <p:cTn id="10" dur="1" fill="hold">
                                          <p:stCondLst>
                                            <p:cond delay="0"/>
                                          </p:stCondLst>
                                        </p:cTn>
                                        <p:tgtEl>
                                          <p:spTgt spid="39"/>
                                        </p:tgtEl>
                                        <p:attrNameLst>
                                          <p:attrName>style.visibility</p:attrName>
                                        </p:attrNameLst>
                                      </p:cBhvr>
                                      <p:to>
                                        <p:strVal val="visible"/>
                                      </p:to>
                                    </p:set>
                                    <p:anim calcmode="lin" valueType="num">
                                      <p:cBhvr>
                                        <p:cTn id="11" dur="500" fill="hold"/>
                                        <p:tgtEl>
                                          <p:spTgt spid="39"/>
                                        </p:tgtEl>
                                        <p:attrNameLst>
                                          <p:attrName>ppt_w</p:attrName>
                                        </p:attrNameLst>
                                      </p:cBhvr>
                                      <p:tavLst>
                                        <p:tav tm="0">
                                          <p:val>
                                            <p:fltVal val="0"/>
                                          </p:val>
                                        </p:tav>
                                        <p:tav tm="100000">
                                          <p:val>
                                            <p:strVal val="#ppt_w"/>
                                          </p:val>
                                        </p:tav>
                                      </p:tavLst>
                                    </p:anim>
                                    <p:anim calcmode="lin" valueType="num">
                                      <p:cBhvr>
                                        <p:cTn id="12" dur="500" fill="hold"/>
                                        <p:tgtEl>
                                          <p:spTgt spid="39"/>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400"/>
                                  </p:stCondLst>
                                  <p:childTnLst>
                                    <p:set>
                                      <p:cBhvr>
                                        <p:cTn id="14" dur="1" fill="hold">
                                          <p:stCondLst>
                                            <p:cond delay="0"/>
                                          </p:stCondLst>
                                        </p:cTn>
                                        <p:tgtEl>
                                          <p:spTgt spid="45"/>
                                        </p:tgtEl>
                                        <p:attrNameLst>
                                          <p:attrName>style.visibility</p:attrName>
                                        </p:attrNameLst>
                                      </p:cBhvr>
                                      <p:to>
                                        <p:strVal val="visible"/>
                                      </p:to>
                                    </p:set>
                                    <p:anim calcmode="lin" valueType="num">
                                      <p:cBhvr>
                                        <p:cTn id="15" dur="500" fill="hold"/>
                                        <p:tgtEl>
                                          <p:spTgt spid="45"/>
                                        </p:tgtEl>
                                        <p:attrNameLst>
                                          <p:attrName>ppt_w</p:attrName>
                                        </p:attrNameLst>
                                      </p:cBhvr>
                                      <p:tavLst>
                                        <p:tav tm="0">
                                          <p:val>
                                            <p:fltVal val="0"/>
                                          </p:val>
                                        </p:tav>
                                        <p:tav tm="100000">
                                          <p:val>
                                            <p:strVal val="#ppt_w"/>
                                          </p:val>
                                        </p:tav>
                                      </p:tavLst>
                                    </p:anim>
                                    <p:anim calcmode="lin" valueType="num">
                                      <p:cBhvr>
                                        <p:cTn id="16" dur="500" fill="hold"/>
                                        <p:tgtEl>
                                          <p:spTgt spid="4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600"/>
                                  </p:stCondLst>
                                  <p:childTnLst>
                                    <p:set>
                                      <p:cBhvr>
                                        <p:cTn id="18" dur="1" fill="hold">
                                          <p:stCondLst>
                                            <p:cond delay="0"/>
                                          </p:stCondLst>
                                        </p:cTn>
                                        <p:tgtEl>
                                          <p:spTgt spid="51"/>
                                        </p:tgtEl>
                                        <p:attrNameLst>
                                          <p:attrName>style.visibility</p:attrName>
                                        </p:attrNameLst>
                                      </p:cBhvr>
                                      <p:to>
                                        <p:strVal val="visible"/>
                                      </p:to>
                                    </p:set>
                                    <p:anim calcmode="lin" valueType="num">
                                      <p:cBhvr>
                                        <p:cTn id="19" dur="500" fill="hold"/>
                                        <p:tgtEl>
                                          <p:spTgt spid="51"/>
                                        </p:tgtEl>
                                        <p:attrNameLst>
                                          <p:attrName>ppt_w</p:attrName>
                                        </p:attrNameLst>
                                      </p:cBhvr>
                                      <p:tavLst>
                                        <p:tav tm="0">
                                          <p:val>
                                            <p:fltVal val="0"/>
                                          </p:val>
                                        </p:tav>
                                        <p:tav tm="100000">
                                          <p:val>
                                            <p:strVal val="#ppt_w"/>
                                          </p:val>
                                        </p:tav>
                                      </p:tavLst>
                                    </p:anim>
                                    <p:anim calcmode="lin" valueType="num">
                                      <p:cBhvr>
                                        <p:cTn id="20" dur="500" fill="hold"/>
                                        <p:tgtEl>
                                          <p:spTgt spid="51"/>
                                        </p:tgtEl>
                                        <p:attrNameLst>
                                          <p:attrName>ppt_h</p:attrName>
                                        </p:attrNameLst>
                                      </p:cBhvr>
                                      <p:tavLst>
                                        <p:tav tm="0">
                                          <p:val>
                                            <p:strVal val="#ppt_h"/>
                                          </p:val>
                                        </p:tav>
                                        <p:tav tm="100000">
                                          <p:val>
                                            <p:strVal val="#ppt_h"/>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250" fill="hold"/>
                                        <p:tgtEl>
                                          <p:spTgt spid="10"/>
                                        </p:tgtEl>
                                        <p:attrNameLst>
                                          <p:attrName>ppt_w</p:attrName>
                                        </p:attrNameLst>
                                      </p:cBhvr>
                                      <p:tavLst>
                                        <p:tav tm="0">
                                          <p:val>
                                            <p:fltVal val="0"/>
                                          </p:val>
                                        </p:tav>
                                        <p:tav tm="100000">
                                          <p:val>
                                            <p:strVal val="#ppt_w"/>
                                          </p:val>
                                        </p:tav>
                                      </p:tavLst>
                                    </p:anim>
                                    <p:anim calcmode="lin" valueType="num">
                                      <p:cBhvr>
                                        <p:cTn id="25" dur="250" fill="hold"/>
                                        <p:tgtEl>
                                          <p:spTgt spid="10"/>
                                        </p:tgtEl>
                                        <p:attrNameLst>
                                          <p:attrName>ppt_h</p:attrName>
                                        </p:attrNameLst>
                                      </p:cBhvr>
                                      <p:tavLst>
                                        <p:tav tm="0">
                                          <p:val>
                                            <p:fltVal val="0"/>
                                          </p:val>
                                        </p:tav>
                                        <p:tav tm="100000">
                                          <p:val>
                                            <p:strVal val="#ppt_h"/>
                                          </p:val>
                                        </p:tav>
                                      </p:tavLst>
                                    </p:anim>
                                    <p:animEffect transition="in" filter="fade">
                                      <p:cBhvr>
                                        <p:cTn id="26" dur="250"/>
                                        <p:tgtEl>
                                          <p:spTgt spid="10"/>
                                        </p:tgtEl>
                                      </p:cBhvr>
                                    </p:animEffect>
                                  </p:childTnLst>
                                </p:cTn>
                              </p:par>
                              <p:par>
                                <p:cTn id="27" presetID="6" presetClass="emph" presetSubtype="0" decel="100000" fill="hold" grpId="1" nodeType="withEffect">
                                  <p:stCondLst>
                                    <p:cond delay="200"/>
                                  </p:stCondLst>
                                  <p:childTnLst>
                                    <p:animScale>
                                      <p:cBhvr>
                                        <p:cTn id="28" dur="250" fill="hold"/>
                                        <p:tgtEl>
                                          <p:spTgt spid="10"/>
                                        </p:tgtEl>
                                      </p:cBhvr>
                                      <p:by x="120000" y="120000"/>
                                    </p:animScale>
                                  </p:childTnLst>
                                </p:cTn>
                              </p:par>
                              <p:par>
                                <p:cTn id="29" presetID="6" presetClass="emph" presetSubtype="0" decel="100000" fill="hold" grpId="2" nodeType="withEffect">
                                  <p:stCondLst>
                                    <p:cond delay="400"/>
                                  </p:stCondLst>
                                  <p:childTnLst>
                                    <p:animScale>
                                      <p:cBhvr>
                                        <p:cTn id="30" dur="250" fill="hold"/>
                                        <p:tgtEl>
                                          <p:spTgt spid="10"/>
                                        </p:tgtEl>
                                      </p:cBhvr>
                                      <p:by x="83000" y="83000"/>
                                    </p:animScale>
                                  </p:childTnLst>
                                </p:cTn>
                              </p:par>
                              <p:par>
                                <p:cTn id="31" presetID="53" presetClass="entr" presetSubtype="16" fill="hold" grpId="0" nodeType="withEffect">
                                  <p:stCondLst>
                                    <p:cond delay="4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250" fill="hold"/>
                                        <p:tgtEl>
                                          <p:spTgt spid="12"/>
                                        </p:tgtEl>
                                        <p:attrNameLst>
                                          <p:attrName>ppt_w</p:attrName>
                                        </p:attrNameLst>
                                      </p:cBhvr>
                                      <p:tavLst>
                                        <p:tav tm="0">
                                          <p:val>
                                            <p:fltVal val="0"/>
                                          </p:val>
                                        </p:tav>
                                        <p:tav tm="100000">
                                          <p:val>
                                            <p:strVal val="#ppt_w"/>
                                          </p:val>
                                        </p:tav>
                                      </p:tavLst>
                                    </p:anim>
                                    <p:anim calcmode="lin" valueType="num">
                                      <p:cBhvr>
                                        <p:cTn id="34" dur="250" fill="hold"/>
                                        <p:tgtEl>
                                          <p:spTgt spid="12"/>
                                        </p:tgtEl>
                                        <p:attrNameLst>
                                          <p:attrName>ppt_h</p:attrName>
                                        </p:attrNameLst>
                                      </p:cBhvr>
                                      <p:tavLst>
                                        <p:tav tm="0">
                                          <p:val>
                                            <p:fltVal val="0"/>
                                          </p:val>
                                        </p:tav>
                                        <p:tav tm="100000">
                                          <p:val>
                                            <p:strVal val="#ppt_h"/>
                                          </p:val>
                                        </p:tav>
                                      </p:tavLst>
                                    </p:anim>
                                    <p:animEffect transition="in" filter="fade">
                                      <p:cBhvr>
                                        <p:cTn id="35" dur="250"/>
                                        <p:tgtEl>
                                          <p:spTgt spid="12"/>
                                        </p:tgtEl>
                                      </p:cBhvr>
                                    </p:animEffect>
                                  </p:childTnLst>
                                </p:cTn>
                              </p:par>
                              <p:par>
                                <p:cTn id="36" presetID="6" presetClass="emph" presetSubtype="0" decel="100000" fill="hold" grpId="1" nodeType="withEffect">
                                  <p:stCondLst>
                                    <p:cond delay="600"/>
                                  </p:stCondLst>
                                  <p:childTnLst>
                                    <p:animScale>
                                      <p:cBhvr>
                                        <p:cTn id="37" dur="250" fill="hold"/>
                                        <p:tgtEl>
                                          <p:spTgt spid="12"/>
                                        </p:tgtEl>
                                      </p:cBhvr>
                                      <p:by x="120000" y="120000"/>
                                    </p:animScale>
                                  </p:childTnLst>
                                </p:cTn>
                              </p:par>
                              <p:par>
                                <p:cTn id="38" presetID="6" presetClass="emph" presetSubtype="0" decel="100000" fill="hold" grpId="2" nodeType="withEffect">
                                  <p:stCondLst>
                                    <p:cond delay="800"/>
                                  </p:stCondLst>
                                  <p:childTnLst>
                                    <p:animScale>
                                      <p:cBhvr>
                                        <p:cTn id="39" dur="250" fill="hold"/>
                                        <p:tgtEl>
                                          <p:spTgt spid="12"/>
                                        </p:tgtEl>
                                      </p:cBhvr>
                                      <p:by x="83000" y="83000"/>
                                    </p:animScale>
                                  </p:childTnLst>
                                </p:cTn>
                              </p:par>
                              <p:par>
                                <p:cTn id="40" presetID="53" presetClass="entr" presetSubtype="16" fill="hold" grpId="0" nodeType="withEffect">
                                  <p:stCondLst>
                                    <p:cond delay="6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250" fill="hold"/>
                                        <p:tgtEl>
                                          <p:spTgt spid="37"/>
                                        </p:tgtEl>
                                        <p:attrNameLst>
                                          <p:attrName>ppt_w</p:attrName>
                                        </p:attrNameLst>
                                      </p:cBhvr>
                                      <p:tavLst>
                                        <p:tav tm="0">
                                          <p:val>
                                            <p:fltVal val="0"/>
                                          </p:val>
                                        </p:tav>
                                        <p:tav tm="100000">
                                          <p:val>
                                            <p:strVal val="#ppt_w"/>
                                          </p:val>
                                        </p:tav>
                                      </p:tavLst>
                                    </p:anim>
                                    <p:anim calcmode="lin" valueType="num">
                                      <p:cBhvr>
                                        <p:cTn id="43" dur="250" fill="hold"/>
                                        <p:tgtEl>
                                          <p:spTgt spid="37"/>
                                        </p:tgtEl>
                                        <p:attrNameLst>
                                          <p:attrName>ppt_h</p:attrName>
                                        </p:attrNameLst>
                                      </p:cBhvr>
                                      <p:tavLst>
                                        <p:tav tm="0">
                                          <p:val>
                                            <p:fltVal val="0"/>
                                          </p:val>
                                        </p:tav>
                                        <p:tav tm="100000">
                                          <p:val>
                                            <p:strVal val="#ppt_h"/>
                                          </p:val>
                                        </p:tav>
                                      </p:tavLst>
                                    </p:anim>
                                    <p:animEffect transition="in" filter="fade">
                                      <p:cBhvr>
                                        <p:cTn id="44" dur="250"/>
                                        <p:tgtEl>
                                          <p:spTgt spid="37"/>
                                        </p:tgtEl>
                                      </p:cBhvr>
                                    </p:animEffect>
                                  </p:childTnLst>
                                </p:cTn>
                              </p:par>
                              <p:par>
                                <p:cTn id="45" presetID="6" presetClass="emph" presetSubtype="0" decel="100000" fill="hold" grpId="1" nodeType="withEffect">
                                  <p:stCondLst>
                                    <p:cond delay="800"/>
                                  </p:stCondLst>
                                  <p:childTnLst>
                                    <p:animScale>
                                      <p:cBhvr>
                                        <p:cTn id="46" dur="250" fill="hold"/>
                                        <p:tgtEl>
                                          <p:spTgt spid="37"/>
                                        </p:tgtEl>
                                      </p:cBhvr>
                                      <p:by x="120000" y="120000"/>
                                    </p:animScale>
                                  </p:childTnLst>
                                </p:cTn>
                              </p:par>
                              <p:par>
                                <p:cTn id="47" presetID="6" presetClass="emph" presetSubtype="0" decel="100000" fill="hold" grpId="2" nodeType="withEffect">
                                  <p:stCondLst>
                                    <p:cond delay="1000"/>
                                  </p:stCondLst>
                                  <p:childTnLst>
                                    <p:animScale>
                                      <p:cBhvr>
                                        <p:cTn id="48" dur="250" fill="hold"/>
                                        <p:tgtEl>
                                          <p:spTgt spid="37"/>
                                        </p:tgtEl>
                                      </p:cBhvr>
                                      <p:by x="83000" y="83000"/>
                                    </p:animScale>
                                  </p:childTnLst>
                                </p:cTn>
                              </p:par>
                            </p:childTnLst>
                          </p:cTn>
                        </p:par>
                        <p:par>
                          <p:cTn id="49" fill="hold">
                            <p:stCondLst>
                              <p:cond delay="1750"/>
                            </p:stCondLst>
                            <p:childTnLst>
                              <p:par>
                                <p:cTn id="50" presetID="53" presetClass="entr" presetSubtype="16" fill="hold" grpId="0" nodeType="afterEffect">
                                  <p:stCondLst>
                                    <p:cond delay="0"/>
                                  </p:stCondLst>
                                  <p:iterate type="lt">
                                    <p:tmPct val="10000"/>
                                  </p:iterate>
                                  <p:childTnLst>
                                    <p:set>
                                      <p:cBhvr>
                                        <p:cTn id="51" dur="1" fill="hold">
                                          <p:stCondLst>
                                            <p:cond delay="0"/>
                                          </p:stCondLst>
                                        </p:cTn>
                                        <p:tgtEl>
                                          <p:spTgt spid="36"/>
                                        </p:tgtEl>
                                        <p:attrNameLst>
                                          <p:attrName>style.visibility</p:attrName>
                                        </p:attrNameLst>
                                      </p:cBhvr>
                                      <p:to>
                                        <p:strVal val="visible"/>
                                      </p:to>
                                    </p:set>
                                    <p:anim calcmode="lin" valueType="num">
                                      <p:cBhvr>
                                        <p:cTn id="52" dur="250" fill="hold"/>
                                        <p:tgtEl>
                                          <p:spTgt spid="36"/>
                                        </p:tgtEl>
                                        <p:attrNameLst>
                                          <p:attrName>ppt_w</p:attrName>
                                        </p:attrNameLst>
                                      </p:cBhvr>
                                      <p:tavLst>
                                        <p:tav tm="0">
                                          <p:val>
                                            <p:fltVal val="0"/>
                                          </p:val>
                                        </p:tav>
                                        <p:tav tm="100000">
                                          <p:val>
                                            <p:strVal val="#ppt_w"/>
                                          </p:val>
                                        </p:tav>
                                      </p:tavLst>
                                    </p:anim>
                                    <p:anim calcmode="lin" valueType="num">
                                      <p:cBhvr>
                                        <p:cTn id="53" dur="250" fill="hold"/>
                                        <p:tgtEl>
                                          <p:spTgt spid="36"/>
                                        </p:tgtEl>
                                        <p:attrNameLst>
                                          <p:attrName>ppt_h</p:attrName>
                                        </p:attrNameLst>
                                      </p:cBhvr>
                                      <p:tavLst>
                                        <p:tav tm="0">
                                          <p:val>
                                            <p:fltVal val="0"/>
                                          </p:val>
                                        </p:tav>
                                        <p:tav tm="100000">
                                          <p:val>
                                            <p:strVal val="#ppt_h"/>
                                          </p:val>
                                        </p:tav>
                                      </p:tavLst>
                                    </p:anim>
                                    <p:animEffect transition="in" filter="fade">
                                      <p:cBhvr>
                                        <p:cTn id="54" dur="250"/>
                                        <p:tgtEl>
                                          <p:spTgt spid="36"/>
                                        </p:tgtEl>
                                      </p:cBhvr>
                                    </p:animEffect>
                                  </p:childTnLst>
                                </p:cTn>
                              </p:par>
                            </p:childTnLst>
                          </p:cTn>
                        </p:par>
                        <p:par>
                          <p:cTn id="55" fill="hold">
                            <p:stCondLst>
                              <p:cond delay="3100"/>
                            </p:stCondLst>
                            <p:childTnLst>
                              <p:par>
                                <p:cTn id="56" presetID="53" presetClass="entr" presetSubtype="16"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250" fill="hold"/>
                                        <p:tgtEl>
                                          <p:spTgt spid="40"/>
                                        </p:tgtEl>
                                        <p:attrNameLst>
                                          <p:attrName>ppt_w</p:attrName>
                                        </p:attrNameLst>
                                      </p:cBhvr>
                                      <p:tavLst>
                                        <p:tav tm="0">
                                          <p:val>
                                            <p:fltVal val="0"/>
                                          </p:val>
                                        </p:tav>
                                        <p:tav tm="100000">
                                          <p:val>
                                            <p:strVal val="#ppt_w"/>
                                          </p:val>
                                        </p:tav>
                                      </p:tavLst>
                                    </p:anim>
                                    <p:anim calcmode="lin" valueType="num">
                                      <p:cBhvr>
                                        <p:cTn id="59" dur="250" fill="hold"/>
                                        <p:tgtEl>
                                          <p:spTgt spid="40"/>
                                        </p:tgtEl>
                                        <p:attrNameLst>
                                          <p:attrName>ppt_h</p:attrName>
                                        </p:attrNameLst>
                                      </p:cBhvr>
                                      <p:tavLst>
                                        <p:tav tm="0">
                                          <p:val>
                                            <p:fltVal val="0"/>
                                          </p:val>
                                        </p:tav>
                                        <p:tav tm="100000">
                                          <p:val>
                                            <p:strVal val="#ppt_h"/>
                                          </p:val>
                                        </p:tav>
                                      </p:tavLst>
                                    </p:anim>
                                    <p:animEffect transition="in" filter="fade">
                                      <p:cBhvr>
                                        <p:cTn id="60" dur="250"/>
                                        <p:tgtEl>
                                          <p:spTgt spid="40"/>
                                        </p:tgtEl>
                                      </p:cBhvr>
                                    </p:animEffect>
                                  </p:childTnLst>
                                </p:cTn>
                              </p:par>
                              <p:par>
                                <p:cTn id="61" presetID="6" presetClass="emph" presetSubtype="0" decel="100000" fill="hold" grpId="1" nodeType="withEffect">
                                  <p:stCondLst>
                                    <p:cond delay="200"/>
                                  </p:stCondLst>
                                  <p:childTnLst>
                                    <p:animScale>
                                      <p:cBhvr>
                                        <p:cTn id="62" dur="250" fill="hold"/>
                                        <p:tgtEl>
                                          <p:spTgt spid="40"/>
                                        </p:tgtEl>
                                      </p:cBhvr>
                                      <p:by x="120000" y="120000"/>
                                    </p:animScale>
                                  </p:childTnLst>
                                </p:cTn>
                              </p:par>
                              <p:par>
                                <p:cTn id="63" presetID="6" presetClass="emph" presetSubtype="0" decel="100000" fill="hold" grpId="2" nodeType="withEffect">
                                  <p:stCondLst>
                                    <p:cond delay="400"/>
                                  </p:stCondLst>
                                  <p:childTnLst>
                                    <p:animScale>
                                      <p:cBhvr>
                                        <p:cTn id="64" dur="250" fill="hold"/>
                                        <p:tgtEl>
                                          <p:spTgt spid="40"/>
                                        </p:tgtEl>
                                      </p:cBhvr>
                                      <p:by x="83000" y="83000"/>
                                    </p:animScale>
                                  </p:childTnLst>
                                </p:cTn>
                              </p:par>
                              <p:par>
                                <p:cTn id="65" presetID="53" presetClass="entr" presetSubtype="16" fill="hold" grpId="0" nodeType="withEffect">
                                  <p:stCondLst>
                                    <p:cond delay="400"/>
                                  </p:stCondLst>
                                  <p:childTnLst>
                                    <p:set>
                                      <p:cBhvr>
                                        <p:cTn id="66" dur="1" fill="hold">
                                          <p:stCondLst>
                                            <p:cond delay="0"/>
                                          </p:stCondLst>
                                        </p:cTn>
                                        <p:tgtEl>
                                          <p:spTgt spid="41"/>
                                        </p:tgtEl>
                                        <p:attrNameLst>
                                          <p:attrName>style.visibility</p:attrName>
                                        </p:attrNameLst>
                                      </p:cBhvr>
                                      <p:to>
                                        <p:strVal val="visible"/>
                                      </p:to>
                                    </p:set>
                                    <p:anim calcmode="lin" valueType="num">
                                      <p:cBhvr>
                                        <p:cTn id="67" dur="250" fill="hold"/>
                                        <p:tgtEl>
                                          <p:spTgt spid="41"/>
                                        </p:tgtEl>
                                        <p:attrNameLst>
                                          <p:attrName>ppt_w</p:attrName>
                                        </p:attrNameLst>
                                      </p:cBhvr>
                                      <p:tavLst>
                                        <p:tav tm="0">
                                          <p:val>
                                            <p:fltVal val="0"/>
                                          </p:val>
                                        </p:tav>
                                        <p:tav tm="100000">
                                          <p:val>
                                            <p:strVal val="#ppt_w"/>
                                          </p:val>
                                        </p:tav>
                                      </p:tavLst>
                                    </p:anim>
                                    <p:anim calcmode="lin" valueType="num">
                                      <p:cBhvr>
                                        <p:cTn id="68" dur="250" fill="hold"/>
                                        <p:tgtEl>
                                          <p:spTgt spid="41"/>
                                        </p:tgtEl>
                                        <p:attrNameLst>
                                          <p:attrName>ppt_h</p:attrName>
                                        </p:attrNameLst>
                                      </p:cBhvr>
                                      <p:tavLst>
                                        <p:tav tm="0">
                                          <p:val>
                                            <p:fltVal val="0"/>
                                          </p:val>
                                        </p:tav>
                                        <p:tav tm="100000">
                                          <p:val>
                                            <p:strVal val="#ppt_h"/>
                                          </p:val>
                                        </p:tav>
                                      </p:tavLst>
                                    </p:anim>
                                    <p:animEffect transition="in" filter="fade">
                                      <p:cBhvr>
                                        <p:cTn id="69" dur="250"/>
                                        <p:tgtEl>
                                          <p:spTgt spid="41"/>
                                        </p:tgtEl>
                                      </p:cBhvr>
                                    </p:animEffect>
                                  </p:childTnLst>
                                </p:cTn>
                              </p:par>
                              <p:par>
                                <p:cTn id="70" presetID="6" presetClass="emph" presetSubtype="0" decel="100000" fill="hold" grpId="1" nodeType="withEffect">
                                  <p:stCondLst>
                                    <p:cond delay="600"/>
                                  </p:stCondLst>
                                  <p:childTnLst>
                                    <p:animScale>
                                      <p:cBhvr>
                                        <p:cTn id="71" dur="250" fill="hold"/>
                                        <p:tgtEl>
                                          <p:spTgt spid="41"/>
                                        </p:tgtEl>
                                      </p:cBhvr>
                                      <p:by x="120000" y="120000"/>
                                    </p:animScale>
                                  </p:childTnLst>
                                </p:cTn>
                              </p:par>
                              <p:par>
                                <p:cTn id="72" presetID="6" presetClass="emph" presetSubtype="0" decel="100000" fill="hold" grpId="2" nodeType="withEffect">
                                  <p:stCondLst>
                                    <p:cond delay="800"/>
                                  </p:stCondLst>
                                  <p:childTnLst>
                                    <p:animScale>
                                      <p:cBhvr>
                                        <p:cTn id="73" dur="250" fill="hold"/>
                                        <p:tgtEl>
                                          <p:spTgt spid="41"/>
                                        </p:tgtEl>
                                      </p:cBhvr>
                                      <p:by x="83000" y="83000"/>
                                    </p:animScale>
                                  </p:childTnLst>
                                </p:cTn>
                              </p:par>
                              <p:par>
                                <p:cTn id="74" presetID="53" presetClass="entr" presetSubtype="16" fill="hold" grpId="0" nodeType="withEffect">
                                  <p:stCondLst>
                                    <p:cond delay="600"/>
                                  </p:stCondLst>
                                  <p:childTnLst>
                                    <p:set>
                                      <p:cBhvr>
                                        <p:cTn id="75" dur="1" fill="hold">
                                          <p:stCondLst>
                                            <p:cond delay="0"/>
                                          </p:stCondLst>
                                        </p:cTn>
                                        <p:tgtEl>
                                          <p:spTgt spid="43"/>
                                        </p:tgtEl>
                                        <p:attrNameLst>
                                          <p:attrName>style.visibility</p:attrName>
                                        </p:attrNameLst>
                                      </p:cBhvr>
                                      <p:to>
                                        <p:strVal val="visible"/>
                                      </p:to>
                                    </p:set>
                                    <p:anim calcmode="lin" valueType="num">
                                      <p:cBhvr>
                                        <p:cTn id="76" dur="250" fill="hold"/>
                                        <p:tgtEl>
                                          <p:spTgt spid="43"/>
                                        </p:tgtEl>
                                        <p:attrNameLst>
                                          <p:attrName>ppt_w</p:attrName>
                                        </p:attrNameLst>
                                      </p:cBhvr>
                                      <p:tavLst>
                                        <p:tav tm="0">
                                          <p:val>
                                            <p:fltVal val="0"/>
                                          </p:val>
                                        </p:tav>
                                        <p:tav tm="100000">
                                          <p:val>
                                            <p:strVal val="#ppt_w"/>
                                          </p:val>
                                        </p:tav>
                                      </p:tavLst>
                                    </p:anim>
                                    <p:anim calcmode="lin" valueType="num">
                                      <p:cBhvr>
                                        <p:cTn id="77" dur="250" fill="hold"/>
                                        <p:tgtEl>
                                          <p:spTgt spid="43"/>
                                        </p:tgtEl>
                                        <p:attrNameLst>
                                          <p:attrName>ppt_h</p:attrName>
                                        </p:attrNameLst>
                                      </p:cBhvr>
                                      <p:tavLst>
                                        <p:tav tm="0">
                                          <p:val>
                                            <p:fltVal val="0"/>
                                          </p:val>
                                        </p:tav>
                                        <p:tav tm="100000">
                                          <p:val>
                                            <p:strVal val="#ppt_h"/>
                                          </p:val>
                                        </p:tav>
                                      </p:tavLst>
                                    </p:anim>
                                    <p:animEffect transition="in" filter="fade">
                                      <p:cBhvr>
                                        <p:cTn id="78" dur="250"/>
                                        <p:tgtEl>
                                          <p:spTgt spid="43"/>
                                        </p:tgtEl>
                                      </p:cBhvr>
                                    </p:animEffect>
                                  </p:childTnLst>
                                </p:cTn>
                              </p:par>
                              <p:par>
                                <p:cTn id="79" presetID="6" presetClass="emph" presetSubtype="0" decel="100000" fill="hold" grpId="1" nodeType="withEffect">
                                  <p:stCondLst>
                                    <p:cond delay="800"/>
                                  </p:stCondLst>
                                  <p:childTnLst>
                                    <p:animScale>
                                      <p:cBhvr>
                                        <p:cTn id="80" dur="250" fill="hold"/>
                                        <p:tgtEl>
                                          <p:spTgt spid="43"/>
                                        </p:tgtEl>
                                      </p:cBhvr>
                                      <p:by x="120000" y="120000"/>
                                    </p:animScale>
                                  </p:childTnLst>
                                </p:cTn>
                              </p:par>
                              <p:par>
                                <p:cTn id="81" presetID="6" presetClass="emph" presetSubtype="0" decel="100000" fill="hold" grpId="2" nodeType="withEffect">
                                  <p:stCondLst>
                                    <p:cond delay="1000"/>
                                  </p:stCondLst>
                                  <p:childTnLst>
                                    <p:animScale>
                                      <p:cBhvr>
                                        <p:cTn id="82" dur="250" fill="hold"/>
                                        <p:tgtEl>
                                          <p:spTgt spid="43"/>
                                        </p:tgtEl>
                                      </p:cBhvr>
                                      <p:by x="83000" y="83000"/>
                                    </p:animScale>
                                  </p:childTnLst>
                                </p:cTn>
                              </p:par>
                            </p:childTnLst>
                          </p:cTn>
                        </p:par>
                        <p:par>
                          <p:cTn id="83" fill="hold">
                            <p:stCondLst>
                              <p:cond delay="4350"/>
                            </p:stCondLst>
                            <p:childTnLst>
                              <p:par>
                                <p:cTn id="84" presetID="53" presetClass="entr" presetSubtype="16" fill="hold" grpId="0" nodeType="afterEffect">
                                  <p:stCondLst>
                                    <p:cond delay="0"/>
                                  </p:stCondLst>
                                  <p:iterate type="lt">
                                    <p:tmPct val="10000"/>
                                  </p:iterate>
                                  <p:childTnLst>
                                    <p:set>
                                      <p:cBhvr>
                                        <p:cTn id="85" dur="1" fill="hold">
                                          <p:stCondLst>
                                            <p:cond delay="0"/>
                                          </p:stCondLst>
                                        </p:cTn>
                                        <p:tgtEl>
                                          <p:spTgt spid="42"/>
                                        </p:tgtEl>
                                        <p:attrNameLst>
                                          <p:attrName>style.visibility</p:attrName>
                                        </p:attrNameLst>
                                      </p:cBhvr>
                                      <p:to>
                                        <p:strVal val="visible"/>
                                      </p:to>
                                    </p:set>
                                    <p:anim calcmode="lin" valueType="num">
                                      <p:cBhvr>
                                        <p:cTn id="86" dur="250" fill="hold"/>
                                        <p:tgtEl>
                                          <p:spTgt spid="42"/>
                                        </p:tgtEl>
                                        <p:attrNameLst>
                                          <p:attrName>ppt_w</p:attrName>
                                        </p:attrNameLst>
                                      </p:cBhvr>
                                      <p:tavLst>
                                        <p:tav tm="0">
                                          <p:val>
                                            <p:fltVal val="0"/>
                                          </p:val>
                                        </p:tav>
                                        <p:tav tm="100000">
                                          <p:val>
                                            <p:strVal val="#ppt_w"/>
                                          </p:val>
                                        </p:tav>
                                      </p:tavLst>
                                    </p:anim>
                                    <p:anim calcmode="lin" valueType="num">
                                      <p:cBhvr>
                                        <p:cTn id="87" dur="250" fill="hold"/>
                                        <p:tgtEl>
                                          <p:spTgt spid="42"/>
                                        </p:tgtEl>
                                        <p:attrNameLst>
                                          <p:attrName>ppt_h</p:attrName>
                                        </p:attrNameLst>
                                      </p:cBhvr>
                                      <p:tavLst>
                                        <p:tav tm="0">
                                          <p:val>
                                            <p:fltVal val="0"/>
                                          </p:val>
                                        </p:tav>
                                        <p:tav tm="100000">
                                          <p:val>
                                            <p:strVal val="#ppt_h"/>
                                          </p:val>
                                        </p:tav>
                                      </p:tavLst>
                                    </p:anim>
                                    <p:animEffect transition="in" filter="fade">
                                      <p:cBhvr>
                                        <p:cTn id="88" dur="250"/>
                                        <p:tgtEl>
                                          <p:spTgt spid="42"/>
                                        </p:tgtEl>
                                      </p:cBhvr>
                                    </p:animEffect>
                                  </p:childTnLst>
                                </p:cTn>
                              </p:par>
                            </p:childTnLst>
                          </p:cTn>
                        </p:par>
                        <p:par>
                          <p:cTn id="89" fill="hold">
                            <p:stCondLst>
                              <p:cond delay="6575"/>
                            </p:stCondLst>
                            <p:childTnLst>
                              <p:par>
                                <p:cTn id="90" presetID="53" presetClass="entr" presetSubtype="16" fill="hold" grpId="0" nodeType="after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p:cTn id="92" dur="250" fill="hold"/>
                                        <p:tgtEl>
                                          <p:spTgt spid="46"/>
                                        </p:tgtEl>
                                        <p:attrNameLst>
                                          <p:attrName>ppt_w</p:attrName>
                                        </p:attrNameLst>
                                      </p:cBhvr>
                                      <p:tavLst>
                                        <p:tav tm="0">
                                          <p:val>
                                            <p:fltVal val="0"/>
                                          </p:val>
                                        </p:tav>
                                        <p:tav tm="100000">
                                          <p:val>
                                            <p:strVal val="#ppt_w"/>
                                          </p:val>
                                        </p:tav>
                                      </p:tavLst>
                                    </p:anim>
                                    <p:anim calcmode="lin" valueType="num">
                                      <p:cBhvr>
                                        <p:cTn id="93" dur="250" fill="hold"/>
                                        <p:tgtEl>
                                          <p:spTgt spid="46"/>
                                        </p:tgtEl>
                                        <p:attrNameLst>
                                          <p:attrName>ppt_h</p:attrName>
                                        </p:attrNameLst>
                                      </p:cBhvr>
                                      <p:tavLst>
                                        <p:tav tm="0">
                                          <p:val>
                                            <p:fltVal val="0"/>
                                          </p:val>
                                        </p:tav>
                                        <p:tav tm="100000">
                                          <p:val>
                                            <p:strVal val="#ppt_h"/>
                                          </p:val>
                                        </p:tav>
                                      </p:tavLst>
                                    </p:anim>
                                    <p:animEffect transition="in" filter="fade">
                                      <p:cBhvr>
                                        <p:cTn id="94" dur="250"/>
                                        <p:tgtEl>
                                          <p:spTgt spid="46"/>
                                        </p:tgtEl>
                                      </p:cBhvr>
                                    </p:animEffect>
                                  </p:childTnLst>
                                </p:cTn>
                              </p:par>
                              <p:par>
                                <p:cTn id="95" presetID="6" presetClass="emph" presetSubtype="0" decel="100000" fill="hold" grpId="1" nodeType="withEffect">
                                  <p:stCondLst>
                                    <p:cond delay="200"/>
                                  </p:stCondLst>
                                  <p:childTnLst>
                                    <p:animScale>
                                      <p:cBhvr>
                                        <p:cTn id="96" dur="250" fill="hold"/>
                                        <p:tgtEl>
                                          <p:spTgt spid="46"/>
                                        </p:tgtEl>
                                      </p:cBhvr>
                                      <p:by x="120000" y="120000"/>
                                    </p:animScale>
                                  </p:childTnLst>
                                </p:cTn>
                              </p:par>
                              <p:par>
                                <p:cTn id="97" presetID="6" presetClass="emph" presetSubtype="0" decel="100000" fill="hold" grpId="2" nodeType="withEffect">
                                  <p:stCondLst>
                                    <p:cond delay="400"/>
                                  </p:stCondLst>
                                  <p:childTnLst>
                                    <p:animScale>
                                      <p:cBhvr>
                                        <p:cTn id="98" dur="250" fill="hold"/>
                                        <p:tgtEl>
                                          <p:spTgt spid="46"/>
                                        </p:tgtEl>
                                      </p:cBhvr>
                                      <p:by x="83000" y="83000"/>
                                    </p:animScale>
                                  </p:childTnLst>
                                </p:cTn>
                              </p:par>
                              <p:par>
                                <p:cTn id="99" presetID="53" presetClass="entr" presetSubtype="16" fill="hold" grpId="0" nodeType="withEffect">
                                  <p:stCondLst>
                                    <p:cond delay="40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250" fill="hold"/>
                                        <p:tgtEl>
                                          <p:spTgt spid="47"/>
                                        </p:tgtEl>
                                        <p:attrNameLst>
                                          <p:attrName>ppt_w</p:attrName>
                                        </p:attrNameLst>
                                      </p:cBhvr>
                                      <p:tavLst>
                                        <p:tav tm="0">
                                          <p:val>
                                            <p:fltVal val="0"/>
                                          </p:val>
                                        </p:tav>
                                        <p:tav tm="100000">
                                          <p:val>
                                            <p:strVal val="#ppt_w"/>
                                          </p:val>
                                        </p:tav>
                                      </p:tavLst>
                                    </p:anim>
                                    <p:anim calcmode="lin" valueType="num">
                                      <p:cBhvr>
                                        <p:cTn id="102" dur="250" fill="hold"/>
                                        <p:tgtEl>
                                          <p:spTgt spid="47"/>
                                        </p:tgtEl>
                                        <p:attrNameLst>
                                          <p:attrName>ppt_h</p:attrName>
                                        </p:attrNameLst>
                                      </p:cBhvr>
                                      <p:tavLst>
                                        <p:tav tm="0">
                                          <p:val>
                                            <p:fltVal val="0"/>
                                          </p:val>
                                        </p:tav>
                                        <p:tav tm="100000">
                                          <p:val>
                                            <p:strVal val="#ppt_h"/>
                                          </p:val>
                                        </p:tav>
                                      </p:tavLst>
                                    </p:anim>
                                    <p:animEffect transition="in" filter="fade">
                                      <p:cBhvr>
                                        <p:cTn id="103" dur="250"/>
                                        <p:tgtEl>
                                          <p:spTgt spid="47"/>
                                        </p:tgtEl>
                                      </p:cBhvr>
                                    </p:animEffect>
                                  </p:childTnLst>
                                </p:cTn>
                              </p:par>
                              <p:par>
                                <p:cTn id="104" presetID="6" presetClass="emph" presetSubtype="0" decel="100000" fill="hold" grpId="1" nodeType="withEffect">
                                  <p:stCondLst>
                                    <p:cond delay="600"/>
                                  </p:stCondLst>
                                  <p:childTnLst>
                                    <p:animScale>
                                      <p:cBhvr>
                                        <p:cTn id="105" dur="250" fill="hold"/>
                                        <p:tgtEl>
                                          <p:spTgt spid="47"/>
                                        </p:tgtEl>
                                      </p:cBhvr>
                                      <p:by x="120000" y="120000"/>
                                    </p:animScale>
                                  </p:childTnLst>
                                </p:cTn>
                              </p:par>
                              <p:par>
                                <p:cTn id="106" presetID="6" presetClass="emph" presetSubtype="0" decel="100000" fill="hold" grpId="2" nodeType="withEffect">
                                  <p:stCondLst>
                                    <p:cond delay="800"/>
                                  </p:stCondLst>
                                  <p:childTnLst>
                                    <p:animScale>
                                      <p:cBhvr>
                                        <p:cTn id="107" dur="250" fill="hold"/>
                                        <p:tgtEl>
                                          <p:spTgt spid="47"/>
                                        </p:tgtEl>
                                      </p:cBhvr>
                                      <p:by x="83000" y="83000"/>
                                    </p:animScale>
                                  </p:childTnLst>
                                </p:cTn>
                              </p:par>
                              <p:par>
                                <p:cTn id="108" presetID="53" presetClass="entr" presetSubtype="16" fill="hold" grpId="0" nodeType="withEffect">
                                  <p:stCondLst>
                                    <p:cond delay="600"/>
                                  </p:stCondLst>
                                  <p:childTnLst>
                                    <p:set>
                                      <p:cBhvr>
                                        <p:cTn id="109" dur="1" fill="hold">
                                          <p:stCondLst>
                                            <p:cond delay="0"/>
                                          </p:stCondLst>
                                        </p:cTn>
                                        <p:tgtEl>
                                          <p:spTgt spid="49"/>
                                        </p:tgtEl>
                                        <p:attrNameLst>
                                          <p:attrName>style.visibility</p:attrName>
                                        </p:attrNameLst>
                                      </p:cBhvr>
                                      <p:to>
                                        <p:strVal val="visible"/>
                                      </p:to>
                                    </p:set>
                                    <p:anim calcmode="lin" valueType="num">
                                      <p:cBhvr>
                                        <p:cTn id="110" dur="250" fill="hold"/>
                                        <p:tgtEl>
                                          <p:spTgt spid="49"/>
                                        </p:tgtEl>
                                        <p:attrNameLst>
                                          <p:attrName>ppt_w</p:attrName>
                                        </p:attrNameLst>
                                      </p:cBhvr>
                                      <p:tavLst>
                                        <p:tav tm="0">
                                          <p:val>
                                            <p:fltVal val="0"/>
                                          </p:val>
                                        </p:tav>
                                        <p:tav tm="100000">
                                          <p:val>
                                            <p:strVal val="#ppt_w"/>
                                          </p:val>
                                        </p:tav>
                                      </p:tavLst>
                                    </p:anim>
                                    <p:anim calcmode="lin" valueType="num">
                                      <p:cBhvr>
                                        <p:cTn id="111" dur="250" fill="hold"/>
                                        <p:tgtEl>
                                          <p:spTgt spid="49"/>
                                        </p:tgtEl>
                                        <p:attrNameLst>
                                          <p:attrName>ppt_h</p:attrName>
                                        </p:attrNameLst>
                                      </p:cBhvr>
                                      <p:tavLst>
                                        <p:tav tm="0">
                                          <p:val>
                                            <p:fltVal val="0"/>
                                          </p:val>
                                        </p:tav>
                                        <p:tav tm="100000">
                                          <p:val>
                                            <p:strVal val="#ppt_h"/>
                                          </p:val>
                                        </p:tav>
                                      </p:tavLst>
                                    </p:anim>
                                    <p:animEffect transition="in" filter="fade">
                                      <p:cBhvr>
                                        <p:cTn id="112" dur="250"/>
                                        <p:tgtEl>
                                          <p:spTgt spid="49"/>
                                        </p:tgtEl>
                                      </p:cBhvr>
                                    </p:animEffect>
                                  </p:childTnLst>
                                </p:cTn>
                              </p:par>
                              <p:par>
                                <p:cTn id="113" presetID="6" presetClass="emph" presetSubtype="0" decel="100000" fill="hold" grpId="1" nodeType="withEffect">
                                  <p:stCondLst>
                                    <p:cond delay="800"/>
                                  </p:stCondLst>
                                  <p:childTnLst>
                                    <p:animScale>
                                      <p:cBhvr>
                                        <p:cTn id="114" dur="250" fill="hold"/>
                                        <p:tgtEl>
                                          <p:spTgt spid="49"/>
                                        </p:tgtEl>
                                      </p:cBhvr>
                                      <p:by x="120000" y="120000"/>
                                    </p:animScale>
                                  </p:childTnLst>
                                </p:cTn>
                              </p:par>
                              <p:par>
                                <p:cTn id="115" presetID="6" presetClass="emph" presetSubtype="0" decel="100000" fill="hold" grpId="2" nodeType="withEffect">
                                  <p:stCondLst>
                                    <p:cond delay="1000"/>
                                  </p:stCondLst>
                                  <p:childTnLst>
                                    <p:animScale>
                                      <p:cBhvr>
                                        <p:cTn id="116" dur="250" fill="hold"/>
                                        <p:tgtEl>
                                          <p:spTgt spid="49"/>
                                        </p:tgtEl>
                                      </p:cBhvr>
                                      <p:by x="83000" y="83000"/>
                                    </p:animScale>
                                  </p:childTnLst>
                                </p:cTn>
                              </p:par>
                            </p:childTnLst>
                          </p:cTn>
                        </p:par>
                        <p:par>
                          <p:cTn id="117" fill="hold">
                            <p:stCondLst>
                              <p:cond delay="7825"/>
                            </p:stCondLst>
                            <p:childTnLst>
                              <p:par>
                                <p:cTn id="118" presetID="53" presetClass="entr" presetSubtype="16" fill="hold" grpId="0" nodeType="afterEffect">
                                  <p:stCondLst>
                                    <p:cond delay="0"/>
                                  </p:stCondLst>
                                  <p:iterate type="lt">
                                    <p:tmPct val="10000"/>
                                  </p:iterate>
                                  <p:childTnLst>
                                    <p:set>
                                      <p:cBhvr>
                                        <p:cTn id="119" dur="1" fill="hold">
                                          <p:stCondLst>
                                            <p:cond delay="0"/>
                                          </p:stCondLst>
                                        </p:cTn>
                                        <p:tgtEl>
                                          <p:spTgt spid="48"/>
                                        </p:tgtEl>
                                        <p:attrNameLst>
                                          <p:attrName>style.visibility</p:attrName>
                                        </p:attrNameLst>
                                      </p:cBhvr>
                                      <p:to>
                                        <p:strVal val="visible"/>
                                      </p:to>
                                    </p:set>
                                    <p:anim calcmode="lin" valueType="num">
                                      <p:cBhvr>
                                        <p:cTn id="120" dur="250" fill="hold"/>
                                        <p:tgtEl>
                                          <p:spTgt spid="48"/>
                                        </p:tgtEl>
                                        <p:attrNameLst>
                                          <p:attrName>ppt_w</p:attrName>
                                        </p:attrNameLst>
                                      </p:cBhvr>
                                      <p:tavLst>
                                        <p:tav tm="0">
                                          <p:val>
                                            <p:fltVal val="0"/>
                                          </p:val>
                                        </p:tav>
                                        <p:tav tm="100000">
                                          <p:val>
                                            <p:strVal val="#ppt_w"/>
                                          </p:val>
                                        </p:tav>
                                      </p:tavLst>
                                    </p:anim>
                                    <p:anim calcmode="lin" valueType="num">
                                      <p:cBhvr>
                                        <p:cTn id="121" dur="250" fill="hold"/>
                                        <p:tgtEl>
                                          <p:spTgt spid="48"/>
                                        </p:tgtEl>
                                        <p:attrNameLst>
                                          <p:attrName>ppt_h</p:attrName>
                                        </p:attrNameLst>
                                      </p:cBhvr>
                                      <p:tavLst>
                                        <p:tav tm="0">
                                          <p:val>
                                            <p:fltVal val="0"/>
                                          </p:val>
                                        </p:tav>
                                        <p:tav tm="100000">
                                          <p:val>
                                            <p:strVal val="#ppt_h"/>
                                          </p:val>
                                        </p:tav>
                                      </p:tavLst>
                                    </p:anim>
                                    <p:animEffect transition="in" filter="fade">
                                      <p:cBhvr>
                                        <p:cTn id="122" dur="250"/>
                                        <p:tgtEl>
                                          <p:spTgt spid="48"/>
                                        </p:tgtEl>
                                      </p:cBhvr>
                                    </p:animEffect>
                                  </p:childTnLst>
                                </p:cTn>
                              </p:par>
                            </p:childTnLst>
                          </p:cTn>
                        </p:par>
                        <p:par>
                          <p:cTn id="123" fill="hold">
                            <p:stCondLst>
                              <p:cond delay="10050"/>
                            </p:stCondLst>
                            <p:childTnLst>
                              <p:par>
                                <p:cTn id="124" presetID="53" presetClass="entr" presetSubtype="16" fill="hold" grpId="0" nodeType="afterEffect">
                                  <p:stCondLst>
                                    <p:cond delay="0"/>
                                  </p:stCondLst>
                                  <p:childTnLst>
                                    <p:set>
                                      <p:cBhvr>
                                        <p:cTn id="125" dur="1" fill="hold">
                                          <p:stCondLst>
                                            <p:cond delay="0"/>
                                          </p:stCondLst>
                                        </p:cTn>
                                        <p:tgtEl>
                                          <p:spTgt spid="52"/>
                                        </p:tgtEl>
                                        <p:attrNameLst>
                                          <p:attrName>style.visibility</p:attrName>
                                        </p:attrNameLst>
                                      </p:cBhvr>
                                      <p:to>
                                        <p:strVal val="visible"/>
                                      </p:to>
                                    </p:set>
                                    <p:anim calcmode="lin" valueType="num">
                                      <p:cBhvr>
                                        <p:cTn id="126" dur="250" fill="hold"/>
                                        <p:tgtEl>
                                          <p:spTgt spid="52"/>
                                        </p:tgtEl>
                                        <p:attrNameLst>
                                          <p:attrName>ppt_w</p:attrName>
                                        </p:attrNameLst>
                                      </p:cBhvr>
                                      <p:tavLst>
                                        <p:tav tm="0">
                                          <p:val>
                                            <p:fltVal val="0"/>
                                          </p:val>
                                        </p:tav>
                                        <p:tav tm="100000">
                                          <p:val>
                                            <p:strVal val="#ppt_w"/>
                                          </p:val>
                                        </p:tav>
                                      </p:tavLst>
                                    </p:anim>
                                    <p:anim calcmode="lin" valueType="num">
                                      <p:cBhvr>
                                        <p:cTn id="127" dur="250" fill="hold"/>
                                        <p:tgtEl>
                                          <p:spTgt spid="52"/>
                                        </p:tgtEl>
                                        <p:attrNameLst>
                                          <p:attrName>ppt_h</p:attrName>
                                        </p:attrNameLst>
                                      </p:cBhvr>
                                      <p:tavLst>
                                        <p:tav tm="0">
                                          <p:val>
                                            <p:fltVal val="0"/>
                                          </p:val>
                                        </p:tav>
                                        <p:tav tm="100000">
                                          <p:val>
                                            <p:strVal val="#ppt_h"/>
                                          </p:val>
                                        </p:tav>
                                      </p:tavLst>
                                    </p:anim>
                                    <p:animEffect transition="in" filter="fade">
                                      <p:cBhvr>
                                        <p:cTn id="128" dur="250"/>
                                        <p:tgtEl>
                                          <p:spTgt spid="52"/>
                                        </p:tgtEl>
                                      </p:cBhvr>
                                    </p:animEffect>
                                  </p:childTnLst>
                                </p:cTn>
                              </p:par>
                              <p:par>
                                <p:cTn id="129" presetID="6" presetClass="emph" presetSubtype="0" decel="100000" fill="hold" grpId="1" nodeType="withEffect">
                                  <p:stCondLst>
                                    <p:cond delay="200"/>
                                  </p:stCondLst>
                                  <p:childTnLst>
                                    <p:animScale>
                                      <p:cBhvr>
                                        <p:cTn id="130" dur="250" fill="hold"/>
                                        <p:tgtEl>
                                          <p:spTgt spid="52"/>
                                        </p:tgtEl>
                                      </p:cBhvr>
                                      <p:by x="120000" y="120000"/>
                                    </p:animScale>
                                  </p:childTnLst>
                                </p:cTn>
                              </p:par>
                              <p:par>
                                <p:cTn id="131" presetID="6" presetClass="emph" presetSubtype="0" decel="100000" fill="hold" grpId="2" nodeType="withEffect">
                                  <p:stCondLst>
                                    <p:cond delay="400"/>
                                  </p:stCondLst>
                                  <p:childTnLst>
                                    <p:animScale>
                                      <p:cBhvr>
                                        <p:cTn id="132" dur="250" fill="hold"/>
                                        <p:tgtEl>
                                          <p:spTgt spid="52"/>
                                        </p:tgtEl>
                                      </p:cBhvr>
                                      <p:by x="83000" y="83000"/>
                                    </p:animScale>
                                  </p:childTnLst>
                                </p:cTn>
                              </p:par>
                              <p:par>
                                <p:cTn id="133" presetID="53" presetClass="entr" presetSubtype="16" fill="hold" grpId="0" nodeType="withEffect">
                                  <p:stCondLst>
                                    <p:cond delay="400"/>
                                  </p:stCondLst>
                                  <p:childTnLst>
                                    <p:set>
                                      <p:cBhvr>
                                        <p:cTn id="134" dur="1" fill="hold">
                                          <p:stCondLst>
                                            <p:cond delay="0"/>
                                          </p:stCondLst>
                                        </p:cTn>
                                        <p:tgtEl>
                                          <p:spTgt spid="53"/>
                                        </p:tgtEl>
                                        <p:attrNameLst>
                                          <p:attrName>style.visibility</p:attrName>
                                        </p:attrNameLst>
                                      </p:cBhvr>
                                      <p:to>
                                        <p:strVal val="visible"/>
                                      </p:to>
                                    </p:set>
                                    <p:anim calcmode="lin" valueType="num">
                                      <p:cBhvr>
                                        <p:cTn id="135" dur="250" fill="hold"/>
                                        <p:tgtEl>
                                          <p:spTgt spid="53"/>
                                        </p:tgtEl>
                                        <p:attrNameLst>
                                          <p:attrName>ppt_w</p:attrName>
                                        </p:attrNameLst>
                                      </p:cBhvr>
                                      <p:tavLst>
                                        <p:tav tm="0">
                                          <p:val>
                                            <p:fltVal val="0"/>
                                          </p:val>
                                        </p:tav>
                                        <p:tav tm="100000">
                                          <p:val>
                                            <p:strVal val="#ppt_w"/>
                                          </p:val>
                                        </p:tav>
                                      </p:tavLst>
                                    </p:anim>
                                    <p:anim calcmode="lin" valueType="num">
                                      <p:cBhvr>
                                        <p:cTn id="136" dur="250" fill="hold"/>
                                        <p:tgtEl>
                                          <p:spTgt spid="53"/>
                                        </p:tgtEl>
                                        <p:attrNameLst>
                                          <p:attrName>ppt_h</p:attrName>
                                        </p:attrNameLst>
                                      </p:cBhvr>
                                      <p:tavLst>
                                        <p:tav tm="0">
                                          <p:val>
                                            <p:fltVal val="0"/>
                                          </p:val>
                                        </p:tav>
                                        <p:tav tm="100000">
                                          <p:val>
                                            <p:strVal val="#ppt_h"/>
                                          </p:val>
                                        </p:tav>
                                      </p:tavLst>
                                    </p:anim>
                                    <p:animEffect transition="in" filter="fade">
                                      <p:cBhvr>
                                        <p:cTn id="137" dur="250"/>
                                        <p:tgtEl>
                                          <p:spTgt spid="53"/>
                                        </p:tgtEl>
                                      </p:cBhvr>
                                    </p:animEffect>
                                  </p:childTnLst>
                                </p:cTn>
                              </p:par>
                              <p:par>
                                <p:cTn id="138" presetID="6" presetClass="emph" presetSubtype="0" decel="100000" fill="hold" grpId="1" nodeType="withEffect">
                                  <p:stCondLst>
                                    <p:cond delay="600"/>
                                  </p:stCondLst>
                                  <p:childTnLst>
                                    <p:animScale>
                                      <p:cBhvr>
                                        <p:cTn id="139" dur="250" fill="hold"/>
                                        <p:tgtEl>
                                          <p:spTgt spid="53"/>
                                        </p:tgtEl>
                                      </p:cBhvr>
                                      <p:by x="120000" y="120000"/>
                                    </p:animScale>
                                  </p:childTnLst>
                                </p:cTn>
                              </p:par>
                              <p:par>
                                <p:cTn id="140" presetID="6" presetClass="emph" presetSubtype="0" decel="100000" fill="hold" grpId="2" nodeType="withEffect">
                                  <p:stCondLst>
                                    <p:cond delay="800"/>
                                  </p:stCondLst>
                                  <p:childTnLst>
                                    <p:animScale>
                                      <p:cBhvr>
                                        <p:cTn id="141" dur="250" fill="hold"/>
                                        <p:tgtEl>
                                          <p:spTgt spid="53"/>
                                        </p:tgtEl>
                                      </p:cBhvr>
                                      <p:by x="83000" y="83000"/>
                                    </p:animScale>
                                  </p:childTnLst>
                                </p:cTn>
                              </p:par>
                              <p:par>
                                <p:cTn id="142" presetID="53" presetClass="entr" presetSubtype="16" fill="hold" grpId="0" nodeType="withEffect">
                                  <p:stCondLst>
                                    <p:cond delay="600"/>
                                  </p:stCondLst>
                                  <p:childTnLst>
                                    <p:set>
                                      <p:cBhvr>
                                        <p:cTn id="143" dur="1" fill="hold">
                                          <p:stCondLst>
                                            <p:cond delay="0"/>
                                          </p:stCondLst>
                                        </p:cTn>
                                        <p:tgtEl>
                                          <p:spTgt spid="55"/>
                                        </p:tgtEl>
                                        <p:attrNameLst>
                                          <p:attrName>style.visibility</p:attrName>
                                        </p:attrNameLst>
                                      </p:cBhvr>
                                      <p:to>
                                        <p:strVal val="visible"/>
                                      </p:to>
                                    </p:set>
                                    <p:anim calcmode="lin" valueType="num">
                                      <p:cBhvr>
                                        <p:cTn id="144" dur="250" fill="hold"/>
                                        <p:tgtEl>
                                          <p:spTgt spid="55"/>
                                        </p:tgtEl>
                                        <p:attrNameLst>
                                          <p:attrName>ppt_w</p:attrName>
                                        </p:attrNameLst>
                                      </p:cBhvr>
                                      <p:tavLst>
                                        <p:tav tm="0">
                                          <p:val>
                                            <p:fltVal val="0"/>
                                          </p:val>
                                        </p:tav>
                                        <p:tav tm="100000">
                                          <p:val>
                                            <p:strVal val="#ppt_w"/>
                                          </p:val>
                                        </p:tav>
                                      </p:tavLst>
                                    </p:anim>
                                    <p:anim calcmode="lin" valueType="num">
                                      <p:cBhvr>
                                        <p:cTn id="145" dur="250" fill="hold"/>
                                        <p:tgtEl>
                                          <p:spTgt spid="55"/>
                                        </p:tgtEl>
                                        <p:attrNameLst>
                                          <p:attrName>ppt_h</p:attrName>
                                        </p:attrNameLst>
                                      </p:cBhvr>
                                      <p:tavLst>
                                        <p:tav tm="0">
                                          <p:val>
                                            <p:fltVal val="0"/>
                                          </p:val>
                                        </p:tav>
                                        <p:tav tm="100000">
                                          <p:val>
                                            <p:strVal val="#ppt_h"/>
                                          </p:val>
                                        </p:tav>
                                      </p:tavLst>
                                    </p:anim>
                                    <p:animEffect transition="in" filter="fade">
                                      <p:cBhvr>
                                        <p:cTn id="146" dur="250"/>
                                        <p:tgtEl>
                                          <p:spTgt spid="55"/>
                                        </p:tgtEl>
                                      </p:cBhvr>
                                    </p:animEffect>
                                  </p:childTnLst>
                                </p:cTn>
                              </p:par>
                              <p:par>
                                <p:cTn id="147" presetID="6" presetClass="emph" presetSubtype="0" decel="100000" fill="hold" grpId="1" nodeType="withEffect">
                                  <p:stCondLst>
                                    <p:cond delay="800"/>
                                  </p:stCondLst>
                                  <p:childTnLst>
                                    <p:animScale>
                                      <p:cBhvr>
                                        <p:cTn id="148" dur="250" fill="hold"/>
                                        <p:tgtEl>
                                          <p:spTgt spid="55"/>
                                        </p:tgtEl>
                                      </p:cBhvr>
                                      <p:by x="120000" y="120000"/>
                                    </p:animScale>
                                  </p:childTnLst>
                                </p:cTn>
                              </p:par>
                              <p:par>
                                <p:cTn id="149" presetID="6" presetClass="emph" presetSubtype="0" decel="100000" fill="hold" grpId="2" nodeType="withEffect">
                                  <p:stCondLst>
                                    <p:cond delay="1000"/>
                                  </p:stCondLst>
                                  <p:childTnLst>
                                    <p:animScale>
                                      <p:cBhvr>
                                        <p:cTn id="150" dur="250" fill="hold"/>
                                        <p:tgtEl>
                                          <p:spTgt spid="55"/>
                                        </p:tgtEl>
                                      </p:cBhvr>
                                      <p:by x="83000" y="83000"/>
                                    </p:animScale>
                                  </p:childTnLst>
                                </p:cTn>
                              </p:par>
                            </p:childTnLst>
                          </p:cTn>
                        </p:par>
                        <p:par>
                          <p:cTn id="151" fill="hold">
                            <p:stCondLst>
                              <p:cond delay="11300"/>
                            </p:stCondLst>
                            <p:childTnLst>
                              <p:par>
                                <p:cTn id="152" presetID="53" presetClass="entr" presetSubtype="16" fill="hold" grpId="0" nodeType="afterEffect">
                                  <p:stCondLst>
                                    <p:cond delay="0"/>
                                  </p:stCondLst>
                                  <p:iterate type="lt">
                                    <p:tmPct val="10000"/>
                                  </p:iterate>
                                  <p:childTnLst>
                                    <p:set>
                                      <p:cBhvr>
                                        <p:cTn id="153" dur="1" fill="hold">
                                          <p:stCondLst>
                                            <p:cond delay="0"/>
                                          </p:stCondLst>
                                        </p:cTn>
                                        <p:tgtEl>
                                          <p:spTgt spid="54"/>
                                        </p:tgtEl>
                                        <p:attrNameLst>
                                          <p:attrName>style.visibility</p:attrName>
                                        </p:attrNameLst>
                                      </p:cBhvr>
                                      <p:to>
                                        <p:strVal val="visible"/>
                                      </p:to>
                                    </p:set>
                                    <p:anim calcmode="lin" valueType="num">
                                      <p:cBhvr>
                                        <p:cTn id="154" dur="250" fill="hold"/>
                                        <p:tgtEl>
                                          <p:spTgt spid="54"/>
                                        </p:tgtEl>
                                        <p:attrNameLst>
                                          <p:attrName>ppt_w</p:attrName>
                                        </p:attrNameLst>
                                      </p:cBhvr>
                                      <p:tavLst>
                                        <p:tav tm="0">
                                          <p:val>
                                            <p:fltVal val="0"/>
                                          </p:val>
                                        </p:tav>
                                        <p:tav tm="100000">
                                          <p:val>
                                            <p:strVal val="#ppt_w"/>
                                          </p:val>
                                        </p:tav>
                                      </p:tavLst>
                                    </p:anim>
                                    <p:anim calcmode="lin" valueType="num">
                                      <p:cBhvr>
                                        <p:cTn id="155" dur="250" fill="hold"/>
                                        <p:tgtEl>
                                          <p:spTgt spid="54"/>
                                        </p:tgtEl>
                                        <p:attrNameLst>
                                          <p:attrName>ppt_h</p:attrName>
                                        </p:attrNameLst>
                                      </p:cBhvr>
                                      <p:tavLst>
                                        <p:tav tm="0">
                                          <p:val>
                                            <p:fltVal val="0"/>
                                          </p:val>
                                        </p:tav>
                                        <p:tav tm="100000">
                                          <p:val>
                                            <p:strVal val="#ppt_h"/>
                                          </p:val>
                                        </p:tav>
                                      </p:tavLst>
                                    </p:anim>
                                    <p:animEffect transition="in" filter="fade">
                                      <p:cBhvr>
                                        <p:cTn id="156" dur="2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0" grpId="1" animBg="1"/>
      <p:bldP spid="10" grpId="2" animBg="1"/>
      <p:bldP spid="12" grpId="0"/>
      <p:bldP spid="12" grpId="1"/>
      <p:bldP spid="12" grpId="2"/>
      <p:bldP spid="36" grpId="0"/>
      <p:bldP spid="37" grpId="0"/>
      <p:bldP spid="37" grpId="1"/>
      <p:bldP spid="37" grpId="2"/>
      <p:bldP spid="39" grpId="0" animBg="1"/>
      <p:bldP spid="40" grpId="0" animBg="1"/>
      <p:bldP spid="40" grpId="1" animBg="1"/>
      <p:bldP spid="40" grpId="2" animBg="1"/>
      <p:bldP spid="41" grpId="0"/>
      <p:bldP spid="41" grpId="1"/>
      <p:bldP spid="41" grpId="2"/>
      <p:bldP spid="42" grpId="0"/>
      <p:bldP spid="43" grpId="0"/>
      <p:bldP spid="43" grpId="1"/>
      <p:bldP spid="43" grpId="2"/>
      <p:bldP spid="45" grpId="0" animBg="1"/>
      <p:bldP spid="46" grpId="0" animBg="1"/>
      <p:bldP spid="46" grpId="1" animBg="1"/>
      <p:bldP spid="46" grpId="2" animBg="1"/>
      <p:bldP spid="47" grpId="0"/>
      <p:bldP spid="47" grpId="1"/>
      <p:bldP spid="47" grpId="2"/>
      <p:bldP spid="48" grpId="0"/>
      <p:bldP spid="49" grpId="0"/>
      <p:bldP spid="49" grpId="1"/>
      <p:bldP spid="49" grpId="2"/>
      <p:bldP spid="51" grpId="0" animBg="1"/>
      <p:bldP spid="52" grpId="0" animBg="1"/>
      <p:bldP spid="52" grpId="1" animBg="1"/>
      <p:bldP spid="52" grpId="2" animBg="1"/>
      <p:bldP spid="53" grpId="0"/>
      <p:bldP spid="53" grpId="1"/>
      <p:bldP spid="53" grpId="2"/>
      <p:bldP spid="54" grpId="0"/>
      <p:bldP spid="55" grpId="0"/>
      <p:bldP spid="55" grpId="1"/>
      <p:bldP spid="5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AutoShape 10"/>
          <p:cNvSpPr/>
          <p:nvPr/>
        </p:nvSpPr>
        <p:spPr bwMode="auto">
          <a:xfrm>
            <a:off x="1083330" y="4485571"/>
            <a:ext cx="5045784" cy="1306596"/>
          </a:xfrm>
          <a:custGeom>
            <a:avLst/>
            <a:gdLst>
              <a:gd name="T0" fmla="*/ 1097195 w 21600"/>
              <a:gd name="T1" fmla="*/ 443234 h 21600"/>
              <a:gd name="T2" fmla="*/ 1097195 w 21600"/>
              <a:gd name="T3" fmla="*/ 443234 h 21600"/>
              <a:gd name="T4" fmla="*/ 1097195 w 21600"/>
              <a:gd name="T5" fmla="*/ 443234 h 21600"/>
              <a:gd name="T6" fmla="*/ 1097195 w 21600"/>
              <a:gd name="T7" fmla="*/ 44323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90" y="0"/>
                </a:moveTo>
                <a:lnTo>
                  <a:pt x="1332" y="13223"/>
                </a:lnTo>
                <a:lnTo>
                  <a:pt x="0" y="21599"/>
                </a:lnTo>
                <a:lnTo>
                  <a:pt x="21600" y="8376"/>
                </a:lnTo>
                <a:lnTo>
                  <a:pt x="20290" y="0"/>
                </a:lnTo>
                <a:close/>
              </a:path>
            </a:pathLst>
          </a:custGeom>
          <a:solidFill>
            <a:schemeClr val="accent1"/>
          </a:solidFill>
          <a:ln>
            <a:noFill/>
          </a:ln>
          <a:effectLst>
            <a:outerShdw blurRad="254000" dist="152400" dir="2700000" algn="tl" rotWithShape="0">
              <a:prstClr val="black">
                <a:alpha val="60000"/>
              </a:prstClr>
            </a:outerShdw>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49" name="AutoShape 11"/>
          <p:cNvSpPr/>
          <p:nvPr/>
        </p:nvSpPr>
        <p:spPr bwMode="auto">
          <a:xfrm>
            <a:off x="1568948" y="3687097"/>
            <a:ext cx="4077870" cy="1304253"/>
          </a:xfrm>
          <a:custGeom>
            <a:avLst/>
            <a:gdLst>
              <a:gd name="T0" fmla="*/ 887056 w 21600"/>
              <a:gd name="T1" fmla="*/ 442646 h 21600"/>
              <a:gd name="T2" fmla="*/ 887056 w 21600"/>
              <a:gd name="T3" fmla="*/ 442646 h 21600"/>
              <a:gd name="T4" fmla="*/ 887056 w 21600"/>
              <a:gd name="T5" fmla="*/ 442646 h 21600"/>
              <a:gd name="T6" fmla="*/ 887056 w 21600"/>
              <a:gd name="T7" fmla="*/ 442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66" y="0"/>
                </a:moveTo>
                <a:lnTo>
                  <a:pt x="1619" y="13212"/>
                </a:lnTo>
                <a:lnTo>
                  <a:pt x="0" y="21600"/>
                </a:lnTo>
                <a:lnTo>
                  <a:pt x="21600" y="8329"/>
                </a:lnTo>
                <a:lnTo>
                  <a:pt x="19966" y="0"/>
                </a:lnTo>
                <a:close/>
              </a:path>
            </a:pathLst>
          </a:custGeom>
          <a:solidFill>
            <a:schemeClr val="accent1"/>
          </a:solidFill>
          <a:ln>
            <a:noFill/>
          </a:ln>
          <a:effectLst>
            <a:outerShdw blurRad="254000" dist="152400" dir="2700000" algn="tl" rotWithShape="0">
              <a:prstClr val="black">
                <a:alpha val="60000"/>
              </a:prstClr>
            </a:outerShdw>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0" name="AutoShape 12"/>
          <p:cNvSpPr/>
          <p:nvPr/>
        </p:nvSpPr>
        <p:spPr bwMode="auto">
          <a:xfrm>
            <a:off x="2054568" y="2886280"/>
            <a:ext cx="3106632" cy="1304253"/>
          </a:xfrm>
          <a:custGeom>
            <a:avLst/>
            <a:gdLst>
              <a:gd name="T0" fmla="*/ 675741 w 21600"/>
              <a:gd name="T1" fmla="*/ 442057 h 21600"/>
              <a:gd name="T2" fmla="*/ 675741 w 21600"/>
              <a:gd name="T3" fmla="*/ 442057 h 21600"/>
              <a:gd name="T4" fmla="*/ 675741 w 21600"/>
              <a:gd name="T5" fmla="*/ 442057 h 21600"/>
              <a:gd name="T6" fmla="*/ 675741 w 21600"/>
              <a:gd name="T7" fmla="*/ 4420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473" y="0"/>
                </a:moveTo>
                <a:lnTo>
                  <a:pt x="2107" y="13259"/>
                </a:lnTo>
                <a:lnTo>
                  <a:pt x="0" y="21600"/>
                </a:lnTo>
                <a:lnTo>
                  <a:pt x="21600" y="8369"/>
                </a:lnTo>
                <a:lnTo>
                  <a:pt x="19473" y="0"/>
                </a:lnTo>
                <a:close/>
              </a:path>
            </a:pathLst>
          </a:custGeom>
          <a:solidFill>
            <a:schemeClr val="accent1"/>
          </a:solidFill>
          <a:ln>
            <a:noFill/>
          </a:ln>
          <a:effectLst>
            <a:outerShdw blurRad="254000" dist="152400" dir="2700000" algn="tl" rotWithShape="0">
              <a:prstClr val="black">
                <a:alpha val="60000"/>
              </a:prstClr>
            </a:outerShdw>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1" name="AutoShape 13"/>
          <p:cNvSpPr/>
          <p:nvPr/>
        </p:nvSpPr>
        <p:spPr bwMode="auto">
          <a:xfrm>
            <a:off x="2540188" y="2080779"/>
            <a:ext cx="2135393" cy="1311280"/>
          </a:xfrm>
          <a:custGeom>
            <a:avLst/>
            <a:gdLst>
              <a:gd name="T0" fmla="*/ 464425 w 21600"/>
              <a:gd name="T1" fmla="*/ 444412 h 21600"/>
              <a:gd name="T2" fmla="*/ 464425 w 21600"/>
              <a:gd name="T3" fmla="*/ 444412 h 21600"/>
              <a:gd name="T4" fmla="*/ 464425 w 21600"/>
              <a:gd name="T5" fmla="*/ 444412 h 21600"/>
              <a:gd name="T6" fmla="*/ 464425 w 21600"/>
              <a:gd name="T7" fmla="*/ 44441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479" y="0"/>
                </a:moveTo>
                <a:lnTo>
                  <a:pt x="3093" y="13274"/>
                </a:lnTo>
                <a:lnTo>
                  <a:pt x="0" y="21600"/>
                </a:lnTo>
                <a:lnTo>
                  <a:pt x="21599" y="8411"/>
                </a:lnTo>
                <a:lnTo>
                  <a:pt x="18479" y="0"/>
                </a:lnTo>
                <a:close/>
              </a:path>
            </a:pathLst>
          </a:custGeom>
          <a:solidFill>
            <a:schemeClr val="accent1"/>
          </a:solidFill>
          <a:ln>
            <a:noFill/>
          </a:ln>
          <a:effectLst>
            <a:outerShdw blurRad="254000" dist="152400" dir="2700000" algn="tl" rotWithShape="0">
              <a:prstClr val="black">
                <a:alpha val="60000"/>
              </a:prstClr>
            </a:outerShdw>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2" name="AutoShape 14"/>
          <p:cNvSpPr/>
          <p:nvPr/>
        </p:nvSpPr>
        <p:spPr bwMode="auto">
          <a:xfrm>
            <a:off x="1568949" y="4485572"/>
            <a:ext cx="4560163" cy="505779"/>
          </a:xfrm>
          <a:custGeom>
            <a:avLst/>
            <a:gdLst>
              <a:gd name="T0" fmla="*/ 991831 w 21600"/>
              <a:gd name="T1" fmla="*/ 171879 h 21600"/>
              <a:gd name="T2" fmla="*/ 991831 w 21600"/>
              <a:gd name="T3" fmla="*/ 171879 h 21600"/>
              <a:gd name="T4" fmla="*/ 991831 w 21600"/>
              <a:gd name="T5" fmla="*/ 171879 h 21600"/>
              <a:gd name="T6" fmla="*/ 991831 w 21600"/>
              <a:gd name="T7" fmla="*/ 17187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lnTo>
                  <a:pt x="20151" y="0"/>
                </a:lnTo>
                <a:lnTo>
                  <a:pt x="1448" y="0"/>
                </a:lnTo>
                <a:lnTo>
                  <a:pt x="0" y="21600"/>
                </a:lnTo>
                <a:lnTo>
                  <a:pt x="21599" y="21600"/>
                </a:lnTo>
                <a:close/>
              </a:path>
            </a:pathLst>
          </a:custGeom>
          <a:solidFill>
            <a:schemeClr val="accent2"/>
          </a:solidFill>
          <a:ln>
            <a:noFill/>
          </a:ln>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3" name="AutoShape 15"/>
          <p:cNvSpPr/>
          <p:nvPr/>
        </p:nvSpPr>
        <p:spPr bwMode="auto">
          <a:xfrm>
            <a:off x="2054569" y="3687096"/>
            <a:ext cx="3592250" cy="503437"/>
          </a:xfrm>
          <a:custGeom>
            <a:avLst/>
            <a:gdLst>
              <a:gd name="T0" fmla="*/ 781104 w 21600"/>
              <a:gd name="T1" fmla="*/ 170702 h 21600"/>
              <a:gd name="T2" fmla="*/ 781104 w 21600"/>
              <a:gd name="T3" fmla="*/ 170702 h 21600"/>
              <a:gd name="T4" fmla="*/ 781104 w 21600"/>
              <a:gd name="T5" fmla="*/ 170702 h 21600"/>
              <a:gd name="T6" fmla="*/ 781104 w 21600"/>
              <a:gd name="T7" fmla="*/ 17070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23" y="0"/>
                </a:moveTo>
                <a:lnTo>
                  <a:pt x="0" y="21599"/>
                </a:lnTo>
                <a:lnTo>
                  <a:pt x="21600" y="21599"/>
                </a:lnTo>
                <a:lnTo>
                  <a:pt x="19744" y="0"/>
                </a:lnTo>
                <a:lnTo>
                  <a:pt x="1823" y="0"/>
                </a:lnTo>
                <a:close/>
              </a:path>
            </a:pathLst>
          </a:custGeom>
          <a:solidFill>
            <a:schemeClr val="accent2"/>
          </a:solidFill>
          <a:ln>
            <a:noFill/>
          </a:ln>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4" name="AutoShape 16"/>
          <p:cNvSpPr/>
          <p:nvPr/>
        </p:nvSpPr>
        <p:spPr bwMode="auto">
          <a:xfrm>
            <a:off x="3022483" y="2080779"/>
            <a:ext cx="1653099" cy="510462"/>
          </a:xfrm>
          <a:custGeom>
            <a:avLst/>
            <a:gdLst>
              <a:gd name="T0" fmla="*/ 359061 w 21600"/>
              <a:gd name="T1" fmla="*/ 173056 h 21600"/>
              <a:gd name="T2" fmla="*/ 359061 w 21600"/>
              <a:gd name="T3" fmla="*/ 173056 h 21600"/>
              <a:gd name="T4" fmla="*/ 359061 w 21600"/>
              <a:gd name="T5" fmla="*/ 173056 h 21600"/>
              <a:gd name="T6" fmla="*/ 359061 w 21600"/>
              <a:gd name="T7" fmla="*/ 17305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599"/>
                </a:moveTo>
                <a:lnTo>
                  <a:pt x="17563" y="0"/>
                </a:lnTo>
                <a:lnTo>
                  <a:pt x="4072" y="0"/>
                </a:lnTo>
                <a:lnTo>
                  <a:pt x="0" y="21599"/>
                </a:lnTo>
                <a:lnTo>
                  <a:pt x="21599" y="21599"/>
                </a:lnTo>
                <a:close/>
              </a:path>
            </a:pathLst>
          </a:custGeom>
          <a:solidFill>
            <a:schemeClr val="accent2"/>
          </a:solidFill>
          <a:ln>
            <a:noFill/>
          </a:ln>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5" name="AutoShape 17"/>
          <p:cNvSpPr/>
          <p:nvPr/>
        </p:nvSpPr>
        <p:spPr bwMode="auto">
          <a:xfrm>
            <a:off x="2540188" y="2886280"/>
            <a:ext cx="2621013" cy="505779"/>
          </a:xfrm>
          <a:custGeom>
            <a:avLst/>
            <a:gdLst>
              <a:gd name="T0" fmla="*/ 570377 w 21600"/>
              <a:gd name="T1" fmla="*/ 171290 h 21600"/>
              <a:gd name="T2" fmla="*/ 570377 w 21600"/>
              <a:gd name="T3" fmla="*/ 171290 h 21600"/>
              <a:gd name="T4" fmla="*/ 570377 w 21600"/>
              <a:gd name="T5" fmla="*/ 171290 h 21600"/>
              <a:gd name="T6" fmla="*/ 570377 w 21600"/>
              <a:gd name="T7" fmla="*/ 1712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518" y="0"/>
                </a:moveTo>
                <a:lnTo>
                  <a:pt x="0" y="21600"/>
                </a:lnTo>
                <a:lnTo>
                  <a:pt x="21600" y="21600"/>
                </a:lnTo>
                <a:lnTo>
                  <a:pt x="19081" y="0"/>
                </a:lnTo>
                <a:lnTo>
                  <a:pt x="2518" y="0"/>
                </a:lnTo>
                <a:close/>
              </a:path>
            </a:pathLst>
          </a:custGeom>
          <a:solidFill>
            <a:schemeClr val="accent2"/>
          </a:solidFill>
          <a:ln>
            <a:noFill/>
          </a:ln>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sp>
        <p:nvSpPr>
          <p:cNvPr id="56" name="AutoShape 18"/>
          <p:cNvSpPr/>
          <p:nvPr/>
        </p:nvSpPr>
        <p:spPr bwMode="auto">
          <a:xfrm>
            <a:off x="1083331" y="5286389"/>
            <a:ext cx="5528074" cy="505779"/>
          </a:xfrm>
          <a:custGeom>
            <a:avLst/>
            <a:gdLst>
              <a:gd name="T0" fmla="*/ 1202558 w 21600"/>
              <a:gd name="T1" fmla="*/ 171879 h 21600"/>
              <a:gd name="T2" fmla="*/ 1202558 w 21600"/>
              <a:gd name="T3" fmla="*/ 171879 h 21600"/>
              <a:gd name="T4" fmla="*/ 1202558 w 21600"/>
              <a:gd name="T5" fmla="*/ 171879 h 21600"/>
              <a:gd name="T6" fmla="*/ 1202558 w 21600"/>
              <a:gd name="T7" fmla="*/ 17187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 y="0"/>
                </a:moveTo>
                <a:lnTo>
                  <a:pt x="0" y="21600"/>
                </a:lnTo>
                <a:lnTo>
                  <a:pt x="21600" y="21600"/>
                </a:lnTo>
                <a:lnTo>
                  <a:pt x="20405" y="0"/>
                </a:lnTo>
                <a:lnTo>
                  <a:pt x="1215" y="0"/>
                </a:lnTo>
                <a:close/>
              </a:path>
            </a:pathLst>
          </a:custGeom>
          <a:solidFill>
            <a:schemeClr val="accent2"/>
          </a:solidFill>
          <a:ln>
            <a:noFill/>
          </a:ln>
          <a:effectLst>
            <a:outerShdw blurRad="254000" dist="152400" dir="2700000" algn="tl" rotWithShape="0">
              <a:prstClr val="black">
                <a:alpha val="60000"/>
              </a:prstClr>
            </a:outerShdw>
          </a:effectLst>
        </p:spPr>
        <p:txBody>
          <a:bodyPr lIns="0" tIns="0" rIns="0" bIns="0"/>
          <a:lstStyle/>
          <a:p>
            <a:pPr defTabSz="914400" eaLnBrk="1">
              <a:defRPr/>
            </a:pPr>
            <a:endParaRPr lang="zh-CN" altLang="en-US" sz="900">
              <a:solidFill>
                <a:srgbClr val="000000"/>
              </a:solidFill>
              <a:latin typeface="+mn-lt"/>
              <a:ea typeface="MS PGothic" panose="020B0600070205080204" pitchFamily="34" charset="-128"/>
              <a:cs typeface="Helvetica"/>
              <a:sym typeface="Calibri" panose="020F0502020204030204" charset="0"/>
            </a:endParaRPr>
          </a:p>
        </p:txBody>
      </p:sp>
      <p:cxnSp>
        <p:nvCxnSpPr>
          <p:cNvPr id="70" name="直接连接符 69"/>
          <p:cNvCxnSpPr/>
          <p:nvPr/>
        </p:nvCxnSpPr>
        <p:spPr>
          <a:xfrm>
            <a:off x="4797536" y="2336010"/>
            <a:ext cx="2933745" cy="0"/>
          </a:xfrm>
          <a:prstGeom prst="line">
            <a:avLst/>
          </a:prstGeom>
          <a:ln w="12700">
            <a:tailEnd type="oval" w="lg" len="lg"/>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262687" y="3139168"/>
            <a:ext cx="2468594" cy="0"/>
          </a:xfrm>
          <a:prstGeom prst="line">
            <a:avLst/>
          </a:prstGeom>
          <a:ln w="12700">
            <a:tailEnd type="oval" w="lg" len="lg"/>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5698899" y="3938814"/>
            <a:ext cx="2032382" cy="0"/>
          </a:xfrm>
          <a:prstGeom prst="line">
            <a:avLst/>
          </a:prstGeom>
          <a:ln w="12700">
            <a:tailEnd type="oval" w="lg" len="lg"/>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6219539" y="4738460"/>
            <a:ext cx="1511742" cy="0"/>
          </a:xfrm>
          <a:prstGeom prst="line">
            <a:avLst/>
          </a:prstGeom>
          <a:ln w="12700">
            <a:tailEnd type="oval" w="lg" len="lg"/>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6683894" y="5539277"/>
            <a:ext cx="1047387" cy="0"/>
          </a:xfrm>
          <a:prstGeom prst="line">
            <a:avLst/>
          </a:prstGeom>
          <a:ln w="12700">
            <a:tailEnd type="oval" w="lg" len="lg"/>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2985693" y="5352268"/>
            <a:ext cx="1723347" cy="369332"/>
          </a:xfrm>
          <a:prstGeom prst="rect">
            <a:avLst/>
          </a:prstGeom>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81" name="矩形 80"/>
          <p:cNvSpPr/>
          <p:nvPr/>
        </p:nvSpPr>
        <p:spPr>
          <a:xfrm>
            <a:off x="2985693" y="4552622"/>
            <a:ext cx="1723347" cy="369332"/>
          </a:xfrm>
          <a:prstGeom prst="rect">
            <a:avLst/>
          </a:prstGeom>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82" name="矩形 81"/>
          <p:cNvSpPr/>
          <p:nvPr/>
        </p:nvSpPr>
        <p:spPr>
          <a:xfrm>
            <a:off x="2985693" y="3752977"/>
            <a:ext cx="1723347" cy="369332"/>
          </a:xfrm>
          <a:prstGeom prst="rect">
            <a:avLst/>
          </a:prstGeom>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83" name="矩形 82"/>
          <p:cNvSpPr/>
          <p:nvPr/>
        </p:nvSpPr>
        <p:spPr>
          <a:xfrm>
            <a:off x="2985693" y="2953331"/>
            <a:ext cx="1723347" cy="369332"/>
          </a:xfrm>
          <a:prstGeom prst="rect">
            <a:avLst/>
          </a:prstGeom>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添加您的标题</a:t>
            </a:r>
          </a:p>
        </p:txBody>
      </p:sp>
      <p:sp>
        <p:nvSpPr>
          <p:cNvPr id="85" name="矩形 84"/>
          <p:cNvSpPr/>
          <p:nvPr/>
        </p:nvSpPr>
        <p:spPr>
          <a:xfrm>
            <a:off x="2985693" y="2151344"/>
            <a:ext cx="1723347" cy="369332"/>
          </a:xfrm>
          <a:prstGeom prst="rect">
            <a:avLst/>
          </a:prstGeom>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86" name="矩形 85"/>
          <p:cNvSpPr/>
          <p:nvPr/>
        </p:nvSpPr>
        <p:spPr>
          <a:xfrm>
            <a:off x="7949539" y="1976664"/>
            <a:ext cx="319497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7" name="矩形 86"/>
          <p:cNvSpPr/>
          <p:nvPr/>
        </p:nvSpPr>
        <p:spPr>
          <a:xfrm>
            <a:off x="7949539" y="2768665"/>
            <a:ext cx="319497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8" name="矩形 87"/>
          <p:cNvSpPr/>
          <p:nvPr/>
        </p:nvSpPr>
        <p:spPr>
          <a:xfrm>
            <a:off x="7949539" y="3568311"/>
            <a:ext cx="319497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89" name="矩形 88"/>
          <p:cNvSpPr/>
          <p:nvPr/>
        </p:nvSpPr>
        <p:spPr>
          <a:xfrm>
            <a:off x="7949539" y="4367957"/>
            <a:ext cx="319497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90" name="矩形 89"/>
          <p:cNvSpPr/>
          <p:nvPr/>
        </p:nvSpPr>
        <p:spPr>
          <a:xfrm>
            <a:off x="7949539" y="5167603"/>
            <a:ext cx="319497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91" name="Freeform 178"/>
          <p:cNvSpPr>
            <a:spLocks noChangeAspect="1" noEditPoints="1"/>
          </p:cNvSpPr>
          <p:nvPr/>
        </p:nvSpPr>
        <p:spPr bwMode="auto">
          <a:xfrm>
            <a:off x="3483489" y="1346782"/>
            <a:ext cx="727755" cy="662497"/>
          </a:xfrm>
          <a:custGeom>
            <a:avLst/>
            <a:gdLst>
              <a:gd name="T0" fmla="*/ 369 w 1200"/>
              <a:gd name="T1" fmla="*/ 86 h 1100"/>
              <a:gd name="T2" fmla="*/ 388 w 1200"/>
              <a:gd name="T3" fmla="*/ 323 h 1100"/>
              <a:gd name="T4" fmla="*/ 479 w 1200"/>
              <a:gd name="T5" fmla="*/ 541 h 1100"/>
              <a:gd name="T6" fmla="*/ 513 w 1200"/>
              <a:gd name="T7" fmla="*/ 547 h 1100"/>
              <a:gd name="T8" fmla="*/ 520 w 1200"/>
              <a:gd name="T9" fmla="*/ 512 h 1100"/>
              <a:gd name="T10" fmla="*/ 436 w 1200"/>
              <a:gd name="T11" fmla="*/ 313 h 1100"/>
              <a:gd name="T12" fmla="*/ 419 w 1200"/>
              <a:gd name="T13" fmla="*/ 86 h 1100"/>
              <a:gd name="T14" fmla="*/ 394 w 1200"/>
              <a:gd name="T15" fmla="*/ 61 h 1100"/>
              <a:gd name="T16" fmla="*/ 369 w 1200"/>
              <a:gd name="T17" fmla="*/ 86 h 1100"/>
              <a:gd name="T18" fmla="*/ 395 w 1200"/>
              <a:gd name="T19" fmla="*/ 543 h 1100"/>
              <a:gd name="T20" fmla="*/ 304 w 1200"/>
              <a:gd name="T21" fmla="*/ 124 h 1100"/>
              <a:gd name="T22" fmla="*/ 276 w 1200"/>
              <a:gd name="T23" fmla="*/ 185 h 1100"/>
              <a:gd name="T24" fmla="*/ 238 w 1200"/>
              <a:gd name="T25" fmla="*/ 119 h 1100"/>
              <a:gd name="T26" fmla="*/ 66 w 1200"/>
              <a:gd name="T27" fmla="*/ 80 h 1100"/>
              <a:gd name="T28" fmla="*/ 185 w 1200"/>
              <a:gd name="T29" fmla="*/ 379 h 1100"/>
              <a:gd name="T30" fmla="*/ 395 w 1200"/>
              <a:gd name="T31" fmla="*/ 543 h 1100"/>
              <a:gd name="T32" fmla="*/ 900 w 1200"/>
              <a:gd name="T33" fmla="*/ 134 h 1100"/>
              <a:gd name="T34" fmla="*/ 812 w 1200"/>
              <a:gd name="T35" fmla="*/ 539 h 1100"/>
              <a:gd name="T36" fmla="*/ 1015 w 1200"/>
              <a:gd name="T37" fmla="*/ 379 h 1100"/>
              <a:gd name="T38" fmla="*/ 1133 w 1200"/>
              <a:gd name="T39" fmla="*/ 80 h 1100"/>
              <a:gd name="T40" fmla="*/ 962 w 1200"/>
              <a:gd name="T41" fmla="*/ 119 h 1100"/>
              <a:gd name="T42" fmla="*/ 924 w 1200"/>
              <a:gd name="T43" fmla="*/ 185 h 1100"/>
              <a:gd name="T44" fmla="*/ 900 w 1200"/>
              <a:gd name="T45" fmla="*/ 134 h 1100"/>
              <a:gd name="T46" fmla="*/ 361 w 1200"/>
              <a:gd name="T47" fmla="*/ 1039 h 1100"/>
              <a:gd name="T48" fmla="*/ 434 w 1200"/>
              <a:gd name="T49" fmla="*/ 1039 h 1100"/>
              <a:gd name="T50" fmla="*/ 529 w 1200"/>
              <a:gd name="T51" fmla="*/ 810 h 1100"/>
              <a:gd name="T52" fmla="*/ 515 w 1200"/>
              <a:gd name="T53" fmla="*/ 810 h 1100"/>
              <a:gd name="T54" fmla="*/ 473 w 1200"/>
              <a:gd name="T55" fmla="*/ 769 h 1100"/>
              <a:gd name="T56" fmla="*/ 473 w 1200"/>
              <a:gd name="T57" fmla="*/ 769 h 1100"/>
              <a:gd name="T58" fmla="*/ 515 w 1200"/>
              <a:gd name="T59" fmla="*/ 727 h 1100"/>
              <a:gd name="T60" fmla="*/ 537 w 1200"/>
              <a:gd name="T61" fmla="*/ 727 h 1100"/>
              <a:gd name="T62" fmla="*/ 425 w 1200"/>
              <a:gd name="T63" fmla="*/ 594 h 1100"/>
              <a:gd name="T64" fmla="*/ 408 w 1200"/>
              <a:gd name="T65" fmla="*/ 623 h 1100"/>
              <a:gd name="T66" fmla="*/ 138 w 1200"/>
              <a:gd name="T67" fmla="*/ 420 h 1100"/>
              <a:gd name="T68" fmla="*/ 2 w 1200"/>
              <a:gd name="T69" fmla="*/ 41 h 1100"/>
              <a:gd name="T70" fmla="*/ 0 w 1200"/>
              <a:gd name="T71" fmla="*/ 0 h 1100"/>
              <a:gd name="T72" fmla="*/ 40 w 1200"/>
              <a:gd name="T73" fmla="*/ 10 h 1100"/>
              <a:gd name="T74" fmla="*/ 289 w 1200"/>
              <a:gd name="T75" fmla="*/ 67 h 1100"/>
              <a:gd name="T76" fmla="*/ 306 w 1200"/>
              <a:gd name="T77" fmla="*/ 71 h 1100"/>
              <a:gd name="T78" fmla="*/ 309 w 1200"/>
              <a:gd name="T79" fmla="*/ 29 h 1100"/>
              <a:gd name="T80" fmla="*/ 574 w 1200"/>
              <a:gd name="T81" fmla="*/ 29 h 1100"/>
              <a:gd name="T82" fmla="*/ 631 w 1200"/>
              <a:gd name="T83" fmla="*/ 29 h 1100"/>
              <a:gd name="T84" fmla="*/ 896 w 1200"/>
              <a:gd name="T85" fmla="*/ 29 h 1100"/>
              <a:gd name="T86" fmla="*/ 898 w 1200"/>
              <a:gd name="T87" fmla="*/ 70 h 1100"/>
              <a:gd name="T88" fmla="*/ 911 w 1200"/>
              <a:gd name="T89" fmla="*/ 67 h 1100"/>
              <a:gd name="T90" fmla="*/ 1160 w 1200"/>
              <a:gd name="T91" fmla="*/ 10 h 1100"/>
              <a:gd name="T92" fmla="*/ 1200 w 1200"/>
              <a:gd name="T93" fmla="*/ 0 h 1100"/>
              <a:gd name="T94" fmla="*/ 1198 w 1200"/>
              <a:gd name="T95" fmla="*/ 41 h 1100"/>
              <a:gd name="T96" fmla="*/ 1062 w 1200"/>
              <a:gd name="T97" fmla="*/ 420 h 1100"/>
              <a:gd name="T98" fmla="*/ 792 w 1200"/>
              <a:gd name="T99" fmla="*/ 623 h 1100"/>
              <a:gd name="T100" fmla="*/ 777 w 1200"/>
              <a:gd name="T101" fmla="*/ 598 h 1100"/>
              <a:gd name="T102" fmla="*/ 668 w 1200"/>
              <a:gd name="T103" fmla="*/ 727 h 1100"/>
              <a:gd name="T104" fmla="*/ 688 w 1200"/>
              <a:gd name="T105" fmla="*/ 727 h 1100"/>
              <a:gd name="T106" fmla="*/ 729 w 1200"/>
              <a:gd name="T107" fmla="*/ 769 h 1100"/>
              <a:gd name="T108" fmla="*/ 729 w 1200"/>
              <a:gd name="T109" fmla="*/ 769 h 1100"/>
              <a:gd name="T110" fmla="*/ 688 w 1200"/>
              <a:gd name="T111" fmla="*/ 810 h 1100"/>
              <a:gd name="T112" fmla="*/ 676 w 1200"/>
              <a:gd name="T113" fmla="*/ 810 h 1100"/>
              <a:gd name="T114" fmla="*/ 770 w 1200"/>
              <a:gd name="T115" fmla="*/ 1039 h 1100"/>
              <a:gd name="T116" fmla="*/ 846 w 1200"/>
              <a:gd name="T117" fmla="*/ 1039 h 1100"/>
              <a:gd name="T118" fmla="*/ 865 w 1200"/>
              <a:gd name="T119" fmla="*/ 1100 h 1100"/>
              <a:gd name="T120" fmla="*/ 342 w 1200"/>
              <a:gd name="T121" fmla="*/ 1100 h 1100"/>
              <a:gd name="T122" fmla="*/ 361 w 1200"/>
              <a:gd name="T123" fmla="*/ 1039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0" h="1100">
                <a:moveTo>
                  <a:pt x="369" y="86"/>
                </a:moveTo>
                <a:cubicBezTo>
                  <a:pt x="368" y="168"/>
                  <a:pt x="372" y="247"/>
                  <a:pt x="388" y="323"/>
                </a:cubicBezTo>
                <a:cubicBezTo>
                  <a:pt x="404" y="400"/>
                  <a:pt x="432" y="473"/>
                  <a:pt x="479" y="541"/>
                </a:cubicBezTo>
                <a:cubicBezTo>
                  <a:pt x="486" y="552"/>
                  <a:pt x="502" y="555"/>
                  <a:pt x="513" y="547"/>
                </a:cubicBezTo>
                <a:cubicBezTo>
                  <a:pt x="525" y="539"/>
                  <a:pt x="528" y="524"/>
                  <a:pt x="520" y="512"/>
                </a:cubicBezTo>
                <a:cubicBezTo>
                  <a:pt x="477" y="450"/>
                  <a:pt x="451" y="383"/>
                  <a:pt x="436" y="313"/>
                </a:cubicBezTo>
                <a:cubicBezTo>
                  <a:pt x="421" y="241"/>
                  <a:pt x="418" y="165"/>
                  <a:pt x="419" y="86"/>
                </a:cubicBezTo>
                <a:cubicBezTo>
                  <a:pt x="419" y="72"/>
                  <a:pt x="408" y="61"/>
                  <a:pt x="394" y="61"/>
                </a:cubicBezTo>
                <a:cubicBezTo>
                  <a:pt x="380" y="61"/>
                  <a:pt x="369" y="72"/>
                  <a:pt x="369" y="86"/>
                </a:cubicBezTo>
                <a:close/>
                <a:moveTo>
                  <a:pt x="395" y="543"/>
                </a:moveTo>
                <a:cubicBezTo>
                  <a:pt x="333" y="426"/>
                  <a:pt x="303" y="286"/>
                  <a:pt x="304" y="124"/>
                </a:cubicBezTo>
                <a:lnTo>
                  <a:pt x="276" y="185"/>
                </a:lnTo>
                <a:lnTo>
                  <a:pt x="238" y="119"/>
                </a:lnTo>
                <a:lnTo>
                  <a:pt x="66" y="80"/>
                </a:lnTo>
                <a:cubicBezTo>
                  <a:pt x="79" y="214"/>
                  <a:pt x="123" y="307"/>
                  <a:pt x="185" y="379"/>
                </a:cubicBezTo>
                <a:cubicBezTo>
                  <a:pt x="243" y="446"/>
                  <a:pt x="318" y="496"/>
                  <a:pt x="395" y="543"/>
                </a:cubicBezTo>
                <a:close/>
                <a:moveTo>
                  <a:pt x="900" y="134"/>
                </a:moveTo>
                <a:cubicBezTo>
                  <a:pt x="901" y="290"/>
                  <a:pt x="871" y="425"/>
                  <a:pt x="812" y="539"/>
                </a:cubicBezTo>
                <a:cubicBezTo>
                  <a:pt x="886" y="493"/>
                  <a:pt x="958" y="444"/>
                  <a:pt x="1015" y="379"/>
                </a:cubicBezTo>
                <a:cubicBezTo>
                  <a:pt x="1077" y="307"/>
                  <a:pt x="1121" y="214"/>
                  <a:pt x="1133" y="80"/>
                </a:cubicBezTo>
                <a:lnTo>
                  <a:pt x="962" y="119"/>
                </a:lnTo>
                <a:lnTo>
                  <a:pt x="924" y="185"/>
                </a:lnTo>
                <a:lnTo>
                  <a:pt x="900" y="134"/>
                </a:lnTo>
                <a:close/>
                <a:moveTo>
                  <a:pt x="361" y="1039"/>
                </a:moveTo>
                <a:lnTo>
                  <a:pt x="434" y="1039"/>
                </a:lnTo>
                <a:cubicBezTo>
                  <a:pt x="489" y="987"/>
                  <a:pt x="521" y="912"/>
                  <a:pt x="529" y="810"/>
                </a:cubicBezTo>
                <a:lnTo>
                  <a:pt x="515" y="810"/>
                </a:lnTo>
                <a:cubicBezTo>
                  <a:pt x="492" y="810"/>
                  <a:pt x="473" y="792"/>
                  <a:pt x="473" y="769"/>
                </a:cubicBezTo>
                <a:lnTo>
                  <a:pt x="473" y="769"/>
                </a:lnTo>
                <a:cubicBezTo>
                  <a:pt x="473" y="746"/>
                  <a:pt x="492" y="727"/>
                  <a:pt x="515" y="727"/>
                </a:cubicBezTo>
                <a:lnTo>
                  <a:pt x="537" y="727"/>
                </a:lnTo>
                <a:cubicBezTo>
                  <a:pt x="494" y="687"/>
                  <a:pt x="456" y="643"/>
                  <a:pt x="425" y="594"/>
                </a:cubicBezTo>
                <a:lnTo>
                  <a:pt x="408" y="623"/>
                </a:lnTo>
                <a:cubicBezTo>
                  <a:pt x="311" y="566"/>
                  <a:pt x="214" y="507"/>
                  <a:pt x="138" y="420"/>
                </a:cubicBezTo>
                <a:cubicBezTo>
                  <a:pt x="61" y="331"/>
                  <a:pt x="8" y="214"/>
                  <a:pt x="2" y="41"/>
                </a:cubicBezTo>
                <a:lnTo>
                  <a:pt x="0" y="0"/>
                </a:lnTo>
                <a:lnTo>
                  <a:pt x="40" y="10"/>
                </a:lnTo>
                <a:lnTo>
                  <a:pt x="289" y="67"/>
                </a:lnTo>
                <a:lnTo>
                  <a:pt x="306" y="71"/>
                </a:lnTo>
                <a:cubicBezTo>
                  <a:pt x="307" y="57"/>
                  <a:pt x="308" y="43"/>
                  <a:pt x="309" y="29"/>
                </a:cubicBezTo>
                <a:lnTo>
                  <a:pt x="574" y="29"/>
                </a:lnTo>
                <a:lnTo>
                  <a:pt x="631" y="29"/>
                </a:lnTo>
                <a:lnTo>
                  <a:pt x="896" y="29"/>
                </a:lnTo>
                <a:cubicBezTo>
                  <a:pt x="897" y="43"/>
                  <a:pt x="898" y="56"/>
                  <a:pt x="898" y="70"/>
                </a:cubicBezTo>
                <a:lnTo>
                  <a:pt x="911" y="67"/>
                </a:lnTo>
                <a:lnTo>
                  <a:pt x="1160" y="10"/>
                </a:lnTo>
                <a:lnTo>
                  <a:pt x="1200" y="0"/>
                </a:lnTo>
                <a:lnTo>
                  <a:pt x="1198" y="41"/>
                </a:lnTo>
                <a:cubicBezTo>
                  <a:pt x="1192" y="214"/>
                  <a:pt x="1139" y="331"/>
                  <a:pt x="1062" y="420"/>
                </a:cubicBezTo>
                <a:cubicBezTo>
                  <a:pt x="986" y="507"/>
                  <a:pt x="889" y="566"/>
                  <a:pt x="792" y="623"/>
                </a:cubicBezTo>
                <a:lnTo>
                  <a:pt x="777" y="598"/>
                </a:lnTo>
                <a:cubicBezTo>
                  <a:pt x="746" y="645"/>
                  <a:pt x="710" y="688"/>
                  <a:pt x="668" y="727"/>
                </a:cubicBezTo>
                <a:lnTo>
                  <a:pt x="688" y="727"/>
                </a:lnTo>
                <a:cubicBezTo>
                  <a:pt x="711" y="727"/>
                  <a:pt x="729" y="746"/>
                  <a:pt x="729" y="769"/>
                </a:cubicBezTo>
                <a:lnTo>
                  <a:pt x="729" y="769"/>
                </a:lnTo>
                <a:cubicBezTo>
                  <a:pt x="729" y="792"/>
                  <a:pt x="711" y="810"/>
                  <a:pt x="688" y="810"/>
                </a:cubicBezTo>
                <a:lnTo>
                  <a:pt x="676" y="810"/>
                </a:lnTo>
                <a:cubicBezTo>
                  <a:pt x="683" y="912"/>
                  <a:pt x="716" y="987"/>
                  <a:pt x="770" y="1039"/>
                </a:cubicBezTo>
                <a:lnTo>
                  <a:pt x="846" y="1039"/>
                </a:lnTo>
                <a:lnTo>
                  <a:pt x="865" y="1100"/>
                </a:lnTo>
                <a:lnTo>
                  <a:pt x="342" y="1100"/>
                </a:lnTo>
                <a:lnTo>
                  <a:pt x="361" y="1039"/>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200"/>
                                        <p:tgtEl>
                                          <p:spTgt spid="5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200"/>
                                        <p:tgtEl>
                                          <p:spTgt spid="48"/>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right)">
                                      <p:cBhvr>
                                        <p:cTn id="15" dur="200"/>
                                        <p:tgtEl>
                                          <p:spTgt spid="5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left)">
                                      <p:cBhvr>
                                        <p:cTn id="19" dur="200"/>
                                        <p:tgtEl>
                                          <p:spTgt spid="4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right)">
                                      <p:cBhvr>
                                        <p:cTn id="23" dur="200"/>
                                        <p:tgtEl>
                                          <p:spTgt spid="5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200"/>
                                        <p:tgtEl>
                                          <p:spTgt spid="50"/>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200"/>
                                        <p:tgtEl>
                                          <p:spTgt spid="55"/>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200"/>
                                        <p:tgtEl>
                                          <p:spTgt spid="51"/>
                                        </p:tgtEl>
                                      </p:cBhvr>
                                    </p:animEffect>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right)">
                                      <p:cBhvr>
                                        <p:cTn id="39" dur="200"/>
                                        <p:tgtEl>
                                          <p:spTgt spid="54"/>
                                        </p:tgtEl>
                                      </p:cBhvr>
                                    </p:animEffect>
                                  </p:childTnLst>
                                </p:cTn>
                              </p:par>
                            </p:childTnLst>
                          </p:cTn>
                        </p:par>
                        <p:par>
                          <p:cTn id="40" fill="hold">
                            <p:stCondLst>
                              <p:cond delay="4500"/>
                            </p:stCondLst>
                            <p:childTnLst>
                              <p:par>
                                <p:cTn id="41" presetID="53" presetClass="entr" presetSubtype="16" fill="hold" grpId="0" nodeType="after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p:cTn id="43" dur="250" fill="hold"/>
                                        <p:tgtEl>
                                          <p:spTgt spid="91"/>
                                        </p:tgtEl>
                                        <p:attrNameLst>
                                          <p:attrName>ppt_w</p:attrName>
                                        </p:attrNameLst>
                                      </p:cBhvr>
                                      <p:tavLst>
                                        <p:tav tm="0">
                                          <p:val>
                                            <p:fltVal val="0"/>
                                          </p:val>
                                        </p:tav>
                                        <p:tav tm="100000">
                                          <p:val>
                                            <p:strVal val="#ppt_w"/>
                                          </p:val>
                                        </p:tav>
                                      </p:tavLst>
                                    </p:anim>
                                    <p:anim calcmode="lin" valueType="num">
                                      <p:cBhvr>
                                        <p:cTn id="44" dur="250" fill="hold"/>
                                        <p:tgtEl>
                                          <p:spTgt spid="91"/>
                                        </p:tgtEl>
                                        <p:attrNameLst>
                                          <p:attrName>ppt_h</p:attrName>
                                        </p:attrNameLst>
                                      </p:cBhvr>
                                      <p:tavLst>
                                        <p:tav tm="0">
                                          <p:val>
                                            <p:fltVal val="0"/>
                                          </p:val>
                                        </p:tav>
                                        <p:tav tm="100000">
                                          <p:val>
                                            <p:strVal val="#ppt_h"/>
                                          </p:val>
                                        </p:tav>
                                      </p:tavLst>
                                    </p:anim>
                                    <p:animEffect transition="in" filter="fade">
                                      <p:cBhvr>
                                        <p:cTn id="45" dur="250"/>
                                        <p:tgtEl>
                                          <p:spTgt spid="91"/>
                                        </p:tgtEl>
                                      </p:cBhvr>
                                    </p:animEffect>
                                  </p:childTnLst>
                                </p:cTn>
                              </p:par>
                              <p:par>
                                <p:cTn id="46" presetID="6" presetClass="emph" presetSubtype="0" decel="100000" fill="hold" grpId="1" nodeType="withEffect">
                                  <p:stCondLst>
                                    <p:cond delay="200"/>
                                  </p:stCondLst>
                                  <p:childTnLst>
                                    <p:animScale>
                                      <p:cBhvr>
                                        <p:cTn id="47" dur="250" fill="hold"/>
                                        <p:tgtEl>
                                          <p:spTgt spid="91"/>
                                        </p:tgtEl>
                                      </p:cBhvr>
                                      <p:by x="120000" y="120000"/>
                                    </p:animScale>
                                  </p:childTnLst>
                                </p:cTn>
                              </p:par>
                              <p:par>
                                <p:cTn id="48" presetID="6" presetClass="emph" presetSubtype="0" decel="100000" fill="hold" grpId="2" nodeType="withEffect">
                                  <p:stCondLst>
                                    <p:cond delay="400"/>
                                  </p:stCondLst>
                                  <p:childTnLst>
                                    <p:animScale>
                                      <p:cBhvr>
                                        <p:cTn id="49" dur="250" fill="hold"/>
                                        <p:tgtEl>
                                          <p:spTgt spid="91"/>
                                        </p:tgtEl>
                                      </p:cBhvr>
                                      <p:by x="83000" y="83000"/>
                                    </p:animScale>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Effect transition="in" filter="fade">
                                      <p:cBhvr>
                                        <p:cTn id="55" dur="500"/>
                                        <p:tgtEl>
                                          <p:spTgt spid="85"/>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ipe(left)">
                                      <p:cBhvr>
                                        <p:cTn id="59" dur="500"/>
                                        <p:tgtEl>
                                          <p:spTgt spid="70"/>
                                        </p:tgtEl>
                                      </p:cBhvr>
                                    </p:animEffect>
                                  </p:childTnLst>
                                </p:cTn>
                              </p:par>
                            </p:childTnLst>
                          </p:cTn>
                        </p:par>
                        <p:par>
                          <p:cTn id="60" fill="hold">
                            <p:stCondLst>
                              <p:cond delay="6000"/>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86"/>
                                        </p:tgtEl>
                                        <p:attrNameLst>
                                          <p:attrName>style.visibility</p:attrName>
                                        </p:attrNameLst>
                                      </p:cBhvr>
                                      <p:to>
                                        <p:strVal val="visible"/>
                                      </p:to>
                                    </p:set>
                                    <p:anim calcmode="lin" valueType="num">
                                      <p:cBhvr>
                                        <p:cTn id="63" dur="250" fill="hold"/>
                                        <p:tgtEl>
                                          <p:spTgt spid="86"/>
                                        </p:tgtEl>
                                        <p:attrNameLst>
                                          <p:attrName>ppt_w</p:attrName>
                                        </p:attrNameLst>
                                      </p:cBhvr>
                                      <p:tavLst>
                                        <p:tav tm="0">
                                          <p:val>
                                            <p:fltVal val="0"/>
                                          </p:val>
                                        </p:tav>
                                        <p:tav tm="100000">
                                          <p:val>
                                            <p:strVal val="#ppt_w"/>
                                          </p:val>
                                        </p:tav>
                                      </p:tavLst>
                                    </p:anim>
                                    <p:anim calcmode="lin" valueType="num">
                                      <p:cBhvr>
                                        <p:cTn id="64" dur="250" fill="hold"/>
                                        <p:tgtEl>
                                          <p:spTgt spid="86"/>
                                        </p:tgtEl>
                                        <p:attrNameLst>
                                          <p:attrName>ppt_h</p:attrName>
                                        </p:attrNameLst>
                                      </p:cBhvr>
                                      <p:tavLst>
                                        <p:tav tm="0">
                                          <p:val>
                                            <p:fltVal val="0"/>
                                          </p:val>
                                        </p:tav>
                                        <p:tav tm="100000">
                                          <p:val>
                                            <p:strVal val="#ppt_h"/>
                                          </p:val>
                                        </p:tav>
                                      </p:tavLst>
                                    </p:anim>
                                    <p:animEffect transition="in" filter="fade">
                                      <p:cBhvr>
                                        <p:cTn id="65" dur="250"/>
                                        <p:tgtEl>
                                          <p:spTgt spid="86"/>
                                        </p:tgtEl>
                                      </p:cBhvr>
                                    </p:animEffect>
                                  </p:childTnLst>
                                </p:cTn>
                              </p:par>
                            </p:childTnLst>
                          </p:cTn>
                        </p:par>
                        <p:par>
                          <p:cTn id="66" fill="hold">
                            <p:stCondLst>
                              <p:cond delay="4624"/>
                            </p:stCondLst>
                            <p:childTnLst>
                              <p:par>
                                <p:cTn id="67" presetID="53" presetClass="entr" presetSubtype="16" fill="hold" grpId="0" nodeType="afterEffect">
                                  <p:stCondLst>
                                    <p:cond delay="0"/>
                                  </p:stCondLst>
                                  <p:childTnLst>
                                    <p:set>
                                      <p:cBhvr>
                                        <p:cTn id="68" dur="1" fill="hold">
                                          <p:stCondLst>
                                            <p:cond delay="0"/>
                                          </p:stCondLst>
                                        </p:cTn>
                                        <p:tgtEl>
                                          <p:spTgt spid="83"/>
                                        </p:tgtEl>
                                        <p:attrNameLst>
                                          <p:attrName>style.visibility</p:attrName>
                                        </p:attrNameLst>
                                      </p:cBhvr>
                                      <p:to>
                                        <p:strVal val="visible"/>
                                      </p:to>
                                    </p:set>
                                    <p:anim calcmode="lin" valueType="num">
                                      <p:cBhvr>
                                        <p:cTn id="69" dur="500" fill="hold"/>
                                        <p:tgtEl>
                                          <p:spTgt spid="83"/>
                                        </p:tgtEl>
                                        <p:attrNameLst>
                                          <p:attrName>ppt_w</p:attrName>
                                        </p:attrNameLst>
                                      </p:cBhvr>
                                      <p:tavLst>
                                        <p:tav tm="0">
                                          <p:val>
                                            <p:fltVal val="0"/>
                                          </p:val>
                                        </p:tav>
                                        <p:tav tm="100000">
                                          <p:val>
                                            <p:strVal val="#ppt_w"/>
                                          </p:val>
                                        </p:tav>
                                      </p:tavLst>
                                    </p:anim>
                                    <p:anim calcmode="lin" valueType="num">
                                      <p:cBhvr>
                                        <p:cTn id="70" dur="500" fill="hold"/>
                                        <p:tgtEl>
                                          <p:spTgt spid="83"/>
                                        </p:tgtEl>
                                        <p:attrNameLst>
                                          <p:attrName>ppt_h</p:attrName>
                                        </p:attrNameLst>
                                      </p:cBhvr>
                                      <p:tavLst>
                                        <p:tav tm="0">
                                          <p:val>
                                            <p:fltVal val="0"/>
                                          </p:val>
                                        </p:tav>
                                        <p:tav tm="100000">
                                          <p:val>
                                            <p:strVal val="#ppt_h"/>
                                          </p:val>
                                        </p:tav>
                                      </p:tavLst>
                                    </p:anim>
                                    <p:animEffect transition="in" filter="fade">
                                      <p:cBhvr>
                                        <p:cTn id="71" dur="500"/>
                                        <p:tgtEl>
                                          <p:spTgt spid="83"/>
                                        </p:tgtEl>
                                      </p:cBhvr>
                                    </p:animEffect>
                                  </p:childTnLst>
                                </p:cTn>
                              </p:par>
                            </p:childTnLst>
                          </p:cTn>
                        </p:par>
                        <p:par>
                          <p:cTn id="72" fill="hold">
                            <p:stCondLst>
                              <p:cond delay="5124"/>
                            </p:stCondLst>
                            <p:childTnLst>
                              <p:par>
                                <p:cTn id="73" presetID="22" presetClass="entr" presetSubtype="8" fill="hold" nodeType="afterEffect">
                                  <p:stCondLst>
                                    <p:cond delay="0"/>
                                  </p:stCondLst>
                                  <p:childTnLst>
                                    <p:set>
                                      <p:cBhvr>
                                        <p:cTn id="74" dur="1" fill="hold">
                                          <p:stCondLst>
                                            <p:cond delay="0"/>
                                          </p:stCondLst>
                                        </p:cTn>
                                        <p:tgtEl>
                                          <p:spTgt spid="71"/>
                                        </p:tgtEl>
                                        <p:attrNameLst>
                                          <p:attrName>style.visibility</p:attrName>
                                        </p:attrNameLst>
                                      </p:cBhvr>
                                      <p:to>
                                        <p:strVal val="visible"/>
                                      </p:to>
                                    </p:set>
                                    <p:animEffect transition="in" filter="wipe(left)">
                                      <p:cBhvr>
                                        <p:cTn id="75" dur="500"/>
                                        <p:tgtEl>
                                          <p:spTgt spid="71"/>
                                        </p:tgtEl>
                                      </p:cBhvr>
                                    </p:animEffect>
                                  </p:childTnLst>
                                </p:cTn>
                              </p:par>
                            </p:childTnLst>
                          </p:cTn>
                        </p:par>
                        <p:par>
                          <p:cTn id="76" fill="hold">
                            <p:stCondLst>
                              <p:cond delay="5624"/>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87"/>
                                        </p:tgtEl>
                                        <p:attrNameLst>
                                          <p:attrName>style.visibility</p:attrName>
                                        </p:attrNameLst>
                                      </p:cBhvr>
                                      <p:to>
                                        <p:strVal val="visible"/>
                                      </p:to>
                                    </p:set>
                                    <p:anim calcmode="lin" valueType="num">
                                      <p:cBhvr>
                                        <p:cTn id="79" dur="250" fill="hold"/>
                                        <p:tgtEl>
                                          <p:spTgt spid="87"/>
                                        </p:tgtEl>
                                        <p:attrNameLst>
                                          <p:attrName>ppt_w</p:attrName>
                                        </p:attrNameLst>
                                      </p:cBhvr>
                                      <p:tavLst>
                                        <p:tav tm="0">
                                          <p:val>
                                            <p:fltVal val="0"/>
                                          </p:val>
                                        </p:tav>
                                        <p:tav tm="100000">
                                          <p:val>
                                            <p:strVal val="#ppt_w"/>
                                          </p:val>
                                        </p:tav>
                                      </p:tavLst>
                                    </p:anim>
                                    <p:anim calcmode="lin" valueType="num">
                                      <p:cBhvr>
                                        <p:cTn id="80" dur="250" fill="hold"/>
                                        <p:tgtEl>
                                          <p:spTgt spid="87"/>
                                        </p:tgtEl>
                                        <p:attrNameLst>
                                          <p:attrName>ppt_h</p:attrName>
                                        </p:attrNameLst>
                                      </p:cBhvr>
                                      <p:tavLst>
                                        <p:tav tm="0">
                                          <p:val>
                                            <p:fltVal val="0"/>
                                          </p:val>
                                        </p:tav>
                                        <p:tav tm="100000">
                                          <p:val>
                                            <p:strVal val="#ppt_h"/>
                                          </p:val>
                                        </p:tav>
                                      </p:tavLst>
                                    </p:anim>
                                    <p:animEffect transition="in" filter="fade">
                                      <p:cBhvr>
                                        <p:cTn id="81" dur="250"/>
                                        <p:tgtEl>
                                          <p:spTgt spid="87"/>
                                        </p:tgtEl>
                                      </p:cBhvr>
                                    </p:animEffect>
                                  </p:childTnLst>
                                </p:cTn>
                              </p:par>
                            </p:childTnLst>
                          </p:cTn>
                        </p:par>
                        <p:par>
                          <p:cTn id="82" fill="hold">
                            <p:stCondLst>
                              <p:cond delay="6799"/>
                            </p:stCondLst>
                            <p:childTnLst>
                              <p:par>
                                <p:cTn id="83" presetID="53" presetClass="entr" presetSubtype="16" fill="hold" grpId="0" nodeType="afterEffect">
                                  <p:stCondLst>
                                    <p:cond delay="0"/>
                                  </p:stCondLst>
                                  <p:childTnLst>
                                    <p:set>
                                      <p:cBhvr>
                                        <p:cTn id="84" dur="1" fill="hold">
                                          <p:stCondLst>
                                            <p:cond delay="0"/>
                                          </p:stCondLst>
                                        </p:cTn>
                                        <p:tgtEl>
                                          <p:spTgt spid="82"/>
                                        </p:tgtEl>
                                        <p:attrNameLst>
                                          <p:attrName>style.visibility</p:attrName>
                                        </p:attrNameLst>
                                      </p:cBhvr>
                                      <p:to>
                                        <p:strVal val="visible"/>
                                      </p:to>
                                    </p:set>
                                    <p:anim calcmode="lin" valueType="num">
                                      <p:cBhvr>
                                        <p:cTn id="85" dur="500" fill="hold"/>
                                        <p:tgtEl>
                                          <p:spTgt spid="82"/>
                                        </p:tgtEl>
                                        <p:attrNameLst>
                                          <p:attrName>ppt_w</p:attrName>
                                        </p:attrNameLst>
                                      </p:cBhvr>
                                      <p:tavLst>
                                        <p:tav tm="0">
                                          <p:val>
                                            <p:fltVal val="0"/>
                                          </p:val>
                                        </p:tav>
                                        <p:tav tm="100000">
                                          <p:val>
                                            <p:strVal val="#ppt_w"/>
                                          </p:val>
                                        </p:tav>
                                      </p:tavLst>
                                    </p:anim>
                                    <p:anim calcmode="lin" valueType="num">
                                      <p:cBhvr>
                                        <p:cTn id="86" dur="500" fill="hold"/>
                                        <p:tgtEl>
                                          <p:spTgt spid="82"/>
                                        </p:tgtEl>
                                        <p:attrNameLst>
                                          <p:attrName>ppt_h</p:attrName>
                                        </p:attrNameLst>
                                      </p:cBhvr>
                                      <p:tavLst>
                                        <p:tav tm="0">
                                          <p:val>
                                            <p:fltVal val="0"/>
                                          </p:val>
                                        </p:tav>
                                        <p:tav tm="100000">
                                          <p:val>
                                            <p:strVal val="#ppt_h"/>
                                          </p:val>
                                        </p:tav>
                                      </p:tavLst>
                                    </p:anim>
                                    <p:animEffect transition="in" filter="fade">
                                      <p:cBhvr>
                                        <p:cTn id="87" dur="500"/>
                                        <p:tgtEl>
                                          <p:spTgt spid="82"/>
                                        </p:tgtEl>
                                      </p:cBhvr>
                                    </p:animEffect>
                                  </p:childTnLst>
                                </p:cTn>
                              </p:par>
                            </p:childTnLst>
                          </p:cTn>
                        </p:par>
                        <p:par>
                          <p:cTn id="88" fill="hold">
                            <p:stCondLst>
                              <p:cond delay="7299"/>
                            </p:stCondLst>
                            <p:childTnLst>
                              <p:par>
                                <p:cTn id="89" presetID="22" presetClass="entr" presetSubtype="8" fill="hold" nodeType="afterEffect">
                                  <p:stCondLst>
                                    <p:cond delay="0"/>
                                  </p:stCondLst>
                                  <p:childTnLst>
                                    <p:set>
                                      <p:cBhvr>
                                        <p:cTn id="90" dur="1" fill="hold">
                                          <p:stCondLst>
                                            <p:cond delay="0"/>
                                          </p:stCondLst>
                                        </p:cTn>
                                        <p:tgtEl>
                                          <p:spTgt spid="72"/>
                                        </p:tgtEl>
                                        <p:attrNameLst>
                                          <p:attrName>style.visibility</p:attrName>
                                        </p:attrNameLst>
                                      </p:cBhvr>
                                      <p:to>
                                        <p:strVal val="visible"/>
                                      </p:to>
                                    </p:set>
                                    <p:animEffect transition="in" filter="wipe(left)">
                                      <p:cBhvr>
                                        <p:cTn id="91" dur="500"/>
                                        <p:tgtEl>
                                          <p:spTgt spid="72"/>
                                        </p:tgtEl>
                                      </p:cBhvr>
                                    </p:animEffect>
                                  </p:childTnLst>
                                </p:cTn>
                              </p:par>
                            </p:childTnLst>
                          </p:cTn>
                        </p:par>
                        <p:par>
                          <p:cTn id="92" fill="hold">
                            <p:stCondLst>
                              <p:cond delay="7799"/>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88"/>
                                        </p:tgtEl>
                                        <p:attrNameLst>
                                          <p:attrName>style.visibility</p:attrName>
                                        </p:attrNameLst>
                                      </p:cBhvr>
                                      <p:to>
                                        <p:strVal val="visible"/>
                                      </p:to>
                                    </p:set>
                                    <p:anim calcmode="lin" valueType="num">
                                      <p:cBhvr>
                                        <p:cTn id="95" dur="250" fill="hold"/>
                                        <p:tgtEl>
                                          <p:spTgt spid="88"/>
                                        </p:tgtEl>
                                        <p:attrNameLst>
                                          <p:attrName>ppt_w</p:attrName>
                                        </p:attrNameLst>
                                      </p:cBhvr>
                                      <p:tavLst>
                                        <p:tav tm="0">
                                          <p:val>
                                            <p:fltVal val="0"/>
                                          </p:val>
                                        </p:tav>
                                        <p:tav tm="100000">
                                          <p:val>
                                            <p:strVal val="#ppt_w"/>
                                          </p:val>
                                        </p:tav>
                                      </p:tavLst>
                                    </p:anim>
                                    <p:anim calcmode="lin" valueType="num">
                                      <p:cBhvr>
                                        <p:cTn id="96" dur="250" fill="hold"/>
                                        <p:tgtEl>
                                          <p:spTgt spid="88"/>
                                        </p:tgtEl>
                                        <p:attrNameLst>
                                          <p:attrName>ppt_h</p:attrName>
                                        </p:attrNameLst>
                                      </p:cBhvr>
                                      <p:tavLst>
                                        <p:tav tm="0">
                                          <p:val>
                                            <p:fltVal val="0"/>
                                          </p:val>
                                        </p:tav>
                                        <p:tav tm="100000">
                                          <p:val>
                                            <p:strVal val="#ppt_h"/>
                                          </p:val>
                                        </p:tav>
                                      </p:tavLst>
                                    </p:anim>
                                    <p:animEffect transition="in" filter="fade">
                                      <p:cBhvr>
                                        <p:cTn id="97" dur="250"/>
                                        <p:tgtEl>
                                          <p:spTgt spid="88"/>
                                        </p:tgtEl>
                                      </p:cBhvr>
                                    </p:animEffect>
                                  </p:childTnLst>
                                </p:cTn>
                              </p:par>
                            </p:childTnLst>
                          </p:cTn>
                        </p:par>
                        <p:par>
                          <p:cTn id="98" fill="hold">
                            <p:stCondLst>
                              <p:cond delay="8974"/>
                            </p:stCondLst>
                            <p:childTnLst>
                              <p:par>
                                <p:cTn id="99" presetID="53" presetClass="entr" presetSubtype="16" fill="hold" grpId="0" nodeType="afterEffect">
                                  <p:stCondLst>
                                    <p:cond delay="0"/>
                                  </p:stCondLst>
                                  <p:childTnLst>
                                    <p:set>
                                      <p:cBhvr>
                                        <p:cTn id="100" dur="1" fill="hold">
                                          <p:stCondLst>
                                            <p:cond delay="0"/>
                                          </p:stCondLst>
                                        </p:cTn>
                                        <p:tgtEl>
                                          <p:spTgt spid="81"/>
                                        </p:tgtEl>
                                        <p:attrNameLst>
                                          <p:attrName>style.visibility</p:attrName>
                                        </p:attrNameLst>
                                      </p:cBhvr>
                                      <p:to>
                                        <p:strVal val="visible"/>
                                      </p:to>
                                    </p:set>
                                    <p:anim calcmode="lin" valueType="num">
                                      <p:cBhvr>
                                        <p:cTn id="101" dur="500" fill="hold"/>
                                        <p:tgtEl>
                                          <p:spTgt spid="81"/>
                                        </p:tgtEl>
                                        <p:attrNameLst>
                                          <p:attrName>ppt_w</p:attrName>
                                        </p:attrNameLst>
                                      </p:cBhvr>
                                      <p:tavLst>
                                        <p:tav tm="0">
                                          <p:val>
                                            <p:fltVal val="0"/>
                                          </p:val>
                                        </p:tav>
                                        <p:tav tm="100000">
                                          <p:val>
                                            <p:strVal val="#ppt_w"/>
                                          </p:val>
                                        </p:tav>
                                      </p:tavLst>
                                    </p:anim>
                                    <p:anim calcmode="lin" valueType="num">
                                      <p:cBhvr>
                                        <p:cTn id="102" dur="500" fill="hold"/>
                                        <p:tgtEl>
                                          <p:spTgt spid="81"/>
                                        </p:tgtEl>
                                        <p:attrNameLst>
                                          <p:attrName>ppt_h</p:attrName>
                                        </p:attrNameLst>
                                      </p:cBhvr>
                                      <p:tavLst>
                                        <p:tav tm="0">
                                          <p:val>
                                            <p:fltVal val="0"/>
                                          </p:val>
                                        </p:tav>
                                        <p:tav tm="100000">
                                          <p:val>
                                            <p:strVal val="#ppt_h"/>
                                          </p:val>
                                        </p:tav>
                                      </p:tavLst>
                                    </p:anim>
                                    <p:animEffect transition="in" filter="fade">
                                      <p:cBhvr>
                                        <p:cTn id="103" dur="500"/>
                                        <p:tgtEl>
                                          <p:spTgt spid="81"/>
                                        </p:tgtEl>
                                      </p:cBhvr>
                                    </p:animEffect>
                                  </p:childTnLst>
                                </p:cTn>
                              </p:par>
                            </p:childTnLst>
                          </p:cTn>
                        </p:par>
                        <p:par>
                          <p:cTn id="104" fill="hold">
                            <p:stCondLst>
                              <p:cond delay="9474"/>
                            </p:stCondLst>
                            <p:childTnLst>
                              <p:par>
                                <p:cTn id="105" presetID="22" presetClass="entr" presetSubtype="8" fill="hold" nodeType="afterEffect">
                                  <p:stCondLst>
                                    <p:cond delay="0"/>
                                  </p:stCondLst>
                                  <p:childTnLst>
                                    <p:set>
                                      <p:cBhvr>
                                        <p:cTn id="106" dur="1" fill="hold">
                                          <p:stCondLst>
                                            <p:cond delay="0"/>
                                          </p:stCondLst>
                                        </p:cTn>
                                        <p:tgtEl>
                                          <p:spTgt spid="73"/>
                                        </p:tgtEl>
                                        <p:attrNameLst>
                                          <p:attrName>style.visibility</p:attrName>
                                        </p:attrNameLst>
                                      </p:cBhvr>
                                      <p:to>
                                        <p:strVal val="visible"/>
                                      </p:to>
                                    </p:set>
                                    <p:animEffect transition="in" filter="wipe(left)">
                                      <p:cBhvr>
                                        <p:cTn id="107" dur="500"/>
                                        <p:tgtEl>
                                          <p:spTgt spid="73"/>
                                        </p:tgtEl>
                                      </p:cBhvr>
                                    </p:animEffect>
                                  </p:childTnLst>
                                </p:cTn>
                              </p:par>
                            </p:childTnLst>
                          </p:cTn>
                        </p:par>
                        <p:par>
                          <p:cTn id="108" fill="hold">
                            <p:stCondLst>
                              <p:cond delay="9974"/>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89"/>
                                        </p:tgtEl>
                                        <p:attrNameLst>
                                          <p:attrName>style.visibility</p:attrName>
                                        </p:attrNameLst>
                                      </p:cBhvr>
                                      <p:to>
                                        <p:strVal val="visible"/>
                                      </p:to>
                                    </p:set>
                                    <p:anim calcmode="lin" valueType="num">
                                      <p:cBhvr>
                                        <p:cTn id="111" dur="250" fill="hold"/>
                                        <p:tgtEl>
                                          <p:spTgt spid="89"/>
                                        </p:tgtEl>
                                        <p:attrNameLst>
                                          <p:attrName>ppt_w</p:attrName>
                                        </p:attrNameLst>
                                      </p:cBhvr>
                                      <p:tavLst>
                                        <p:tav tm="0">
                                          <p:val>
                                            <p:fltVal val="0"/>
                                          </p:val>
                                        </p:tav>
                                        <p:tav tm="100000">
                                          <p:val>
                                            <p:strVal val="#ppt_w"/>
                                          </p:val>
                                        </p:tav>
                                      </p:tavLst>
                                    </p:anim>
                                    <p:anim calcmode="lin" valueType="num">
                                      <p:cBhvr>
                                        <p:cTn id="112" dur="250" fill="hold"/>
                                        <p:tgtEl>
                                          <p:spTgt spid="89"/>
                                        </p:tgtEl>
                                        <p:attrNameLst>
                                          <p:attrName>ppt_h</p:attrName>
                                        </p:attrNameLst>
                                      </p:cBhvr>
                                      <p:tavLst>
                                        <p:tav tm="0">
                                          <p:val>
                                            <p:fltVal val="0"/>
                                          </p:val>
                                        </p:tav>
                                        <p:tav tm="100000">
                                          <p:val>
                                            <p:strVal val="#ppt_h"/>
                                          </p:val>
                                        </p:tav>
                                      </p:tavLst>
                                    </p:anim>
                                    <p:animEffect transition="in" filter="fade">
                                      <p:cBhvr>
                                        <p:cTn id="113" dur="250"/>
                                        <p:tgtEl>
                                          <p:spTgt spid="89"/>
                                        </p:tgtEl>
                                      </p:cBhvr>
                                    </p:animEffect>
                                  </p:childTnLst>
                                </p:cTn>
                              </p:par>
                            </p:childTnLst>
                          </p:cTn>
                        </p:par>
                        <p:par>
                          <p:cTn id="114" fill="hold">
                            <p:stCondLst>
                              <p:cond delay="11149"/>
                            </p:stCondLst>
                            <p:childTnLst>
                              <p:par>
                                <p:cTn id="115" presetID="53" presetClass="entr" presetSubtype="16" fill="hold" grpId="0" nodeType="afterEffect">
                                  <p:stCondLst>
                                    <p:cond delay="0"/>
                                  </p:stCondLst>
                                  <p:childTnLst>
                                    <p:set>
                                      <p:cBhvr>
                                        <p:cTn id="116" dur="1" fill="hold">
                                          <p:stCondLst>
                                            <p:cond delay="0"/>
                                          </p:stCondLst>
                                        </p:cTn>
                                        <p:tgtEl>
                                          <p:spTgt spid="80"/>
                                        </p:tgtEl>
                                        <p:attrNameLst>
                                          <p:attrName>style.visibility</p:attrName>
                                        </p:attrNameLst>
                                      </p:cBhvr>
                                      <p:to>
                                        <p:strVal val="visible"/>
                                      </p:to>
                                    </p:set>
                                    <p:anim calcmode="lin" valueType="num">
                                      <p:cBhvr>
                                        <p:cTn id="117" dur="500" fill="hold"/>
                                        <p:tgtEl>
                                          <p:spTgt spid="80"/>
                                        </p:tgtEl>
                                        <p:attrNameLst>
                                          <p:attrName>ppt_w</p:attrName>
                                        </p:attrNameLst>
                                      </p:cBhvr>
                                      <p:tavLst>
                                        <p:tav tm="0">
                                          <p:val>
                                            <p:fltVal val="0"/>
                                          </p:val>
                                        </p:tav>
                                        <p:tav tm="100000">
                                          <p:val>
                                            <p:strVal val="#ppt_w"/>
                                          </p:val>
                                        </p:tav>
                                      </p:tavLst>
                                    </p:anim>
                                    <p:anim calcmode="lin" valueType="num">
                                      <p:cBhvr>
                                        <p:cTn id="118" dur="500" fill="hold"/>
                                        <p:tgtEl>
                                          <p:spTgt spid="80"/>
                                        </p:tgtEl>
                                        <p:attrNameLst>
                                          <p:attrName>ppt_h</p:attrName>
                                        </p:attrNameLst>
                                      </p:cBhvr>
                                      <p:tavLst>
                                        <p:tav tm="0">
                                          <p:val>
                                            <p:fltVal val="0"/>
                                          </p:val>
                                        </p:tav>
                                        <p:tav tm="100000">
                                          <p:val>
                                            <p:strVal val="#ppt_h"/>
                                          </p:val>
                                        </p:tav>
                                      </p:tavLst>
                                    </p:anim>
                                    <p:animEffect transition="in" filter="fade">
                                      <p:cBhvr>
                                        <p:cTn id="119" dur="500"/>
                                        <p:tgtEl>
                                          <p:spTgt spid="80"/>
                                        </p:tgtEl>
                                      </p:cBhvr>
                                    </p:animEffect>
                                  </p:childTnLst>
                                </p:cTn>
                              </p:par>
                            </p:childTnLst>
                          </p:cTn>
                        </p:par>
                        <p:par>
                          <p:cTn id="120" fill="hold">
                            <p:stCondLst>
                              <p:cond delay="11649"/>
                            </p:stCondLst>
                            <p:childTnLst>
                              <p:par>
                                <p:cTn id="121" presetID="22" presetClass="entr" presetSubtype="8" fill="hold" nodeType="afterEffect">
                                  <p:stCondLst>
                                    <p:cond delay="0"/>
                                  </p:stCondLst>
                                  <p:childTnLst>
                                    <p:set>
                                      <p:cBhvr>
                                        <p:cTn id="122" dur="1" fill="hold">
                                          <p:stCondLst>
                                            <p:cond delay="0"/>
                                          </p:stCondLst>
                                        </p:cTn>
                                        <p:tgtEl>
                                          <p:spTgt spid="74"/>
                                        </p:tgtEl>
                                        <p:attrNameLst>
                                          <p:attrName>style.visibility</p:attrName>
                                        </p:attrNameLst>
                                      </p:cBhvr>
                                      <p:to>
                                        <p:strVal val="visible"/>
                                      </p:to>
                                    </p:set>
                                    <p:animEffect transition="in" filter="wipe(left)">
                                      <p:cBhvr>
                                        <p:cTn id="123" dur="500"/>
                                        <p:tgtEl>
                                          <p:spTgt spid="74"/>
                                        </p:tgtEl>
                                      </p:cBhvr>
                                    </p:animEffect>
                                  </p:childTnLst>
                                </p:cTn>
                              </p:par>
                            </p:childTnLst>
                          </p:cTn>
                        </p:par>
                        <p:par>
                          <p:cTn id="124" fill="hold">
                            <p:stCondLst>
                              <p:cond delay="12149"/>
                            </p:stCondLst>
                            <p:childTnLst>
                              <p:par>
                                <p:cTn id="125" presetID="53" presetClass="entr" presetSubtype="16" fill="hold" grpId="0" nodeType="afterEffect">
                                  <p:stCondLst>
                                    <p:cond delay="0"/>
                                  </p:stCondLst>
                                  <p:iterate type="lt">
                                    <p:tmPct val="10000"/>
                                  </p:iterate>
                                  <p:childTnLst>
                                    <p:set>
                                      <p:cBhvr>
                                        <p:cTn id="126" dur="1" fill="hold">
                                          <p:stCondLst>
                                            <p:cond delay="0"/>
                                          </p:stCondLst>
                                        </p:cTn>
                                        <p:tgtEl>
                                          <p:spTgt spid="90"/>
                                        </p:tgtEl>
                                        <p:attrNameLst>
                                          <p:attrName>style.visibility</p:attrName>
                                        </p:attrNameLst>
                                      </p:cBhvr>
                                      <p:to>
                                        <p:strVal val="visible"/>
                                      </p:to>
                                    </p:set>
                                    <p:anim calcmode="lin" valueType="num">
                                      <p:cBhvr>
                                        <p:cTn id="127" dur="250" fill="hold"/>
                                        <p:tgtEl>
                                          <p:spTgt spid="90"/>
                                        </p:tgtEl>
                                        <p:attrNameLst>
                                          <p:attrName>ppt_w</p:attrName>
                                        </p:attrNameLst>
                                      </p:cBhvr>
                                      <p:tavLst>
                                        <p:tav tm="0">
                                          <p:val>
                                            <p:fltVal val="0"/>
                                          </p:val>
                                        </p:tav>
                                        <p:tav tm="100000">
                                          <p:val>
                                            <p:strVal val="#ppt_w"/>
                                          </p:val>
                                        </p:tav>
                                      </p:tavLst>
                                    </p:anim>
                                    <p:anim calcmode="lin" valueType="num">
                                      <p:cBhvr>
                                        <p:cTn id="128" dur="250" fill="hold"/>
                                        <p:tgtEl>
                                          <p:spTgt spid="90"/>
                                        </p:tgtEl>
                                        <p:attrNameLst>
                                          <p:attrName>ppt_h</p:attrName>
                                        </p:attrNameLst>
                                      </p:cBhvr>
                                      <p:tavLst>
                                        <p:tav tm="0">
                                          <p:val>
                                            <p:fltVal val="0"/>
                                          </p:val>
                                        </p:tav>
                                        <p:tav tm="100000">
                                          <p:val>
                                            <p:strVal val="#ppt_h"/>
                                          </p:val>
                                        </p:tav>
                                      </p:tavLst>
                                    </p:anim>
                                    <p:animEffect transition="in" filter="fade">
                                      <p:cBhvr>
                                        <p:cTn id="129" dur="2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animBg="1"/>
      <p:bldP spid="53" grpId="0" animBg="1"/>
      <p:bldP spid="54" grpId="0" animBg="1"/>
      <p:bldP spid="55" grpId="0" animBg="1"/>
      <p:bldP spid="56" grpId="0" animBg="1"/>
      <p:bldP spid="80" grpId="0"/>
      <p:bldP spid="81" grpId="0"/>
      <p:bldP spid="82" grpId="0"/>
      <p:bldP spid="83" grpId="0"/>
      <p:bldP spid="85" grpId="0"/>
      <p:bldP spid="86" grpId="0"/>
      <p:bldP spid="87" grpId="0"/>
      <p:bldP spid="88" grpId="0"/>
      <p:bldP spid="89" grpId="0"/>
      <p:bldP spid="90" grpId="0"/>
      <p:bldP spid="91" grpId="0" animBg="1"/>
      <p:bldP spid="91" grpId="1" animBg="1"/>
      <p:bldP spid="91"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5"/>
          <p:cNvSpPr/>
          <p:nvPr/>
        </p:nvSpPr>
        <p:spPr bwMode="auto">
          <a:xfrm>
            <a:off x="1265431" y="2061054"/>
            <a:ext cx="3423403" cy="1424364"/>
          </a:xfrm>
          <a:custGeom>
            <a:avLst/>
            <a:gdLst>
              <a:gd name="T0" fmla="*/ 624 w 12570"/>
              <a:gd name="T1" fmla="*/ 0 h 5202"/>
              <a:gd name="T2" fmla="*/ 11249 w 12570"/>
              <a:gd name="T3" fmla="*/ 0 h 5202"/>
              <a:gd name="T4" fmla="*/ 11873 w 12570"/>
              <a:gd name="T5" fmla="*/ 624 h 5202"/>
              <a:gd name="T6" fmla="*/ 11873 w 12570"/>
              <a:gd name="T7" fmla="*/ 1904 h 5202"/>
              <a:gd name="T8" fmla="*/ 12570 w 12570"/>
              <a:gd name="T9" fmla="*/ 2601 h 5202"/>
              <a:gd name="T10" fmla="*/ 11873 w 12570"/>
              <a:gd name="T11" fmla="*/ 3298 h 5202"/>
              <a:gd name="T12" fmla="*/ 11873 w 12570"/>
              <a:gd name="T13" fmla="*/ 4578 h 5202"/>
              <a:gd name="T14" fmla="*/ 11249 w 12570"/>
              <a:gd name="T15" fmla="*/ 5202 h 5202"/>
              <a:gd name="T16" fmla="*/ 624 w 12570"/>
              <a:gd name="T17" fmla="*/ 5202 h 5202"/>
              <a:gd name="T18" fmla="*/ 0 w 12570"/>
              <a:gd name="T19" fmla="*/ 4578 h 5202"/>
              <a:gd name="T20" fmla="*/ 0 w 12570"/>
              <a:gd name="T21" fmla="*/ 624 h 5202"/>
              <a:gd name="T22" fmla="*/ 624 w 12570"/>
              <a:gd name="T23" fmla="*/ 0 h 5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70" h="5202">
                <a:moveTo>
                  <a:pt x="624" y="0"/>
                </a:moveTo>
                <a:lnTo>
                  <a:pt x="11249" y="0"/>
                </a:lnTo>
                <a:cubicBezTo>
                  <a:pt x="11592" y="0"/>
                  <a:pt x="11873" y="281"/>
                  <a:pt x="11873" y="624"/>
                </a:cubicBezTo>
                <a:lnTo>
                  <a:pt x="11873" y="1904"/>
                </a:lnTo>
                <a:lnTo>
                  <a:pt x="12570" y="2601"/>
                </a:lnTo>
                <a:lnTo>
                  <a:pt x="11873" y="3298"/>
                </a:lnTo>
                <a:lnTo>
                  <a:pt x="11873" y="4578"/>
                </a:lnTo>
                <a:cubicBezTo>
                  <a:pt x="11873" y="4921"/>
                  <a:pt x="11592" y="5202"/>
                  <a:pt x="11249" y="5202"/>
                </a:cubicBezTo>
                <a:lnTo>
                  <a:pt x="624" y="5202"/>
                </a:lnTo>
                <a:cubicBezTo>
                  <a:pt x="281" y="5202"/>
                  <a:pt x="0" y="4921"/>
                  <a:pt x="0" y="4578"/>
                </a:cubicBezTo>
                <a:lnTo>
                  <a:pt x="0" y="624"/>
                </a:lnTo>
                <a:cubicBezTo>
                  <a:pt x="0" y="281"/>
                  <a:pt x="281" y="0"/>
                  <a:pt x="624" y="0"/>
                </a:cubicBezTo>
                <a:close/>
              </a:path>
            </a:pathLst>
          </a:cu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lt1"/>
              </a:solidFill>
            </a:endParaRPr>
          </a:p>
        </p:txBody>
      </p:sp>
      <p:sp>
        <p:nvSpPr>
          <p:cNvPr id="9" name="Freeform 5"/>
          <p:cNvSpPr/>
          <p:nvPr/>
        </p:nvSpPr>
        <p:spPr bwMode="auto">
          <a:xfrm flipH="1">
            <a:off x="7506340" y="2061054"/>
            <a:ext cx="3423403" cy="1424364"/>
          </a:xfrm>
          <a:custGeom>
            <a:avLst/>
            <a:gdLst>
              <a:gd name="T0" fmla="*/ 624 w 12570"/>
              <a:gd name="T1" fmla="*/ 0 h 5202"/>
              <a:gd name="T2" fmla="*/ 11249 w 12570"/>
              <a:gd name="T3" fmla="*/ 0 h 5202"/>
              <a:gd name="T4" fmla="*/ 11873 w 12570"/>
              <a:gd name="T5" fmla="*/ 624 h 5202"/>
              <a:gd name="T6" fmla="*/ 11873 w 12570"/>
              <a:gd name="T7" fmla="*/ 1904 h 5202"/>
              <a:gd name="T8" fmla="*/ 12570 w 12570"/>
              <a:gd name="T9" fmla="*/ 2601 h 5202"/>
              <a:gd name="T10" fmla="*/ 11873 w 12570"/>
              <a:gd name="T11" fmla="*/ 3298 h 5202"/>
              <a:gd name="T12" fmla="*/ 11873 w 12570"/>
              <a:gd name="T13" fmla="*/ 4578 h 5202"/>
              <a:gd name="T14" fmla="*/ 11249 w 12570"/>
              <a:gd name="T15" fmla="*/ 5202 h 5202"/>
              <a:gd name="T16" fmla="*/ 624 w 12570"/>
              <a:gd name="T17" fmla="*/ 5202 h 5202"/>
              <a:gd name="T18" fmla="*/ 0 w 12570"/>
              <a:gd name="T19" fmla="*/ 4578 h 5202"/>
              <a:gd name="T20" fmla="*/ 0 w 12570"/>
              <a:gd name="T21" fmla="*/ 624 h 5202"/>
              <a:gd name="T22" fmla="*/ 624 w 12570"/>
              <a:gd name="T23" fmla="*/ 0 h 5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70" h="5202">
                <a:moveTo>
                  <a:pt x="624" y="0"/>
                </a:moveTo>
                <a:lnTo>
                  <a:pt x="11249" y="0"/>
                </a:lnTo>
                <a:cubicBezTo>
                  <a:pt x="11592" y="0"/>
                  <a:pt x="11873" y="281"/>
                  <a:pt x="11873" y="624"/>
                </a:cubicBezTo>
                <a:lnTo>
                  <a:pt x="11873" y="1904"/>
                </a:lnTo>
                <a:lnTo>
                  <a:pt x="12570" y="2601"/>
                </a:lnTo>
                <a:lnTo>
                  <a:pt x="11873" y="3298"/>
                </a:lnTo>
                <a:lnTo>
                  <a:pt x="11873" y="4578"/>
                </a:lnTo>
                <a:cubicBezTo>
                  <a:pt x="11873" y="4921"/>
                  <a:pt x="11592" y="5202"/>
                  <a:pt x="11249" y="5202"/>
                </a:cubicBezTo>
                <a:lnTo>
                  <a:pt x="624" y="5202"/>
                </a:lnTo>
                <a:cubicBezTo>
                  <a:pt x="281" y="5202"/>
                  <a:pt x="0" y="4921"/>
                  <a:pt x="0" y="4578"/>
                </a:cubicBezTo>
                <a:lnTo>
                  <a:pt x="0" y="624"/>
                </a:lnTo>
                <a:cubicBezTo>
                  <a:pt x="0" y="281"/>
                  <a:pt x="281" y="0"/>
                  <a:pt x="624" y="0"/>
                </a:cubicBezTo>
                <a:close/>
              </a:path>
            </a:pathLst>
          </a:cu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0" name="Freeform 5"/>
          <p:cNvSpPr/>
          <p:nvPr/>
        </p:nvSpPr>
        <p:spPr bwMode="auto">
          <a:xfrm>
            <a:off x="1265431" y="3797708"/>
            <a:ext cx="3423403" cy="1424364"/>
          </a:xfrm>
          <a:custGeom>
            <a:avLst/>
            <a:gdLst>
              <a:gd name="T0" fmla="*/ 624 w 12570"/>
              <a:gd name="T1" fmla="*/ 0 h 5202"/>
              <a:gd name="T2" fmla="*/ 11249 w 12570"/>
              <a:gd name="T3" fmla="*/ 0 h 5202"/>
              <a:gd name="T4" fmla="*/ 11873 w 12570"/>
              <a:gd name="T5" fmla="*/ 624 h 5202"/>
              <a:gd name="T6" fmla="*/ 11873 w 12570"/>
              <a:gd name="T7" fmla="*/ 1904 h 5202"/>
              <a:gd name="T8" fmla="*/ 12570 w 12570"/>
              <a:gd name="T9" fmla="*/ 2601 h 5202"/>
              <a:gd name="T10" fmla="*/ 11873 w 12570"/>
              <a:gd name="T11" fmla="*/ 3298 h 5202"/>
              <a:gd name="T12" fmla="*/ 11873 w 12570"/>
              <a:gd name="T13" fmla="*/ 4578 h 5202"/>
              <a:gd name="T14" fmla="*/ 11249 w 12570"/>
              <a:gd name="T15" fmla="*/ 5202 h 5202"/>
              <a:gd name="T16" fmla="*/ 624 w 12570"/>
              <a:gd name="T17" fmla="*/ 5202 h 5202"/>
              <a:gd name="T18" fmla="*/ 0 w 12570"/>
              <a:gd name="T19" fmla="*/ 4578 h 5202"/>
              <a:gd name="T20" fmla="*/ 0 w 12570"/>
              <a:gd name="T21" fmla="*/ 624 h 5202"/>
              <a:gd name="T22" fmla="*/ 624 w 12570"/>
              <a:gd name="T23" fmla="*/ 0 h 5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70" h="5202">
                <a:moveTo>
                  <a:pt x="624" y="0"/>
                </a:moveTo>
                <a:lnTo>
                  <a:pt x="11249" y="0"/>
                </a:lnTo>
                <a:cubicBezTo>
                  <a:pt x="11592" y="0"/>
                  <a:pt x="11873" y="281"/>
                  <a:pt x="11873" y="624"/>
                </a:cubicBezTo>
                <a:lnTo>
                  <a:pt x="11873" y="1904"/>
                </a:lnTo>
                <a:lnTo>
                  <a:pt x="12570" y="2601"/>
                </a:lnTo>
                <a:lnTo>
                  <a:pt x="11873" y="3298"/>
                </a:lnTo>
                <a:lnTo>
                  <a:pt x="11873" y="4578"/>
                </a:lnTo>
                <a:cubicBezTo>
                  <a:pt x="11873" y="4921"/>
                  <a:pt x="11592" y="5202"/>
                  <a:pt x="11249" y="5202"/>
                </a:cubicBezTo>
                <a:lnTo>
                  <a:pt x="624" y="5202"/>
                </a:lnTo>
                <a:cubicBezTo>
                  <a:pt x="281" y="5202"/>
                  <a:pt x="0" y="4921"/>
                  <a:pt x="0" y="4578"/>
                </a:cubicBezTo>
                <a:lnTo>
                  <a:pt x="0" y="624"/>
                </a:lnTo>
                <a:cubicBezTo>
                  <a:pt x="0" y="281"/>
                  <a:pt x="281" y="0"/>
                  <a:pt x="624" y="0"/>
                </a:cubicBezTo>
                <a:close/>
              </a:path>
            </a:pathLst>
          </a:cu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2" name="Freeform 5"/>
          <p:cNvSpPr/>
          <p:nvPr/>
        </p:nvSpPr>
        <p:spPr bwMode="auto">
          <a:xfrm flipH="1">
            <a:off x="7506340" y="3797708"/>
            <a:ext cx="3423403" cy="1424364"/>
          </a:xfrm>
          <a:custGeom>
            <a:avLst/>
            <a:gdLst>
              <a:gd name="T0" fmla="*/ 624 w 12570"/>
              <a:gd name="T1" fmla="*/ 0 h 5202"/>
              <a:gd name="T2" fmla="*/ 11249 w 12570"/>
              <a:gd name="T3" fmla="*/ 0 h 5202"/>
              <a:gd name="T4" fmla="*/ 11873 w 12570"/>
              <a:gd name="T5" fmla="*/ 624 h 5202"/>
              <a:gd name="T6" fmla="*/ 11873 w 12570"/>
              <a:gd name="T7" fmla="*/ 1904 h 5202"/>
              <a:gd name="T8" fmla="*/ 12570 w 12570"/>
              <a:gd name="T9" fmla="*/ 2601 h 5202"/>
              <a:gd name="T10" fmla="*/ 11873 w 12570"/>
              <a:gd name="T11" fmla="*/ 3298 h 5202"/>
              <a:gd name="T12" fmla="*/ 11873 w 12570"/>
              <a:gd name="T13" fmla="*/ 4578 h 5202"/>
              <a:gd name="T14" fmla="*/ 11249 w 12570"/>
              <a:gd name="T15" fmla="*/ 5202 h 5202"/>
              <a:gd name="T16" fmla="*/ 624 w 12570"/>
              <a:gd name="T17" fmla="*/ 5202 h 5202"/>
              <a:gd name="T18" fmla="*/ 0 w 12570"/>
              <a:gd name="T19" fmla="*/ 4578 h 5202"/>
              <a:gd name="T20" fmla="*/ 0 w 12570"/>
              <a:gd name="T21" fmla="*/ 624 h 5202"/>
              <a:gd name="T22" fmla="*/ 624 w 12570"/>
              <a:gd name="T23" fmla="*/ 0 h 5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70" h="5202">
                <a:moveTo>
                  <a:pt x="624" y="0"/>
                </a:moveTo>
                <a:lnTo>
                  <a:pt x="11249" y="0"/>
                </a:lnTo>
                <a:cubicBezTo>
                  <a:pt x="11592" y="0"/>
                  <a:pt x="11873" y="281"/>
                  <a:pt x="11873" y="624"/>
                </a:cubicBezTo>
                <a:lnTo>
                  <a:pt x="11873" y="1904"/>
                </a:lnTo>
                <a:lnTo>
                  <a:pt x="12570" y="2601"/>
                </a:lnTo>
                <a:lnTo>
                  <a:pt x="11873" y="3298"/>
                </a:lnTo>
                <a:lnTo>
                  <a:pt x="11873" y="4578"/>
                </a:lnTo>
                <a:cubicBezTo>
                  <a:pt x="11873" y="4921"/>
                  <a:pt x="11592" y="5202"/>
                  <a:pt x="11249" y="5202"/>
                </a:cubicBezTo>
                <a:lnTo>
                  <a:pt x="624" y="5202"/>
                </a:lnTo>
                <a:cubicBezTo>
                  <a:pt x="281" y="5202"/>
                  <a:pt x="0" y="4921"/>
                  <a:pt x="0" y="4578"/>
                </a:cubicBezTo>
                <a:lnTo>
                  <a:pt x="0" y="624"/>
                </a:lnTo>
                <a:cubicBezTo>
                  <a:pt x="0" y="281"/>
                  <a:pt x="281" y="0"/>
                  <a:pt x="624" y="0"/>
                </a:cubicBezTo>
                <a:close/>
              </a:path>
            </a:pathLst>
          </a:cu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3" name="椭圆 12"/>
          <p:cNvSpPr/>
          <p:nvPr/>
        </p:nvSpPr>
        <p:spPr>
          <a:xfrm>
            <a:off x="4946025" y="2496986"/>
            <a:ext cx="2303126" cy="2302526"/>
          </a:xfrm>
          <a:prstGeom prst="ellipse">
            <a:avLst/>
          </a:prstGeom>
          <a:solidFill>
            <a:schemeClr val="accent1"/>
          </a:solidFill>
          <a:ln>
            <a:noFill/>
          </a:ln>
          <a:effectLst>
            <a:outerShdw blurRad="254000" dist="152400" dir="2700000" algn="tl" rotWithShape="0">
              <a:prstClr val="black">
                <a:alpha val="60000"/>
              </a:prstClr>
            </a:outerShdw>
          </a:effectLst>
        </p:spPr>
        <p:txBody>
          <a:bodyPr vert="horz" wrap="square" lIns="91440" tIns="45720" rIns="91440" bIns="45720" numCol="1" anchor="t" anchorCtr="0" compatLnSpc="1"/>
          <a:lstStyle/>
          <a:p>
            <a:endParaRPr lang="zh-CN" altLang="en-US">
              <a:noFill/>
            </a:endParaRPr>
          </a:p>
        </p:txBody>
      </p:sp>
      <p:sp>
        <p:nvSpPr>
          <p:cNvPr id="14" name="椭圆 13"/>
          <p:cNvSpPr/>
          <p:nvPr/>
        </p:nvSpPr>
        <p:spPr>
          <a:xfrm>
            <a:off x="937354" y="2445245"/>
            <a:ext cx="656153" cy="655982"/>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5" name="矩形 14"/>
          <p:cNvSpPr/>
          <p:nvPr/>
        </p:nvSpPr>
        <p:spPr>
          <a:xfrm>
            <a:off x="5381788" y="3048085"/>
            <a:ext cx="1431600" cy="1200329"/>
          </a:xfrm>
          <a:prstGeom prst="rect">
            <a:avLst/>
          </a:prstGeom>
        </p:spPr>
        <p:txBody>
          <a:bodyPr wrap="square">
            <a:spAutoFit/>
          </a:bodyPr>
          <a:lstStyle/>
          <a:p>
            <a:pPr algn="ctr"/>
            <a:r>
              <a:rPr lang="zh-CN" altLang="en-US" sz="3600" dirty="0">
                <a:solidFill>
                  <a:schemeClr val="bg1"/>
                </a:solidFill>
                <a:latin typeface="方正兰亭中黑_GBK" panose="02000000000000000000" pitchFamily="2" charset="-122"/>
                <a:ea typeface="方正兰亭中黑_GBK" panose="02000000000000000000" pitchFamily="2" charset="-122"/>
              </a:rPr>
              <a:t>核心文化</a:t>
            </a:r>
          </a:p>
        </p:txBody>
      </p:sp>
      <p:sp>
        <p:nvSpPr>
          <p:cNvPr id="16" name="椭圆 15"/>
          <p:cNvSpPr/>
          <p:nvPr/>
        </p:nvSpPr>
        <p:spPr>
          <a:xfrm>
            <a:off x="10601667" y="2445245"/>
            <a:ext cx="656153" cy="655982"/>
          </a:xfrm>
          <a:prstGeom prst="ellipse">
            <a:avLst/>
          </a:prstGeom>
          <a:solidFill>
            <a:schemeClr val="accent2"/>
          </a:solidFill>
          <a:ln>
            <a:noFill/>
          </a:ln>
        </p:spPr>
        <p:txBody>
          <a:bodyPr vert="horz" wrap="square" lIns="91440" tIns="45720" rIns="91440" bIns="45720" numCol="1" anchor="t" anchorCtr="0" compatLnSpc="1"/>
          <a:lstStyle/>
          <a:p>
            <a:endParaRPr lang="zh-CN" altLang="en-US">
              <a:noFill/>
            </a:endParaRPr>
          </a:p>
        </p:txBody>
      </p:sp>
      <p:sp>
        <p:nvSpPr>
          <p:cNvPr id="17" name="椭圆 16"/>
          <p:cNvSpPr/>
          <p:nvPr/>
        </p:nvSpPr>
        <p:spPr>
          <a:xfrm>
            <a:off x="937354" y="4190121"/>
            <a:ext cx="656153" cy="655982"/>
          </a:xfrm>
          <a:prstGeom prst="ellipse">
            <a:avLst/>
          </a:prstGeom>
          <a:solidFill>
            <a:schemeClr val="accent2"/>
          </a:solidFill>
          <a:ln>
            <a:noFill/>
          </a:ln>
        </p:spPr>
        <p:txBody>
          <a:bodyPr vert="horz" wrap="square" lIns="91440" tIns="45720" rIns="91440" bIns="45720" numCol="1" anchor="t" anchorCtr="0" compatLnSpc="1"/>
          <a:lstStyle/>
          <a:p>
            <a:endParaRPr lang="zh-CN" altLang="en-US">
              <a:noFill/>
            </a:endParaRPr>
          </a:p>
        </p:txBody>
      </p:sp>
      <p:sp>
        <p:nvSpPr>
          <p:cNvPr id="18" name="椭圆 17"/>
          <p:cNvSpPr/>
          <p:nvPr/>
        </p:nvSpPr>
        <p:spPr>
          <a:xfrm>
            <a:off x="10601667" y="4190121"/>
            <a:ext cx="656153" cy="655982"/>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9" name="Freeform 27"/>
          <p:cNvSpPr>
            <a:spLocks noEditPoints="1"/>
          </p:cNvSpPr>
          <p:nvPr/>
        </p:nvSpPr>
        <p:spPr bwMode="auto">
          <a:xfrm>
            <a:off x="1100989" y="4353715"/>
            <a:ext cx="328881" cy="328795"/>
          </a:xfrm>
          <a:custGeom>
            <a:avLst/>
            <a:gdLst>
              <a:gd name="T0" fmla="*/ 604 w 1208"/>
              <a:gd name="T1" fmla="*/ 744 h 1210"/>
              <a:gd name="T2" fmla="*/ 604 w 1208"/>
              <a:gd name="T3" fmla="*/ 1023 h 1210"/>
              <a:gd name="T4" fmla="*/ 596 w 1208"/>
              <a:gd name="T5" fmla="*/ 1023 h 1210"/>
              <a:gd name="T6" fmla="*/ 596 w 1208"/>
              <a:gd name="T7" fmla="*/ 1023 h 1210"/>
              <a:gd name="T8" fmla="*/ 524 w 1208"/>
              <a:gd name="T9" fmla="*/ 1023 h 1210"/>
              <a:gd name="T10" fmla="*/ 4 w 1208"/>
              <a:gd name="T11" fmla="*/ 508 h 1210"/>
              <a:gd name="T12" fmla="*/ 596 w 1208"/>
              <a:gd name="T13" fmla="*/ 744 h 1210"/>
              <a:gd name="T14" fmla="*/ 604 w 1208"/>
              <a:gd name="T15" fmla="*/ 744 h 1210"/>
              <a:gd name="T16" fmla="*/ 457 w 1208"/>
              <a:gd name="T17" fmla="*/ 183 h 1210"/>
              <a:gd name="T18" fmla="*/ 446 w 1208"/>
              <a:gd name="T19" fmla="*/ 177 h 1210"/>
              <a:gd name="T20" fmla="*/ 443 w 1208"/>
              <a:gd name="T21" fmla="*/ 164 h 1210"/>
              <a:gd name="T22" fmla="*/ 475 w 1208"/>
              <a:gd name="T23" fmla="*/ 20 h 1210"/>
              <a:gd name="T24" fmla="*/ 469 w 1208"/>
              <a:gd name="T25" fmla="*/ 4 h 1210"/>
              <a:gd name="T26" fmla="*/ 452 w 1208"/>
              <a:gd name="T27" fmla="*/ 4 h 1210"/>
              <a:gd name="T28" fmla="*/ 11 w 1208"/>
              <a:gd name="T29" fmla="*/ 315 h 1210"/>
              <a:gd name="T30" fmla="*/ 4 w 1208"/>
              <a:gd name="T31" fmla="*/ 327 h 1210"/>
              <a:gd name="T32" fmla="*/ 11 w 1208"/>
              <a:gd name="T33" fmla="*/ 340 h 1210"/>
              <a:gd name="T34" fmla="*/ 452 w 1208"/>
              <a:gd name="T35" fmla="*/ 651 h 1210"/>
              <a:gd name="T36" fmla="*/ 469 w 1208"/>
              <a:gd name="T37" fmla="*/ 651 h 1210"/>
              <a:gd name="T38" fmla="*/ 476 w 1208"/>
              <a:gd name="T39" fmla="*/ 635 h 1210"/>
              <a:gd name="T40" fmla="*/ 443 w 1208"/>
              <a:gd name="T41" fmla="*/ 490 h 1210"/>
              <a:gd name="T42" fmla="*/ 446 w 1208"/>
              <a:gd name="T43" fmla="*/ 477 h 1210"/>
              <a:gd name="T44" fmla="*/ 457 w 1208"/>
              <a:gd name="T45" fmla="*/ 471 h 1210"/>
              <a:gd name="T46" fmla="*/ 604 w 1208"/>
              <a:gd name="T47" fmla="*/ 466 h 1210"/>
              <a:gd name="T48" fmla="*/ 604 w 1208"/>
              <a:gd name="T49" fmla="*/ 188 h 1210"/>
              <a:gd name="T50" fmla="*/ 457 w 1208"/>
              <a:gd name="T51" fmla="*/ 183 h 1210"/>
              <a:gd name="T52" fmla="*/ 604 w 1208"/>
              <a:gd name="T53" fmla="*/ 1023 h 1210"/>
              <a:gd name="T54" fmla="*/ 604 w 1208"/>
              <a:gd name="T55" fmla="*/ 744 h 1210"/>
              <a:gd name="T56" fmla="*/ 751 w 1208"/>
              <a:gd name="T57" fmla="*/ 739 h 1210"/>
              <a:gd name="T58" fmla="*/ 763 w 1208"/>
              <a:gd name="T59" fmla="*/ 733 h 1210"/>
              <a:gd name="T60" fmla="*/ 765 w 1208"/>
              <a:gd name="T61" fmla="*/ 720 h 1210"/>
              <a:gd name="T62" fmla="*/ 733 w 1208"/>
              <a:gd name="T63" fmla="*/ 576 h 1210"/>
              <a:gd name="T64" fmla="*/ 739 w 1208"/>
              <a:gd name="T65" fmla="*/ 559 h 1210"/>
              <a:gd name="T66" fmla="*/ 756 w 1208"/>
              <a:gd name="T67" fmla="*/ 560 h 1210"/>
              <a:gd name="T68" fmla="*/ 1198 w 1208"/>
              <a:gd name="T69" fmla="*/ 871 h 1210"/>
              <a:gd name="T70" fmla="*/ 1204 w 1208"/>
              <a:gd name="T71" fmla="*/ 883 h 1210"/>
              <a:gd name="T72" fmla="*/ 1198 w 1208"/>
              <a:gd name="T73" fmla="*/ 895 h 1210"/>
              <a:gd name="T74" fmla="*/ 756 w 1208"/>
              <a:gd name="T75" fmla="*/ 1207 h 1210"/>
              <a:gd name="T76" fmla="*/ 739 w 1208"/>
              <a:gd name="T77" fmla="*/ 1207 h 1210"/>
              <a:gd name="T78" fmla="*/ 733 w 1208"/>
              <a:gd name="T79" fmla="*/ 1191 h 1210"/>
              <a:gd name="T80" fmla="*/ 765 w 1208"/>
              <a:gd name="T81" fmla="*/ 1046 h 1210"/>
              <a:gd name="T82" fmla="*/ 763 w 1208"/>
              <a:gd name="T83" fmla="*/ 1033 h 1210"/>
              <a:gd name="T84" fmla="*/ 751 w 1208"/>
              <a:gd name="T85" fmla="*/ 1027 h 1210"/>
              <a:gd name="T86" fmla="*/ 604 w 1208"/>
              <a:gd name="T87" fmla="*/ 1023 h 1210"/>
              <a:gd name="T88" fmla="*/ 604 w 1208"/>
              <a:gd name="T89" fmla="*/ 466 h 1210"/>
              <a:gd name="T90" fmla="*/ 612 w 1208"/>
              <a:gd name="T91" fmla="*/ 466 h 1210"/>
              <a:gd name="T92" fmla="*/ 612 w 1208"/>
              <a:gd name="T93" fmla="*/ 466 h 1210"/>
              <a:gd name="T94" fmla="*/ 1204 w 1208"/>
              <a:gd name="T95" fmla="*/ 702 h 1210"/>
              <a:gd name="T96" fmla="*/ 684 w 1208"/>
              <a:gd name="T97" fmla="*/ 188 h 1210"/>
              <a:gd name="T98" fmla="*/ 612 w 1208"/>
              <a:gd name="T99" fmla="*/ 188 h 1210"/>
              <a:gd name="T100" fmla="*/ 612 w 1208"/>
              <a:gd name="T101" fmla="*/ 188 h 1210"/>
              <a:gd name="T102" fmla="*/ 604 w 1208"/>
              <a:gd name="T103" fmla="*/ 188 h 1210"/>
              <a:gd name="T104" fmla="*/ 604 w 1208"/>
              <a:gd name="T105" fmla="*/ 466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8" h="1210">
                <a:moveTo>
                  <a:pt x="604" y="744"/>
                </a:moveTo>
                <a:lnTo>
                  <a:pt x="604" y="1023"/>
                </a:lnTo>
                <a:lnTo>
                  <a:pt x="596" y="1023"/>
                </a:lnTo>
                <a:lnTo>
                  <a:pt x="596" y="1023"/>
                </a:lnTo>
                <a:lnTo>
                  <a:pt x="524" y="1023"/>
                </a:lnTo>
                <a:cubicBezTo>
                  <a:pt x="123" y="1023"/>
                  <a:pt x="0" y="813"/>
                  <a:pt x="4" y="508"/>
                </a:cubicBezTo>
                <a:cubicBezTo>
                  <a:pt x="192" y="693"/>
                  <a:pt x="196" y="744"/>
                  <a:pt x="596" y="744"/>
                </a:cubicBezTo>
                <a:lnTo>
                  <a:pt x="604" y="744"/>
                </a:lnTo>
                <a:close/>
                <a:moveTo>
                  <a:pt x="457" y="183"/>
                </a:moveTo>
                <a:cubicBezTo>
                  <a:pt x="453" y="183"/>
                  <a:pt x="448" y="181"/>
                  <a:pt x="446" y="177"/>
                </a:cubicBezTo>
                <a:cubicBezTo>
                  <a:pt x="443" y="173"/>
                  <a:pt x="442" y="169"/>
                  <a:pt x="443" y="164"/>
                </a:cubicBezTo>
                <a:lnTo>
                  <a:pt x="475" y="20"/>
                </a:lnTo>
                <a:cubicBezTo>
                  <a:pt x="477" y="13"/>
                  <a:pt x="474" y="7"/>
                  <a:pt x="469" y="4"/>
                </a:cubicBezTo>
                <a:cubicBezTo>
                  <a:pt x="464" y="0"/>
                  <a:pt x="457" y="0"/>
                  <a:pt x="452" y="4"/>
                </a:cubicBezTo>
                <a:cubicBezTo>
                  <a:pt x="305" y="108"/>
                  <a:pt x="158" y="212"/>
                  <a:pt x="11" y="315"/>
                </a:cubicBezTo>
                <a:cubicBezTo>
                  <a:pt x="6" y="318"/>
                  <a:pt x="4" y="322"/>
                  <a:pt x="4" y="327"/>
                </a:cubicBezTo>
                <a:cubicBezTo>
                  <a:pt x="4" y="332"/>
                  <a:pt x="6" y="337"/>
                  <a:pt x="11" y="340"/>
                </a:cubicBezTo>
                <a:lnTo>
                  <a:pt x="452" y="651"/>
                </a:lnTo>
                <a:cubicBezTo>
                  <a:pt x="458" y="654"/>
                  <a:pt x="464" y="654"/>
                  <a:pt x="469" y="651"/>
                </a:cubicBezTo>
                <a:cubicBezTo>
                  <a:pt x="475" y="647"/>
                  <a:pt x="477" y="641"/>
                  <a:pt x="476" y="635"/>
                </a:cubicBezTo>
                <a:lnTo>
                  <a:pt x="443" y="490"/>
                </a:lnTo>
                <a:cubicBezTo>
                  <a:pt x="442" y="485"/>
                  <a:pt x="443" y="481"/>
                  <a:pt x="446" y="477"/>
                </a:cubicBezTo>
                <a:cubicBezTo>
                  <a:pt x="449" y="473"/>
                  <a:pt x="453" y="471"/>
                  <a:pt x="457" y="471"/>
                </a:cubicBezTo>
                <a:cubicBezTo>
                  <a:pt x="507" y="471"/>
                  <a:pt x="555" y="467"/>
                  <a:pt x="604" y="466"/>
                </a:cubicBezTo>
                <a:lnTo>
                  <a:pt x="604" y="188"/>
                </a:lnTo>
                <a:cubicBezTo>
                  <a:pt x="556" y="187"/>
                  <a:pt x="507" y="185"/>
                  <a:pt x="457" y="183"/>
                </a:cubicBezTo>
                <a:close/>
                <a:moveTo>
                  <a:pt x="604" y="1023"/>
                </a:moveTo>
                <a:lnTo>
                  <a:pt x="604" y="744"/>
                </a:lnTo>
                <a:cubicBezTo>
                  <a:pt x="653" y="744"/>
                  <a:pt x="701" y="740"/>
                  <a:pt x="751" y="739"/>
                </a:cubicBezTo>
                <a:cubicBezTo>
                  <a:pt x="756" y="739"/>
                  <a:pt x="760" y="737"/>
                  <a:pt x="763" y="733"/>
                </a:cubicBezTo>
                <a:cubicBezTo>
                  <a:pt x="765" y="729"/>
                  <a:pt x="766" y="725"/>
                  <a:pt x="765" y="720"/>
                </a:cubicBezTo>
                <a:lnTo>
                  <a:pt x="733" y="576"/>
                </a:lnTo>
                <a:cubicBezTo>
                  <a:pt x="731" y="569"/>
                  <a:pt x="734" y="563"/>
                  <a:pt x="739" y="559"/>
                </a:cubicBezTo>
                <a:cubicBezTo>
                  <a:pt x="744" y="556"/>
                  <a:pt x="751" y="556"/>
                  <a:pt x="756" y="560"/>
                </a:cubicBezTo>
                <a:lnTo>
                  <a:pt x="1198" y="871"/>
                </a:lnTo>
                <a:cubicBezTo>
                  <a:pt x="1202" y="874"/>
                  <a:pt x="1204" y="878"/>
                  <a:pt x="1204" y="883"/>
                </a:cubicBezTo>
                <a:cubicBezTo>
                  <a:pt x="1204" y="888"/>
                  <a:pt x="1202" y="892"/>
                  <a:pt x="1198" y="895"/>
                </a:cubicBezTo>
                <a:cubicBezTo>
                  <a:pt x="1050" y="999"/>
                  <a:pt x="903" y="1103"/>
                  <a:pt x="756" y="1207"/>
                </a:cubicBezTo>
                <a:cubicBezTo>
                  <a:pt x="751" y="1210"/>
                  <a:pt x="744" y="1210"/>
                  <a:pt x="739" y="1207"/>
                </a:cubicBezTo>
                <a:cubicBezTo>
                  <a:pt x="734" y="1203"/>
                  <a:pt x="732" y="1197"/>
                  <a:pt x="733" y="1191"/>
                </a:cubicBezTo>
                <a:lnTo>
                  <a:pt x="765" y="1046"/>
                </a:lnTo>
                <a:cubicBezTo>
                  <a:pt x="766" y="1041"/>
                  <a:pt x="766" y="1037"/>
                  <a:pt x="763" y="1033"/>
                </a:cubicBezTo>
                <a:cubicBezTo>
                  <a:pt x="760" y="1029"/>
                  <a:pt x="756" y="1027"/>
                  <a:pt x="751" y="1027"/>
                </a:cubicBezTo>
                <a:cubicBezTo>
                  <a:pt x="701" y="1026"/>
                  <a:pt x="652" y="1023"/>
                  <a:pt x="604" y="1023"/>
                </a:cubicBezTo>
                <a:close/>
                <a:moveTo>
                  <a:pt x="604" y="466"/>
                </a:moveTo>
                <a:lnTo>
                  <a:pt x="612" y="466"/>
                </a:lnTo>
                <a:lnTo>
                  <a:pt x="612" y="466"/>
                </a:lnTo>
                <a:cubicBezTo>
                  <a:pt x="1012" y="466"/>
                  <a:pt x="1017" y="518"/>
                  <a:pt x="1204" y="702"/>
                </a:cubicBezTo>
                <a:cubicBezTo>
                  <a:pt x="1208" y="397"/>
                  <a:pt x="1085" y="188"/>
                  <a:pt x="684" y="188"/>
                </a:cubicBezTo>
                <a:lnTo>
                  <a:pt x="612" y="188"/>
                </a:lnTo>
                <a:lnTo>
                  <a:pt x="612" y="188"/>
                </a:lnTo>
                <a:lnTo>
                  <a:pt x="604" y="188"/>
                </a:lnTo>
                <a:lnTo>
                  <a:pt x="604" y="466"/>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0" name="Freeform 77"/>
          <p:cNvSpPr>
            <a:spLocks noChangeAspect="1" noEditPoints="1"/>
          </p:cNvSpPr>
          <p:nvPr/>
        </p:nvSpPr>
        <p:spPr bwMode="auto">
          <a:xfrm>
            <a:off x="1072915" y="2552796"/>
            <a:ext cx="396103" cy="447651"/>
          </a:xfrm>
          <a:custGeom>
            <a:avLst/>
            <a:gdLst>
              <a:gd name="T0" fmla="*/ 127 w 275"/>
              <a:gd name="T1" fmla="*/ 53 h 311"/>
              <a:gd name="T2" fmla="*/ 132 w 275"/>
              <a:gd name="T3" fmla="*/ 37 h 311"/>
              <a:gd name="T4" fmla="*/ 138 w 275"/>
              <a:gd name="T5" fmla="*/ 0 h 311"/>
              <a:gd name="T6" fmla="*/ 143 w 275"/>
              <a:gd name="T7" fmla="*/ 37 h 311"/>
              <a:gd name="T8" fmla="*/ 148 w 275"/>
              <a:gd name="T9" fmla="*/ 53 h 311"/>
              <a:gd name="T10" fmla="*/ 3 w 275"/>
              <a:gd name="T11" fmla="*/ 77 h 311"/>
              <a:gd name="T12" fmla="*/ 38 w 275"/>
              <a:gd name="T13" fmla="*/ 91 h 311"/>
              <a:gd name="T14" fmla="*/ 55 w 275"/>
              <a:gd name="T15" fmla="*/ 95 h 311"/>
              <a:gd name="T16" fmla="*/ 44 w 275"/>
              <a:gd name="T17" fmla="*/ 113 h 311"/>
              <a:gd name="T18" fmla="*/ 32 w 275"/>
              <a:gd name="T19" fmla="*/ 101 h 311"/>
              <a:gd name="T20" fmla="*/ 3 w 275"/>
              <a:gd name="T21" fmla="*/ 77 h 311"/>
              <a:gd name="T22" fmla="*/ 221 w 275"/>
              <a:gd name="T23" fmla="*/ 95 h 311"/>
              <a:gd name="T24" fmla="*/ 237 w 275"/>
              <a:gd name="T25" fmla="*/ 91 h 311"/>
              <a:gd name="T26" fmla="*/ 272 w 275"/>
              <a:gd name="T27" fmla="*/ 78 h 311"/>
              <a:gd name="T28" fmla="*/ 243 w 275"/>
              <a:gd name="T29" fmla="*/ 101 h 311"/>
              <a:gd name="T30" fmla="*/ 231 w 275"/>
              <a:gd name="T31" fmla="*/ 113 h 311"/>
              <a:gd name="T32" fmla="*/ 55 w 275"/>
              <a:gd name="T33" fmla="*/ 215 h 311"/>
              <a:gd name="T34" fmla="*/ 38 w 275"/>
              <a:gd name="T35" fmla="*/ 219 h 311"/>
              <a:gd name="T36" fmla="*/ 3 w 275"/>
              <a:gd name="T37" fmla="*/ 233 h 311"/>
              <a:gd name="T38" fmla="*/ 32 w 275"/>
              <a:gd name="T39" fmla="*/ 209 h 311"/>
              <a:gd name="T40" fmla="*/ 44 w 275"/>
              <a:gd name="T41" fmla="*/ 197 h 311"/>
              <a:gd name="T42" fmla="*/ 186 w 275"/>
              <a:gd name="T43" fmla="*/ 139 h 311"/>
              <a:gd name="T44" fmla="*/ 161 w 275"/>
              <a:gd name="T45" fmla="*/ 130 h 311"/>
              <a:gd name="T46" fmla="*/ 148 w 275"/>
              <a:gd name="T47" fmla="*/ 122 h 311"/>
              <a:gd name="T48" fmla="*/ 138 w 275"/>
              <a:gd name="T49" fmla="*/ 104 h 311"/>
              <a:gd name="T50" fmla="*/ 127 w 275"/>
              <a:gd name="T51" fmla="*/ 122 h 311"/>
              <a:gd name="T52" fmla="*/ 99 w 275"/>
              <a:gd name="T53" fmla="*/ 121 h 311"/>
              <a:gd name="T54" fmla="*/ 89 w 275"/>
              <a:gd name="T55" fmla="*/ 139 h 311"/>
              <a:gd name="T56" fmla="*/ 104 w 275"/>
              <a:gd name="T57" fmla="*/ 163 h 311"/>
              <a:gd name="T58" fmla="*/ 99 w 275"/>
              <a:gd name="T59" fmla="*/ 189 h 311"/>
              <a:gd name="T60" fmla="*/ 119 w 275"/>
              <a:gd name="T61" fmla="*/ 185 h 311"/>
              <a:gd name="T62" fmla="*/ 127 w 275"/>
              <a:gd name="T63" fmla="*/ 206 h 311"/>
              <a:gd name="T64" fmla="*/ 148 w 275"/>
              <a:gd name="T65" fmla="*/ 205 h 311"/>
              <a:gd name="T66" fmla="*/ 161 w 275"/>
              <a:gd name="T67" fmla="*/ 181 h 311"/>
              <a:gd name="T68" fmla="*/ 181 w 275"/>
              <a:gd name="T69" fmla="*/ 183 h 311"/>
              <a:gd name="T70" fmla="*/ 172 w 275"/>
              <a:gd name="T71" fmla="*/ 163 h 311"/>
              <a:gd name="T72" fmla="*/ 156 w 275"/>
              <a:gd name="T73" fmla="*/ 167 h 311"/>
              <a:gd name="T74" fmla="*/ 126 w 275"/>
              <a:gd name="T75" fmla="*/ 174 h 311"/>
              <a:gd name="T76" fmla="*/ 119 w 275"/>
              <a:gd name="T77" fmla="*/ 144 h 311"/>
              <a:gd name="T78" fmla="*/ 149 w 275"/>
              <a:gd name="T79" fmla="*/ 137 h 311"/>
              <a:gd name="T80" fmla="*/ 156 w 275"/>
              <a:gd name="T81" fmla="*/ 167 h 311"/>
              <a:gd name="T82" fmla="*/ 148 w 275"/>
              <a:gd name="T83" fmla="*/ 257 h 311"/>
              <a:gd name="T84" fmla="*/ 143 w 275"/>
              <a:gd name="T85" fmla="*/ 274 h 311"/>
              <a:gd name="T86" fmla="*/ 137 w 275"/>
              <a:gd name="T87" fmla="*/ 311 h 311"/>
              <a:gd name="T88" fmla="*/ 132 w 275"/>
              <a:gd name="T89" fmla="*/ 274 h 311"/>
              <a:gd name="T90" fmla="*/ 127 w 275"/>
              <a:gd name="T91" fmla="*/ 257 h 311"/>
              <a:gd name="T92" fmla="*/ 272 w 275"/>
              <a:gd name="T93" fmla="*/ 233 h 311"/>
              <a:gd name="T94" fmla="*/ 237 w 275"/>
              <a:gd name="T95" fmla="*/ 219 h 311"/>
              <a:gd name="T96" fmla="*/ 221 w 275"/>
              <a:gd name="T97" fmla="*/ 215 h 311"/>
              <a:gd name="T98" fmla="*/ 231 w 275"/>
              <a:gd name="T99" fmla="*/ 197 h 311"/>
              <a:gd name="T100" fmla="*/ 243 w 275"/>
              <a:gd name="T101" fmla="*/ 209 h 311"/>
              <a:gd name="T102" fmla="*/ 272 w 275"/>
              <a:gd name="T103" fmla="*/ 233 h 311"/>
              <a:gd name="T104" fmla="*/ 61 w 275"/>
              <a:gd name="T105" fmla="*/ 107 h 311"/>
              <a:gd name="T106" fmla="*/ 215 w 275"/>
              <a:gd name="T107" fmla="*/ 204 h 311"/>
              <a:gd name="T108" fmla="*/ 191 w 275"/>
              <a:gd name="T109" fmla="*/ 189 h 311"/>
              <a:gd name="T110" fmla="*/ 104 w 275"/>
              <a:gd name="T111" fmla="*/ 208 h 311"/>
              <a:gd name="T112" fmla="*/ 85 w 275"/>
              <a:gd name="T113" fmla="*/ 122 h 311"/>
              <a:gd name="T114" fmla="*/ 171 w 275"/>
              <a:gd name="T115" fmla="*/ 102 h 311"/>
              <a:gd name="T116" fmla="*/ 146 w 275"/>
              <a:gd name="T117" fmla="*/ 161 h 311"/>
              <a:gd name="T118" fmla="*/ 129 w 275"/>
              <a:gd name="T119" fmla="*/ 150 h 311"/>
              <a:gd name="T120" fmla="*/ 146 w 275"/>
              <a:gd name="T121" fmla="*/ 16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11">
                <a:moveTo>
                  <a:pt x="138" y="53"/>
                </a:moveTo>
                <a:cubicBezTo>
                  <a:pt x="134" y="53"/>
                  <a:pt x="131" y="53"/>
                  <a:pt x="127" y="53"/>
                </a:cubicBezTo>
                <a:cubicBezTo>
                  <a:pt x="127" y="46"/>
                  <a:pt x="127" y="46"/>
                  <a:pt x="127" y="46"/>
                </a:cubicBezTo>
                <a:cubicBezTo>
                  <a:pt x="127" y="42"/>
                  <a:pt x="129" y="39"/>
                  <a:pt x="132" y="37"/>
                </a:cubicBezTo>
                <a:cubicBezTo>
                  <a:pt x="130" y="24"/>
                  <a:pt x="128" y="14"/>
                  <a:pt x="128" y="9"/>
                </a:cubicBezTo>
                <a:cubicBezTo>
                  <a:pt x="128" y="4"/>
                  <a:pt x="132" y="0"/>
                  <a:pt x="138" y="0"/>
                </a:cubicBezTo>
                <a:cubicBezTo>
                  <a:pt x="143" y="0"/>
                  <a:pt x="147" y="4"/>
                  <a:pt x="147" y="9"/>
                </a:cubicBezTo>
                <a:cubicBezTo>
                  <a:pt x="147" y="14"/>
                  <a:pt x="145" y="23"/>
                  <a:pt x="143" y="37"/>
                </a:cubicBezTo>
                <a:cubicBezTo>
                  <a:pt x="146" y="39"/>
                  <a:pt x="148" y="42"/>
                  <a:pt x="148" y="46"/>
                </a:cubicBezTo>
                <a:cubicBezTo>
                  <a:pt x="148" y="53"/>
                  <a:pt x="148" y="53"/>
                  <a:pt x="148" y="53"/>
                </a:cubicBezTo>
                <a:cubicBezTo>
                  <a:pt x="145" y="53"/>
                  <a:pt x="141" y="53"/>
                  <a:pt x="138" y="53"/>
                </a:cubicBezTo>
                <a:close/>
                <a:moveTo>
                  <a:pt x="3" y="77"/>
                </a:moveTo>
                <a:cubicBezTo>
                  <a:pt x="6" y="73"/>
                  <a:pt x="11" y="71"/>
                  <a:pt x="16" y="74"/>
                </a:cubicBezTo>
                <a:cubicBezTo>
                  <a:pt x="20" y="76"/>
                  <a:pt x="27" y="82"/>
                  <a:pt x="38" y="91"/>
                </a:cubicBezTo>
                <a:cubicBezTo>
                  <a:pt x="41" y="90"/>
                  <a:pt x="45" y="90"/>
                  <a:pt x="48" y="91"/>
                </a:cubicBezTo>
                <a:cubicBezTo>
                  <a:pt x="55" y="95"/>
                  <a:pt x="55" y="95"/>
                  <a:pt x="55" y="95"/>
                </a:cubicBezTo>
                <a:cubicBezTo>
                  <a:pt x="53" y="97"/>
                  <a:pt x="52" y="99"/>
                  <a:pt x="51" y="101"/>
                </a:cubicBezTo>
                <a:cubicBezTo>
                  <a:pt x="48" y="105"/>
                  <a:pt x="46" y="109"/>
                  <a:pt x="44" y="113"/>
                </a:cubicBezTo>
                <a:cubicBezTo>
                  <a:pt x="37" y="110"/>
                  <a:pt x="37" y="110"/>
                  <a:pt x="37" y="110"/>
                </a:cubicBezTo>
                <a:cubicBezTo>
                  <a:pt x="34" y="108"/>
                  <a:pt x="32" y="105"/>
                  <a:pt x="32" y="101"/>
                </a:cubicBezTo>
                <a:cubicBezTo>
                  <a:pt x="20" y="96"/>
                  <a:pt x="10" y="93"/>
                  <a:pt x="6" y="90"/>
                </a:cubicBezTo>
                <a:cubicBezTo>
                  <a:pt x="2" y="88"/>
                  <a:pt x="0" y="82"/>
                  <a:pt x="3" y="77"/>
                </a:cubicBezTo>
                <a:close/>
                <a:moveTo>
                  <a:pt x="231" y="113"/>
                </a:moveTo>
                <a:cubicBezTo>
                  <a:pt x="228" y="107"/>
                  <a:pt x="225" y="101"/>
                  <a:pt x="221" y="95"/>
                </a:cubicBezTo>
                <a:cubicBezTo>
                  <a:pt x="227" y="91"/>
                  <a:pt x="227" y="91"/>
                  <a:pt x="227" y="91"/>
                </a:cubicBezTo>
                <a:cubicBezTo>
                  <a:pt x="230" y="90"/>
                  <a:pt x="234" y="90"/>
                  <a:pt x="237" y="91"/>
                </a:cubicBezTo>
                <a:cubicBezTo>
                  <a:pt x="248" y="83"/>
                  <a:pt x="256" y="76"/>
                  <a:pt x="259" y="74"/>
                </a:cubicBezTo>
                <a:cubicBezTo>
                  <a:pt x="264" y="72"/>
                  <a:pt x="270" y="73"/>
                  <a:pt x="272" y="78"/>
                </a:cubicBezTo>
                <a:cubicBezTo>
                  <a:pt x="275" y="82"/>
                  <a:pt x="273" y="88"/>
                  <a:pt x="269" y="91"/>
                </a:cubicBezTo>
                <a:cubicBezTo>
                  <a:pt x="265" y="93"/>
                  <a:pt x="256" y="96"/>
                  <a:pt x="243" y="101"/>
                </a:cubicBezTo>
                <a:cubicBezTo>
                  <a:pt x="243" y="105"/>
                  <a:pt x="241" y="108"/>
                  <a:pt x="238" y="110"/>
                </a:cubicBezTo>
                <a:lnTo>
                  <a:pt x="231" y="113"/>
                </a:lnTo>
                <a:close/>
                <a:moveTo>
                  <a:pt x="44" y="197"/>
                </a:moveTo>
                <a:cubicBezTo>
                  <a:pt x="47" y="204"/>
                  <a:pt x="51" y="210"/>
                  <a:pt x="55" y="215"/>
                </a:cubicBezTo>
                <a:cubicBezTo>
                  <a:pt x="48" y="219"/>
                  <a:pt x="48" y="219"/>
                  <a:pt x="48" y="219"/>
                </a:cubicBezTo>
                <a:cubicBezTo>
                  <a:pt x="45" y="221"/>
                  <a:pt x="41" y="221"/>
                  <a:pt x="38" y="219"/>
                </a:cubicBezTo>
                <a:cubicBezTo>
                  <a:pt x="27" y="228"/>
                  <a:pt x="20" y="234"/>
                  <a:pt x="16" y="236"/>
                </a:cubicBezTo>
                <a:cubicBezTo>
                  <a:pt x="11" y="239"/>
                  <a:pt x="5" y="237"/>
                  <a:pt x="3" y="233"/>
                </a:cubicBezTo>
                <a:cubicBezTo>
                  <a:pt x="0" y="228"/>
                  <a:pt x="2" y="223"/>
                  <a:pt x="6" y="220"/>
                </a:cubicBezTo>
                <a:cubicBezTo>
                  <a:pt x="10" y="218"/>
                  <a:pt x="19" y="215"/>
                  <a:pt x="32" y="209"/>
                </a:cubicBezTo>
                <a:cubicBezTo>
                  <a:pt x="32" y="206"/>
                  <a:pt x="34" y="203"/>
                  <a:pt x="37" y="201"/>
                </a:cubicBezTo>
                <a:lnTo>
                  <a:pt x="44" y="197"/>
                </a:lnTo>
                <a:close/>
                <a:moveTo>
                  <a:pt x="172" y="148"/>
                </a:moveTo>
                <a:cubicBezTo>
                  <a:pt x="186" y="139"/>
                  <a:pt x="186" y="139"/>
                  <a:pt x="186" y="139"/>
                </a:cubicBezTo>
                <a:cubicBezTo>
                  <a:pt x="184" y="132"/>
                  <a:pt x="181" y="126"/>
                  <a:pt x="176" y="121"/>
                </a:cubicBezTo>
                <a:cubicBezTo>
                  <a:pt x="161" y="130"/>
                  <a:pt x="161" y="130"/>
                  <a:pt x="161" y="130"/>
                </a:cubicBezTo>
                <a:cubicBezTo>
                  <a:pt x="160" y="128"/>
                  <a:pt x="158" y="127"/>
                  <a:pt x="156" y="126"/>
                </a:cubicBezTo>
                <a:cubicBezTo>
                  <a:pt x="154" y="124"/>
                  <a:pt x="151" y="123"/>
                  <a:pt x="148" y="122"/>
                </a:cubicBezTo>
                <a:cubicBezTo>
                  <a:pt x="148" y="105"/>
                  <a:pt x="148" y="105"/>
                  <a:pt x="148" y="105"/>
                </a:cubicBezTo>
                <a:cubicBezTo>
                  <a:pt x="145" y="104"/>
                  <a:pt x="141" y="104"/>
                  <a:pt x="138" y="104"/>
                </a:cubicBezTo>
                <a:cubicBezTo>
                  <a:pt x="134" y="104"/>
                  <a:pt x="131" y="104"/>
                  <a:pt x="127" y="105"/>
                </a:cubicBezTo>
                <a:cubicBezTo>
                  <a:pt x="127" y="122"/>
                  <a:pt x="127" y="122"/>
                  <a:pt x="127" y="122"/>
                </a:cubicBezTo>
                <a:cubicBezTo>
                  <a:pt x="122" y="124"/>
                  <a:pt x="118" y="126"/>
                  <a:pt x="114" y="130"/>
                </a:cubicBezTo>
                <a:cubicBezTo>
                  <a:pt x="99" y="121"/>
                  <a:pt x="99" y="121"/>
                  <a:pt x="99" y="121"/>
                </a:cubicBezTo>
                <a:cubicBezTo>
                  <a:pt x="98" y="123"/>
                  <a:pt x="96" y="125"/>
                  <a:pt x="94" y="128"/>
                </a:cubicBezTo>
                <a:cubicBezTo>
                  <a:pt x="92" y="132"/>
                  <a:pt x="90" y="135"/>
                  <a:pt x="89" y="139"/>
                </a:cubicBezTo>
                <a:cubicBezTo>
                  <a:pt x="104" y="148"/>
                  <a:pt x="104" y="148"/>
                  <a:pt x="104" y="148"/>
                </a:cubicBezTo>
                <a:cubicBezTo>
                  <a:pt x="103" y="153"/>
                  <a:pt x="103" y="158"/>
                  <a:pt x="104" y="163"/>
                </a:cubicBezTo>
                <a:cubicBezTo>
                  <a:pt x="89" y="171"/>
                  <a:pt x="89" y="171"/>
                  <a:pt x="89" y="171"/>
                </a:cubicBezTo>
                <a:cubicBezTo>
                  <a:pt x="91" y="178"/>
                  <a:pt x="95" y="184"/>
                  <a:pt x="99" y="189"/>
                </a:cubicBezTo>
                <a:cubicBezTo>
                  <a:pt x="114" y="181"/>
                  <a:pt x="114" y="181"/>
                  <a:pt x="114" y="181"/>
                </a:cubicBezTo>
                <a:cubicBezTo>
                  <a:pt x="116" y="182"/>
                  <a:pt x="117" y="184"/>
                  <a:pt x="119" y="185"/>
                </a:cubicBezTo>
                <a:cubicBezTo>
                  <a:pt x="122" y="186"/>
                  <a:pt x="124" y="188"/>
                  <a:pt x="127" y="188"/>
                </a:cubicBezTo>
                <a:cubicBezTo>
                  <a:pt x="127" y="206"/>
                  <a:pt x="127" y="206"/>
                  <a:pt x="127" y="206"/>
                </a:cubicBezTo>
                <a:cubicBezTo>
                  <a:pt x="130" y="206"/>
                  <a:pt x="134" y="207"/>
                  <a:pt x="138" y="207"/>
                </a:cubicBezTo>
                <a:cubicBezTo>
                  <a:pt x="141" y="207"/>
                  <a:pt x="145" y="206"/>
                  <a:pt x="148" y="205"/>
                </a:cubicBezTo>
                <a:cubicBezTo>
                  <a:pt x="148" y="189"/>
                  <a:pt x="148" y="189"/>
                  <a:pt x="148" y="189"/>
                </a:cubicBezTo>
                <a:cubicBezTo>
                  <a:pt x="153" y="187"/>
                  <a:pt x="157" y="184"/>
                  <a:pt x="161" y="181"/>
                </a:cubicBezTo>
                <a:cubicBezTo>
                  <a:pt x="176" y="189"/>
                  <a:pt x="176" y="189"/>
                  <a:pt x="176" y="189"/>
                </a:cubicBezTo>
                <a:cubicBezTo>
                  <a:pt x="178" y="187"/>
                  <a:pt x="180" y="185"/>
                  <a:pt x="181" y="183"/>
                </a:cubicBezTo>
                <a:cubicBezTo>
                  <a:pt x="183" y="179"/>
                  <a:pt x="185" y="175"/>
                  <a:pt x="186" y="171"/>
                </a:cubicBezTo>
                <a:cubicBezTo>
                  <a:pt x="172" y="163"/>
                  <a:pt x="172" y="163"/>
                  <a:pt x="172" y="163"/>
                </a:cubicBezTo>
                <a:cubicBezTo>
                  <a:pt x="173" y="158"/>
                  <a:pt x="173" y="153"/>
                  <a:pt x="172" y="148"/>
                </a:cubicBezTo>
                <a:close/>
                <a:moveTo>
                  <a:pt x="156" y="167"/>
                </a:moveTo>
                <a:cubicBezTo>
                  <a:pt x="152" y="173"/>
                  <a:pt x="145" y="177"/>
                  <a:pt x="138" y="177"/>
                </a:cubicBezTo>
                <a:cubicBezTo>
                  <a:pt x="133" y="177"/>
                  <a:pt x="129" y="176"/>
                  <a:pt x="126" y="174"/>
                </a:cubicBezTo>
                <a:cubicBezTo>
                  <a:pt x="121" y="171"/>
                  <a:pt x="118" y="166"/>
                  <a:pt x="116" y="160"/>
                </a:cubicBezTo>
                <a:cubicBezTo>
                  <a:pt x="115" y="154"/>
                  <a:pt x="116" y="149"/>
                  <a:pt x="119" y="144"/>
                </a:cubicBezTo>
                <a:cubicBezTo>
                  <a:pt x="123" y="137"/>
                  <a:pt x="130" y="134"/>
                  <a:pt x="138" y="134"/>
                </a:cubicBezTo>
                <a:cubicBezTo>
                  <a:pt x="142" y="134"/>
                  <a:pt x="146" y="135"/>
                  <a:pt x="149" y="137"/>
                </a:cubicBezTo>
                <a:cubicBezTo>
                  <a:pt x="154" y="140"/>
                  <a:pt x="157" y="145"/>
                  <a:pt x="159" y="150"/>
                </a:cubicBezTo>
                <a:cubicBezTo>
                  <a:pt x="160" y="156"/>
                  <a:pt x="159" y="162"/>
                  <a:pt x="156" y="167"/>
                </a:cubicBezTo>
                <a:close/>
                <a:moveTo>
                  <a:pt x="138" y="258"/>
                </a:moveTo>
                <a:cubicBezTo>
                  <a:pt x="141" y="258"/>
                  <a:pt x="145" y="257"/>
                  <a:pt x="148" y="257"/>
                </a:cubicBezTo>
                <a:cubicBezTo>
                  <a:pt x="148" y="265"/>
                  <a:pt x="148" y="265"/>
                  <a:pt x="148" y="265"/>
                </a:cubicBezTo>
                <a:cubicBezTo>
                  <a:pt x="148" y="268"/>
                  <a:pt x="146" y="272"/>
                  <a:pt x="143" y="274"/>
                </a:cubicBezTo>
                <a:cubicBezTo>
                  <a:pt x="145" y="287"/>
                  <a:pt x="147" y="297"/>
                  <a:pt x="147" y="301"/>
                </a:cubicBezTo>
                <a:cubicBezTo>
                  <a:pt x="147" y="307"/>
                  <a:pt x="143" y="311"/>
                  <a:pt x="137" y="311"/>
                </a:cubicBezTo>
                <a:cubicBezTo>
                  <a:pt x="132" y="311"/>
                  <a:pt x="128" y="307"/>
                  <a:pt x="128" y="301"/>
                </a:cubicBezTo>
                <a:cubicBezTo>
                  <a:pt x="128" y="297"/>
                  <a:pt x="130" y="287"/>
                  <a:pt x="132" y="274"/>
                </a:cubicBezTo>
                <a:cubicBezTo>
                  <a:pt x="129" y="272"/>
                  <a:pt x="127" y="268"/>
                  <a:pt x="127" y="265"/>
                </a:cubicBezTo>
                <a:cubicBezTo>
                  <a:pt x="127" y="257"/>
                  <a:pt x="127" y="257"/>
                  <a:pt x="127" y="257"/>
                </a:cubicBezTo>
                <a:cubicBezTo>
                  <a:pt x="131" y="257"/>
                  <a:pt x="134" y="258"/>
                  <a:pt x="138" y="258"/>
                </a:cubicBezTo>
                <a:close/>
                <a:moveTo>
                  <a:pt x="272" y="233"/>
                </a:moveTo>
                <a:cubicBezTo>
                  <a:pt x="270" y="238"/>
                  <a:pt x="264" y="239"/>
                  <a:pt x="259" y="237"/>
                </a:cubicBezTo>
                <a:cubicBezTo>
                  <a:pt x="255" y="235"/>
                  <a:pt x="248" y="228"/>
                  <a:pt x="237" y="219"/>
                </a:cubicBezTo>
                <a:cubicBezTo>
                  <a:pt x="234" y="221"/>
                  <a:pt x="230" y="221"/>
                  <a:pt x="227" y="219"/>
                </a:cubicBezTo>
                <a:cubicBezTo>
                  <a:pt x="221" y="215"/>
                  <a:pt x="221" y="215"/>
                  <a:pt x="221" y="215"/>
                </a:cubicBezTo>
                <a:cubicBezTo>
                  <a:pt x="222" y="214"/>
                  <a:pt x="223" y="212"/>
                  <a:pt x="224" y="210"/>
                </a:cubicBezTo>
                <a:cubicBezTo>
                  <a:pt x="227" y="206"/>
                  <a:pt x="229" y="202"/>
                  <a:pt x="231" y="197"/>
                </a:cubicBezTo>
                <a:cubicBezTo>
                  <a:pt x="238" y="201"/>
                  <a:pt x="238" y="201"/>
                  <a:pt x="238" y="201"/>
                </a:cubicBezTo>
                <a:cubicBezTo>
                  <a:pt x="241" y="203"/>
                  <a:pt x="243" y="206"/>
                  <a:pt x="243" y="209"/>
                </a:cubicBezTo>
                <a:cubicBezTo>
                  <a:pt x="255" y="215"/>
                  <a:pt x="265" y="218"/>
                  <a:pt x="269" y="220"/>
                </a:cubicBezTo>
                <a:cubicBezTo>
                  <a:pt x="273" y="223"/>
                  <a:pt x="275" y="229"/>
                  <a:pt x="272" y="233"/>
                </a:cubicBezTo>
                <a:close/>
                <a:moveTo>
                  <a:pt x="186" y="78"/>
                </a:moveTo>
                <a:cubicBezTo>
                  <a:pt x="144" y="51"/>
                  <a:pt x="87" y="64"/>
                  <a:pt x="61" y="107"/>
                </a:cubicBezTo>
                <a:cubicBezTo>
                  <a:pt x="34" y="149"/>
                  <a:pt x="47" y="205"/>
                  <a:pt x="89" y="232"/>
                </a:cubicBezTo>
                <a:cubicBezTo>
                  <a:pt x="132" y="259"/>
                  <a:pt x="188" y="246"/>
                  <a:pt x="215" y="204"/>
                </a:cubicBezTo>
                <a:cubicBezTo>
                  <a:pt x="241" y="161"/>
                  <a:pt x="229" y="105"/>
                  <a:pt x="186" y="78"/>
                </a:cubicBezTo>
                <a:close/>
                <a:moveTo>
                  <a:pt x="191" y="189"/>
                </a:moveTo>
                <a:cubicBezTo>
                  <a:pt x="179" y="207"/>
                  <a:pt x="159" y="218"/>
                  <a:pt x="138" y="218"/>
                </a:cubicBezTo>
                <a:cubicBezTo>
                  <a:pt x="126" y="218"/>
                  <a:pt x="114" y="215"/>
                  <a:pt x="104" y="208"/>
                </a:cubicBezTo>
                <a:cubicBezTo>
                  <a:pt x="90" y="199"/>
                  <a:pt x="80" y="185"/>
                  <a:pt x="76" y="169"/>
                </a:cubicBezTo>
                <a:cubicBezTo>
                  <a:pt x="73" y="153"/>
                  <a:pt x="76" y="136"/>
                  <a:pt x="85" y="122"/>
                </a:cubicBezTo>
                <a:cubicBezTo>
                  <a:pt x="96" y="104"/>
                  <a:pt x="116" y="93"/>
                  <a:pt x="138" y="93"/>
                </a:cubicBezTo>
                <a:cubicBezTo>
                  <a:pt x="150" y="93"/>
                  <a:pt x="161" y="96"/>
                  <a:pt x="171" y="102"/>
                </a:cubicBezTo>
                <a:cubicBezTo>
                  <a:pt x="200" y="121"/>
                  <a:pt x="209" y="159"/>
                  <a:pt x="191" y="189"/>
                </a:cubicBezTo>
                <a:close/>
                <a:moveTo>
                  <a:pt x="146" y="161"/>
                </a:moveTo>
                <a:cubicBezTo>
                  <a:pt x="143" y="166"/>
                  <a:pt x="137" y="167"/>
                  <a:pt x="132" y="164"/>
                </a:cubicBezTo>
                <a:cubicBezTo>
                  <a:pt x="127" y="161"/>
                  <a:pt x="126" y="155"/>
                  <a:pt x="129" y="150"/>
                </a:cubicBezTo>
                <a:cubicBezTo>
                  <a:pt x="132" y="145"/>
                  <a:pt x="138" y="143"/>
                  <a:pt x="143" y="147"/>
                </a:cubicBezTo>
                <a:cubicBezTo>
                  <a:pt x="148" y="150"/>
                  <a:pt x="149" y="156"/>
                  <a:pt x="146" y="1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Freeform 40"/>
          <p:cNvSpPr>
            <a:spLocks noChangeAspect="1"/>
          </p:cNvSpPr>
          <p:nvPr/>
        </p:nvSpPr>
        <p:spPr bwMode="auto">
          <a:xfrm>
            <a:off x="10749863" y="2593909"/>
            <a:ext cx="392991" cy="355726"/>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矩形 21"/>
          <p:cNvSpPr/>
          <p:nvPr/>
        </p:nvSpPr>
        <p:spPr>
          <a:xfrm>
            <a:off x="1628183" y="2594392"/>
            <a:ext cx="2669309" cy="646331"/>
          </a:xfrm>
          <a:prstGeom prst="rect">
            <a:avLst/>
          </a:prstGeom>
        </p:spPr>
        <p:txBody>
          <a:bodyPr wrap="square">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3" name="矩形 22"/>
          <p:cNvSpPr/>
          <p:nvPr/>
        </p:nvSpPr>
        <p:spPr>
          <a:xfrm>
            <a:off x="1628181" y="2271596"/>
            <a:ext cx="2669311" cy="369332"/>
          </a:xfrm>
          <a:prstGeom prst="rect">
            <a:avLst/>
          </a:prstGeom>
        </p:spPr>
        <p:txBody>
          <a:bodyPr wrap="square">
            <a:spAutoFit/>
          </a:bodyPr>
          <a:lstStyle/>
          <a:p>
            <a:r>
              <a:rPr lang="zh-CN" altLang="en-US" dirty="0">
                <a:solidFill>
                  <a:schemeClr val="tx1">
                    <a:lumMod val="75000"/>
                    <a:lumOff val="25000"/>
                  </a:schemeClr>
                </a:solidFill>
                <a:latin typeface="方正兰亭中黑_GBK" panose="02000000000000000000" pitchFamily="2" charset="-122"/>
                <a:ea typeface="方正兰亭中黑_GBK" panose="02000000000000000000" pitchFamily="2" charset="-122"/>
              </a:rPr>
              <a:t>输入或复制您的文字</a:t>
            </a:r>
          </a:p>
        </p:txBody>
      </p:sp>
      <p:sp>
        <p:nvSpPr>
          <p:cNvPr id="24" name="矩形 23"/>
          <p:cNvSpPr/>
          <p:nvPr/>
        </p:nvSpPr>
        <p:spPr>
          <a:xfrm>
            <a:off x="7867443" y="2594392"/>
            <a:ext cx="2669309" cy="646331"/>
          </a:xfrm>
          <a:prstGeom prst="rect">
            <a:avLst/>
          </a:prstGeom>
        </p:spPr>
        <p:txBody>
          <a:bodyPr wrap="square">
            <a:spAutoFit/>
          </a:bodyPr>
          <a:lstStyle/>
          <a:p>
            <a:pPr algn="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5" name="矩形 24"/>
          <p:cNvSpPr/>
          <p:nvPr/>
        </p:nvSpPr>
        <p:spPr>
          <a:xfrm>
            <a:off x="7867441" y="2271596"/>
            <a:ext cx="2669311" cy="369332"/>
          </a:xfrm>
          <a:prstGeom prst="rect">
            <a:avLst/>
          </a:prstGeom>
        </p:spPr>
        <p:txBody>
          <a:bodyPr wrap="square">
            <a:spAutoFit/>
          </a:bodyPr>
          <a:lstStyle/>
          <a:p>
            <a:pPr algn="r"/>
            <a:r>
              <a:rPr lang="zh-CN" altLang="en-US" dirty="0">
                <a:solidFill>
                  <a:schemeClr val="tx1">
                    <a:lumMod val="75000"/>
                    <a:lumOff val="25000"/>
                  </a:schemeClr>
                </a:solidFill>
                <a:latin typeface="方正兰亭中黑_GBK" panose="02000000000000000000" pitchFamily="2" charset="-122"/>
                <a:ea typeface="方正兰亭中黑_GBK" panose="02000000000000000000" pitchFamily="2" charset="-122"/>
              </a:rPr>
              <a:t>输入或复制您的文字</a:t>
            </a:r>
          </a:p>
        </p:txBody>
      </p:sp>
      <p:sp>
        <p:nvSpPr>
          <p:cNvPr id="30" name="矩形 29"/>
          <p:cNvSpPr/>
          <p:nvPr/>
        </p:nvSpPr>
        <p:spPr>
          <a:xfrm>
            <a:off x="1628181" y="4015570"/>
            <a:ext cx="2669311" cy="1200329"/>
          </a:xfrm>
          <a:prstGeom prst="rect">
            <a:avLst/>
          </a:prstGeom>
        </p:spPr>
        <p:txBody>
          <a:bodyPr wrap="square">
            <a:spAutoFit/>
          </a:bodyPr>
          <a:lstStyle/>
          <a:p>
            <a:r>
              <a:rPr lang="zh-CN" altLang="en-US" dirty="0">
                <a:solidFill>
                  <a:schemeClr val="tx1">
                    <a:lumMod val="75000"/>
                    <a:lumOff val="25000"/>
                  </a:schemeClr>
                </a:solidFill>
                <a:latin typeface="方正兰亭中黑_GBK" panose="02000000000000000000" pitchFamily="2" charset="-122"/>
                <a:ea typeface="方正兰亭中黑_GBK" panose="02000000000000000000" pitchFamily="2" charset="-122"/>
              </a:rPr>
              <a:t>输入或复制您的文</a:t>
            </a:r>
            <a:r>
              <a:rPr lang="zh-CN" altLang="en-US" dirty="0" smtClean="0">
                <a:solidFill>
                  <a:schemeClr val="tx1">
                    <a:lumMod val="75000"/>
                    <a:lumOff val="25000"/>
                  </a:schemeClr>
                </a:solidFill>
                <a:latin typeface="方正兰亭中黑_GBK" panose="02000000000000000000" pitchFamily="2" charset="-122"/>
                <a:ea typeface="方正兰亭中黑_GBK" panose="02000000000000000000" pitchFamily="2" charset="-122"/>
              </a:rPr>
              <a:t>字</a:t>
            </a:r>
            <a:endParaRPr lang="en-US" altLang="zh-CN" dirty="0" smtClean="0">
              <a:solidFill>
                <a:schemeClr val="tx1">
                  <a:lumMod val="75000"/>
                  <a:lumOff val="25000"/>
                </a:schemeClr>
              </a:solidFill>
              <a:latin typeface="方正兰亭中黑_GBK" panose="02000000000000000000" pitchFamily="2" charset="-122"/>
              <a:ea typeface="方正兰亭中黑_GBK" panose="02000000000000000000" pitchFamily="2"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a:p>
            <a:endParaRPr lang="zh-CN" altLang="en-US" dirty="0">
              <a:solidFill>
                <a:schemeClr val="tx1">
                  <a:lumMod val="75000"/>
                  <a:lumOff val="25000"/>
                </a:schemeClr>
              </a:solidFill>
              <a:latin typeface="方正兰亭中黑_GBK" panose="02000000000000000000" pitchFamily="2" charset="-122"/>
              <a:ea typeface="方正兰亭中黑_GBK" panose="02000000000000000000" pitchFamily="2" charset="-122"/>
            </a:endParaRPr>
          </a:p>
        </p:txBody>
      </p:sp>
      <p:sp>
        <p:nvSpPr>
          <p:cNvPr id="31" name="矩形 30"/>
          <p:cNvSpPr/>
          <p:nvPr/>
        </p:nvSpPr>
        <p:spPr>
          <a:xfrm>
            <a:off x="7867443" y="4338366"/>
            <a:ext cx="2669309" cy="646331"/>
          </a:xfrm>
          <a:prstGeom prst="rect">
            <a:avLst/>
          </a:prstGeom>
        </p:spPr>
        <p:txBody>
          <a:bodyPr wrap="square">
            <a:spAutoFit/>
          </a:bodyPr>
          <a:lstStyle/>
          <a:p>
            <a:pPr algn="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32" name="矩形 31"/>
          <p:cNvSpPr/>
          <p:nvPr/>
        </p:nvSpPr>
        <p:spPr>
          <a:xfrm>
            <a:off x="7867441" y="4015570"/>
            <a:ext cx="2669311" cy="369332"/>
          </a:xfrm>
          <a:prstGeom prst="rect">
            <a:avLst/>
          </a:prstGeom>
        </p:spPr>
        <p:txBody>
          <a:bodyPr wrap="square">
            <a:spAutoFit/>
          </a:bodyPr>
          <a:lstStyle/>
          <a:p>
            <a:pPr algn="r"/>
            <a:r>
              <a:rPr lang="zh-CN" altLang="en-US" dirty="0">
                <a:solidFill>
                  <a:schemeClr val="tx1">
                    <a:lumMod val="75000"/>
                    <a:lumOff val="25000"/>
                  </a:schemeClr>
                </a:solidFill>
                <a:latin typeface="方正兰亭中黑_GBK" panose="02000000000000000000" pitchFamily="2" charset="-122"/>
                <a:ea typeface="方正兰亭中黑_GBK" panose="02000000000000000000" pitchFamily="2" charset="-122"/>
              </a:rPr>
              <a:t>输入或复制您的文字</a:t>
            </a:r>
          </a:p>
        </p:txBody>
      </p:sp>
      <p:sp>
        <p:nvSpPr>
          <p:cNvPr id="33" name="Freeform 28"/>
          <p:cNvSpPr>
            <a:spLocks noChangeAspect="1" noEditPoints="1"/>
          </p:cNvSpPr>
          <p:nvPr/>
        </p:nvSpPr>
        <p:spPr bwMode="auto">
          <a:xfrm>
            <a:off x="10751971" y="4340834"/>
            <a:ext cx="360094" cy="357073"/>
          </a:xfrm>
          <a:custGeom>
            <a:avLst/>
            <a:gdLst>
              <a:gd name="T0" fmla="*/ 1058 w 1200"/>
              <a:gd name="T1" fmla="*/ 997 h 1189"/>
              <a:gd name="T2" fmla="*/ 1015 w 1200"/>
              <a:gd name="T3" fmla="*/ 997 h 1189"/>
              <a:gd name="T4" fmla="*/ 793 w 1200"/>
              <a:gd name="T5" fmla="*/ 776 h 1189"/>
              <a:gd name="T6" fmla="*/ 793 w 1200"/>
              <a:gd name="T7" fmla="*/ 733 h 1189"/>
              <a:gd name="T8" fmla="*/ 837 w 1200"/>
              <a:gd name="T9" fmla="*/ 733 h 1189"/>
              <a:gd name="T10" fmla="*/ 1058 w 1200"/>
              <a:gd name="T11" fmla="*/ 954 h 1189"/>
              <a:gd name="T12" fmla="*/ 1058 w 1200"/>
              <a:gd name="T13" fmla="*/ 997 h 1189"/>
              <a:gd name="T14" fmla="*/ 960 w 1200"/>
              <a:gd name="T15" fmla="*/ 1094 h 1189"/>
              <a:gd name="T16" fmla="*/ 917 w 1200"/>
              <a:gd name="T17" fmla="*/ 1094 h 1189"/>
              <a:gd name="T18" fmla="*/ 696 w 1200"/>
              <a:gd name="T19" fmla="*/ 873 h 1189"/>
              <a:gd name="T20" fmla="*/ 696 w 1200"/>
              <a:gd name="T21" fmla="*/ 830 h 1189"/>
              <a:gd name="T22" fmla="*/ 739 w 1200"/>
              <a:gd name="T23" fmla="*/ 830 h 1189"/>
              <a:gd name="T24" fmla="*/ 960 w 1200"/>
              <a:gd name="T25" fmla="*/ 1051 h 1189"/>
              <a:gd name="T26" fmla="*/ 960 w 1200"/>
              <a:gd name="T27" fmla="*/ 1094 h 1189"/>
              <a:gd name="T28" fmla="*/ 842 w 1200"/>
              <a:gd name="T29" fmla="*/ 648 h 1189"/>
              <a:gd name="T30" fmla="*/ 593 w 1200"/>
              <a:gd name="T31" fmla="*/ 864 h 1189"/>
              <a:gd name="T32" fmla="*/ 864 w 1200"/>
              <a:gd name="T33" fmla="*/ 1142 h 1189"/>
              <a:gd name="T34" fmla="*/ 1036 w 1200"/>
              <a:gd name="T35" fmla="*/ 1142 h 1189"/>
              <a:gd name="T36" fmla="*/ 1105 w 1200"/>
              <a:gd name="T37" fmla="*/ 1073 h 1189"/>
              <a:gd name="T38" fmla="*/ 1105 w 1200"/>
              <a:gd name="T39" fmla="*/ 901 h 1189"/>
              <a:gd name="T40" fmla="*/ 842 w 1200"/>
              <a:gd name="T41" fmla="*/ 648 h 1189"/>
              <a:gd name="T42" fmla="*/ 284 w 1200"/>
              <a:gd name="T43" fmla="*/ 370 h 1189"/>
              <a:gd name="T44" fmla="*/ 463 w 1200"/>
              <a:gd name="T45" fmla="*/ 554 h 1189"/>
              <a:gd name="T46" fmla="*/ 549 w 1200"/>
              <a:gd name="T47" fmla="*/ 468 h 1189"/>
              <a:gd name="T48" fmla="*/ 370 w 1200"/>
              <a:gd name="T49" fmla="*/ 284 h 1189"/>
              <a:gd name="T50" fmla="*/ 413 w 1200"/>
              <a:gd name="T51" fmla="*/ 241 h 1189"/>
              <a:gd name="T52" fmla="*/ 172 w 1200"/>
              <a:gd name="T53" fmla="*/ 0 h 1189"/>
              <a:gd name="T54" fmla="*/ 0 w 1200"/>
              <a:gd name="T55" fmla="*/ 172 h 1189"/>
              <a:gd name="T56" fmla="*/ 241 w 1200"/>
              <a:gd name="T57" fmla="*/ 413 h 1189"/>
              <a:gd name="T58" fmla="*/ 284 w 1200"/>
              <a:gd name="T59" fmla="*/ 370 h 1189"/>
              <a:gd name="T60" fmla="*/ 266 w 1200"/>
              <a:gd name="T61" fmla="*/ 1085 h 1189"/>
              <a:gd name="T62" fmla="*/ 165 w 1200"/>
              <a:gd name="T63" fmla="*/ 985 h 1189"/>
              <a:gd name="T64" fmla="*/ 266 w 1200"/>
              <a:gd name="T65" fmla="*/ 884 h 1189"/>
              <a:gd name="T66" fmla="*/ 366 w 1200"/>
              <a:gd name="T67" fmla="*/ 985 h 1189"/>
              <a:gd name="T68" fmla="*/ 266 w 1200"/>
              <a:gd name="T69" fmla="*/ 1085 h 1189"/>
              <a:gd name="T70" fmla="*/ 777 w 1200"/>
              <a:gd name="T71" fmla="*/ 607 h 1189"/>
              <a:gd name="T72" fmla="*/ 893 w 1200"/>
              <a:gd name="T73" fmla="*/ 630 h 1189"/>
              <a:gd name="T74" fmla="*/ 1200 w 1200"/>
              <a:gd name="T75" fmla="*/ 324 h 1189"/>
              <a:gd name="T76" fmla="*/ 1195 w 1200"/>
              <a:gd name="T77" fmla="*/ 272 h 1189"/>
              <a:gd name="T78" fmla="*/ 978 w 1200"/>
              <a:gd name="T79" fmla="*/ 505 h 1189"/>
              <a:gd name="T80" fmla="*/ 773 w 1200"/>
              <a:gd name="T81" fmla="*/ 468 h 1189"/>
              <a:gd name="T82" fmla="*/ 702 w 1200"/>
              <a:gd name="T83" fmla="*/ 271 h 1189"/>
              <a:gd name="T84" fmla="*/ 936 w 1200"/>
              <a:gd name="T85" fmla="*/ 20 h 1189"/>
              <a:gd name="T86" fmla="*/ 893 w 1200"/>
              <a:gd name="T87" fmla="*/ 17 h 1189"/>
              <a:gd name="T88" fmla="*/ 587 w 1200"/>
              <a:gd name="T89" fmla="*/ 324 h 1189"/>
              <a:gd name="T90" fmla="*/ 612 w 1200"/>
              <a:gd name="T91" fmla="*/ 446 h 1189"/>
              <a:gd name="T92" fmla="*/ 320 w 1200"/>
              <a:gd name="T93" fmla="*/ 803 h 1189"/>
              <a:gd name="T94" fmla="*/ 265 w 1200"/>
              <a:gd name="T95" fmla="*/ 795 h 1189"/>
              <a:gd name="T96" fmla="*/ 76 w 1200"/>
              <a:gd name="T97" fmla="*/ 985 h 1189"/>
              <a:gd name="T98" fmla="*/ 265 w 1200"/>
              <a:gd name="T99" fmla="*/ 1174 h 1189"/>
              <a:gd name="T100" fmla="*/ 455 w 1200"/>
              <a:gd name="T101" fmla="*/ 985 h 1189"/>
              <a:gd name="T102" fmla="*/ 441 w 1200"/>
              <a:gd name="T103" fmla="*/ 913 h 1189"/>
              <a:gd name="T104" fmla="*/ 777 w 1200"/>
              <a:gd name="T105" fmla="*/ 607 h 1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0" h="1189">
                <a:moveTo>
                  <a:pt x="1058" y="997"/>
                </a:moveTo>
                <a:cubicBezTo>
                  <a:pt x="1046" y="1009"/>
                  <a:pt x="1026" y="1009"/>
                  <a:pt x="1015" y="997"/>
                </a:cubicBezTo>
                <a:lnTo>
                  <a:pt x="793" y="776"/>
                </a:lnTo>
                <a:cubicBezTo>
                  <a:pt x="782" y="764"/>
                  <a:pt x="782" y="745"/>
                  <a:pt x="793" y="733"/>
                </a:cubicBezTo>
                <a:cubicBezTo>
                  <a:pt x="805" y="721"/>
                  <a:pt x="825" y="721"/>
                  <a:pt x="837" y="733"/>
                </a:cubicBezTo>
                <a:lnTo>
                  <a:pt x="1058" y="954"/>
                </a:lnTo>
                <a:cubicBezTo>
                  <a:pt x="1070" y="966"/>
                  <a:pt x="1070" y="985"/>
                  <a:pt x="1058" y="997"/>
                </a:cubicBezTo>
                <a:close/>
                <a:moveTo>
                  <a:pt x="960" y="1094"/>
                </a:moveTo>
                <a:cubicBezTo>
                  <a:pt x="949" y="1106"/>
                  <a:pt x="929" y="1106"/>
                  <a:pt x="917" y="1094"/>
                </a:cubicBezTo>
                <a:lnTo>
                  <a:pt x="696" y="873"/>
                </a:lnTo>
                <a:cubicBezTo>
                  <a:pt x="684" y="861"/>
                  <a:pt x="684" y="842"/>
                  <a:pt x="696" y="830"/>
                </a:cubicBezTo>
                <a:cubicBezTo>
                  <a:pt x="708" y="818"/>
                  <a:pt x="727" y="818"/>
                  <a:pt x="739" y="830"/>
                </a:cubicBezTo>
                <a:lnTo>
                  <a:pt x="960" y="1051"/>
                </a:lnTo>
                <a:cubicBezTo>
                  <a:pt x="972" y="1063"/>
                  <a:pt x="972" y="1082"/>
                  <a:pt x="960" y="1094"/>
                </a:cubicBezTo>
                <a:close/>
                <a:moveTo>
                  <a:pt x="842" y="648"/>
                </a:moveTo>
                <a:cubicBezTo>
                  <a:pt x="842" y="648"/>
                  <a:pt x="694" y="688"/>
                  <a:pt x="593" y="864"/>
                </a:cubicBezTo>
                <a:cubicBezTo>
                  <a:pt x="589" y="854"/>
                  <a:pt x="864" y="1142"/>
                  <a:pt x="864" y="1142"/>
                </a:cubicBezTo>
                <a:cubicBezTo>
                  <a:pt x="912" y="1189"/>
                  <a:pt x="989" y="1189"/>
                  <a:pt x="1036" y="1142"/>
                </a:cubicBezTo>
                <a:lnTo>
                  <a:pt x="1105" y="1073"/>
                </a:lnTo>
                <a:cubicBezTo>
                  <a:pt x="1153" y="1025"/>
                  <a:pt x="1153" y="948"/>
                  <a:pt x="1105" y="901"/>
                </a:cubicBezTo>
                <a:lnTo>
                  <a:pt x="842" y="648"/>
                </a:lnTo>
                <a:close/>
                <a:moveTo>
                  <a:pt x="284" y="370"/>
                </a:moveTo>
                <a:lnTo>
                  <a:pt x="463" y="554"/>
                </a:lnTo>
                <a:lnTo>
                  <a:pt x="549" y="468"/>
                </a:lnTo>
                <a:lnTo>
                  <a:pt x="370" y="284"/>
                </a:lnTo>
                <a:lnTo>
                  <a:pt x="413" y="241"/>
                </a:lnTo>
                <a:lnTo>
                  <a:pt x="172" y="0"/>
                </a:lnTo>
                <a:lnTo>
                  <a:pt x="0" y="172"/>
                </a:lnTo>
                <a:lnTo>
                  <a:pt x="241" y="413"/>
                </a:lnTo>
                <a:lnTo>
                  <a:pt x="284" y="370"/>
                </a:lnTo>
                <a:close/>
                <a:moveTo>
                  <a:pt x="266" y="1085"/>
                </a:moveTo>
                <a:cubicBezTo>
                  <a:pt x="210" y="1085"/>
                  <a:pt x="165" y="1040"/>
                  <a:pt x="165" y="985"/>
                </a:cubicBezTo>
                <a:cubicBezTo>
                  <a:pt x="165" y="929"/>
                  <a:pt x="210" y="884"/>
                  <a:pt x="266" y="884"/>
                </a:cubicBezTo>
                <a:cubicBezTo>
                  <a:pt x="321" y="884"/>
                  <a:pt x="366" y="929"/>
                  <a:pt x="366" y="985"/>
                </a:cubicBezTo>
                <a:cubicBezTo>
                  <a:pt x="366" y="1040"/>
                  <a:pt x="321" y="1085"/>
                  <a:pt x="266" y="1085"/>
                </a:cubicBezTo>
                <a:close/>
                <a:moveTo>
                  <a:pt x="777" y="607"/>
                </a:moveTo>
                <a:cubicBezTo>
                  <a:pt x="813" y="622"/>
                  <a:pt x="852" y="630"/>
                  <a:pt x="893" y="630"/>
                </a:cubicBezTo>
                <a:cubicBezTo>
                  <a:pt x="1063" y="630"/>
                  <a:pt x="1200" y="493"/>
                  <a:pt x="1200" y="324"/>
                </a:cubicBezTo>
                <a:cubicBezTo>
                  <a:pt x="1200" y="306"/>
                  <a:pt x="1198" y="289"/>
                  <a:pt x="1195" y="272"/>
                </a:cubicBezTo>
                <a:lnTo>
                  <a:pt x="978" y="505"/>
                </a:lnTo>
                <a:lnTo>
                  <a:pt x="773" y="468"/>
                </a:lnTo>
                <a:lnTo>
                  <a:pt x="702" y="271"/>
                </a:lnTo>
                <a:lnTo>
                  <a:pt x="936" y="20"/>
                </a:lnTo>
                <a:cubicBezTo>
                  <a:pt x="922" y="18"/>
                  <a:pt x="908" y="17"/>
                  <a:pt x="893" y="17"/>
                </a:cubicBezTo>
                <a:cubicBezTo>
                  <a:pt x="724" y="17"/>
                  <a:pt x="587" y="154"/>
                  <a:pt x="587" y="324"/>
                </a:cubicBezTo>
                <a:cubicBezTo>
                  <a:pt x="587" y="367"/>
                  <a:pt x="596" y="408"/>
                  <a:pt x="612" y="446"/>
                </a:cubicBezTo>
                <a:cubicBezTo>
                  <a:pt x="518" y="613"/>
                  <a:pt x="376" y="752"/>
                  <a:pt x="320" y="803"/>
                </a:cubicBezTo>
                <a:cubicBezTo>
                  <a:pt x="303" y="798"/>
                  <a:pt x="284" y="795"/>
                  <a:pt x="265" y="795"/>
                </a:cubicBezTo>
                <a:cubicBezTo>
                  <a:pt x="161" y="795"/>
                  <a:pt x="76" y="880"/>
                  <a:pt x="76" y="985"/>
                </a:cubicBezTo>
                <a:cubicBezTo>
                  <a:pt x="76" y="1089"/>
                  <a:pt x="161" y="1174"/>
                  <a:pt x="265" y="1174"/>
                </a:cubicBezTo>
                <a:cubicBezTo>
                  <a:pt x="370" y="1174"/>
                  <a:pt x="455" y="1089"/>
                  <a:pt x="455" y="985"/>
                </a:cubicBezTo>
                <a:cubicBezTo>
                  <a:pt x="455" y="959"/>
                  <a:pt x="450" y="935"/>
                  <a:pt x="441" y="913"/>
                </a:cubicBezTo>
                <a:cubicBezTo>
                  <a:pt x="483" y="858"/>
                  <a:pt x="597" y="720"/>
                  <a:pt x="777" y="60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 fill="hold"/>
                                        <p:tgtEl>
                                          <p:spTgt spid="13"/>
                                        </p:tgtEl>
                                        <p:attrNameLst>
                                          <p:attrName>ppt_w</p:attrName>
                                        </p:attrNameLst>
                                      </p:cBhvr>
                                      <p:tavLst>
                                        <p:tav tm="0">
                                          <p:val>
                                            <p:fltVal val="0"/>
                                          </p:val>
                                        </p:tav>
                                        <p:tav tm="100000">
                                          <p:val>
                                            <p:strVal val="#ppt_w"/>
                                          </p:val>
                                        </p:tav>
                                      </p:tavLst>
                                    </p:anim>
                                    <p:anim calcmode="lin" valueType="num">
                                      <p:cBhvr>
                                        <p:cTn id="8" dur="250" fill="hold"/>
                                        <p:tgtEl>
                                          <p:spTgt spid="13"/>
                                        </p:tgtEl>
                                        <p:attrNameLst>
                                          <p:attrName>ppt_h</p:attrName>
                                        </p:attrNameLst>
                                      </p:cBhvr>
                                      <p:tavLst>
                                        <p:tav tm="0">
                                          <p:val>
                                            <p:fltVal val="0"/>
                                          </p:val>
                                        </p:tav>
                                        <p:tav tm="100000">
                                          <p:val>
                                            <p:strVal val="#ppt_h"/>
                                          </p:val>
                                        </p:tav>
                                      </p:tavLst>
                                    </p:anim>
                                    <p:animEffect transition="in" filter="fade">
                                      <p:cBhvr>
                                        <p:cTn id="9" dur="250"/>
                                        <p:tgtEl>
                                          <p:spTgt spid="13"/>
                                        </p:tgtEl>
                                      </p:cBhvr>
                                    </p:animEffect>
                                  </p:childTnLst>
                                </p:cTn>
                              </p:par>
                              <p:par>
                                <p:cTn id="10" presetID="6" presetClass="emph" presetSubtype="0" decel="100000" fill="hold" grpId="1" nodeType="withEffect">
                                  <p:stCondLst>
                                    <p:cond delay="200"/>
                                  </p:stCondLst>
                                  <p:childTnLst>
                                    <p:animScale>
                                      <p:cBhvr>
                                        <p:cTn id="11" dur="250" fill="hold"/>
                                        <p:tgtEl>
                                          <p:spTgt spid="13"/>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13"/>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 fill="hold"/>
                                        <p:tgtEl>
                                          <p:spTgt spid="15"/>
                                        </p:tgtEl>
                                        <p:attrNameLst>
                                          <p:attrName>ppt_w</p:attrName>
                                        </p:attrNameLst>
                                      </p:cBhvr>
                                      <p:tavLst>
                                        <p:tav tm="0">
                                          <p:val>
                                            <p:fltVal val="0"/>
                                          </p:val>
                                        </p:tav>
                                        <p:tav tm="100000">
                                          <p:val>
                                            <p:strVal val="#ppt_w"/>
                                          </p:val>
                                        </p:tav>
                                      </p:tavLst>
                                    </p:anim>
                                    <p:anim calcmode="lin" valueType="num">
                                      <p:cBhvr>
                                        <p:cTn id="17" dur="250" fill="hold"/>
                                        <p:tgtEl>
                                          <p:spTgt spid="15"/>
                                        </p:tgtEl>
                                        <p:attrNameLst>
                                          <p:attrName>ppt_h</p:attrName>
                                        </p:attrNameLst>
                                      </p:cBhvr>
                                      <p:tavLst>
                                        <p:tav tm="0">
                                          <p:val>
                                            <p:fltVal val="0"/>
                                          </p:val>
                                        </p:tav>
                                        <p:tav tm="100000">
                                          <p:val>
                                            <p:strVal val="#ppt_h"/>
                                          </p:val>
                                        </p:tav>
                                      </p:tavLst>
                                    </p:anim>
                                    <p:animEffect transition="in" filter="fade">
                                      <p:cBhvr>
                                        <p:cTn id="18" dur="250"/>
                                        <p:tgtEl>
                                          <p:spTgt spid="15"/>
                                        </p:tgtEl>
                                      </p:cBhvr>
                                    </p:animEffect>
                                  </p:childTnLst>
                                </p:cTn>
                              </p:par>
                              <p:par>
                                <p:cTn id="19" presetID="6" presetClass="emph" presetSubtype="0" decel="100000" fill="hold" grpId="1" nodeType="withEffect">
                                  <p:stCondLst>
                                    <p:cond delay="600"/>
                                  </p:stCondLst>
                                  <p:childTnLst>
                                    <p:animScale>
                                      <p:cBhvr>
                                        <p:cTn id="20" dur="250" fill="hold"/>
                                        <p:tgtEl>
                                          <p:spTgt spid="15"/>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5"/>
                                        </p:tgtEl>
                                      </p:cBhvr>
                                      <p:by x="83000" y="83000"/>
                                    </p:animScale>
                                  </p:childTnLst>
                                </p:cTn>
                              </p:par>
                            </p:childTnLst>
                          </p:cTn>
                        </p:par>
                        <p:par>
                          <p:cTn id="23" fill="hold">
                            <p:stCondLst>
                              <p:cond delay="500"/>
                            </p:stCondLst>
                            <p:childTnLst>
                              <p:par>
                                <p:cTn id="24" presetID="23" presetClass="entr" presetSubtype="52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 calcmode="lin" valueType="num">
                                      <p:cBhvr>
                                        <p:cTn id="28" dur="500" fill="hold"/>
                                        <p:tgtEl>
                                          <p:spTgt spid="8"/>
                                        </p:tgtEl>
                                        <p:attrNameLst>
                                          <p:attrName>ppt_x</p:attrName>
                                        </p:attrNameLst>
                                      </p:cBhvr>
                                      <p:tavLst>
                                        <p:tav tm="0">
                                          <p:val>
                                            <p:fltVal val="0.5"/>
                                          </p:val>
                                        </p:tav>
                                        <p:tav tm="100000">
                                          <p:val>
                                            <p:strVal val="#ppt_x"/>
                                          </p:val>
                                        </p:tav>
                                      </p:tavLst>
                                    </p:anim>
                                    <p:anim calcmode="lin" valueType="num">
                                      <p:cBhvr>
                                        <p:cTn id="29" dur="500" fill="hold"/>
                                        <p:tgtEl>
                                          <p:spTgt spid="8"/>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2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 calcmode="lin" valueType="num">
                                      <p:cBhvr>
                                        <p:cTn id="34" dur="500" fill="hold"/>
                                        <p:tgtEl>
                                          <p:spTgt spid="10"/>
                                        </p:tgtEl>
                                        <p:attrNameLst>
                                          <p:attrName>ppt_x</p:attrName>
                                        </p:attrNameLst>
                                      </p:cBhvr>
                                      <p:tavLst>
                                        <p:tav tm="0">
                                          <p:val>
                                            <p:fltVal val="0.5"/>
                                          </p:val>
                                        </p:tav>
                                        <p:tav tm="100000">
                                          <p:val>
                                            <p:strVal val="#ppt_x"/>
                                          </p:val>
                                        </p:tav>
                                      </p:tavLst>
                                    </p:anim>
                                    <p:anim calcmode="lin" valueType="num">
                                      <p:cBhvr>
                                        <p:cTn id="35" dur="500" fill="hold"/>
                                        <p:tgtEl>
                                          <p:spTgt spid="10"/>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40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 calcmode="lin" valueType="num">
                                      <p:cBhvr>
                                        <p:cTn id="40" dur="500" fill="hold"/>
                                        <p:tgtEl>
                                          <p:spTgt spid="12"/>
                                        </p:tgtEl>
                                        <p:attrNameLst>
                                          <p:attrName>ppt_x</p:attrName>
                                        </p:attrNameLst>
                                      </p:cBhvr>
                                      <p:tavLst>
                                        <p:tav tm="0">
                                          <p:val>
                                            <p:fltVal val="0.5"/>
                                          </p:val>
                                        </p:tav>
                                        <p:tav tm="100000">
                                          <p:val>
                                            <p:strVal val="#ppt_x"/>
                                          </p:val>
                                        </p:tav>
                                      </p:tavLst>
                                    </p:anim>
                                    <p:anim calcmode="lin" valueType="num">
                                      <p:cBhvr>
                                        <p:cTn id="41" dur="500" fill="hold"/>
                                        <p:tgtEl>
                                          <p:spTgt spid="12"/>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60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 calcmode="lin" valueType="num">
                                      <p:cBhvr>
                                        <p:cTn id="46" dur="500" fill="hold"/>
                                        <p:tgtEl>
                                          <p:spTgt spid="9"/>
                                        </p:tgtEl>
                                        <p:attrNameLst>
                                          <p:attrName>ppt_x</p:attrName>
                                        </p:attrNameLst>
                                      </p:cBhvr>
                                      <p:tavLst>
                                        <p:tav tm="0">
                                          <p:val>
                                            <p:fltVal val="0.5"/>
                                          </p:val>
                                        </p:tav>
                                        <p:tav tm="100000">
                                          <p:val>
                                            <p:strVal val="#ppt_x"/>
                                          </p:val>
                                        </p:tav>
                                      </p:tavLst>
                                    </p:anim>
                                    <p:anim calcmode="lin" valueType="num">
                                      <p:cBhvr>
                                        <p:cTn id="47" dur="500" fill="hold"/>
                                        <p:tgtEl>
                                          <p:spTgt spid="9"/>
                                        </p:tgtEl>
                                        <p:attrNameLst>
                                          <p:attrName>ppt_y</p:attrName>
                                        </p:attrNameLst>
                                      </p:cBhvr>
                                      <p:tavLst>
                                        <p:tav tm="0">
                                          <p:val>
                                            <p:fltVal val="0.5"/>
                                          </p:val>
                                        </p:tav>
                                        <p:tav tm="100000">
                                          <p:val>
                                            <p:strVal val="#ppt_y"/>
                                          </p:val>
                                        </p:tav>
                                      </p:tavLst>
                                    </p:anim>
                                  </p:childTnLst>
                                </p:cTn>
                              </p:par>
                            </p:childTnLst>
                          </p:cTn>
                        </p:par>
                        <p:par>
                          <p:cTn id="48" fill="hold">
                            <p:stCondLst>
                              <p:cond delay="1000"/>
                            </p:stCondLst>
                            <p:childTnLst>
                              <p:par>
                                <p:cTn id="49" presetID="53" presetClass="entr" presetSubtype="16"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250" fill="hold"/>
                                        <p:tgtEl>
                                          <p:spTgt spid="14"/>
                                        </p:tgtEl>
                                        <p:attrNameLst>
                                          <p:attrName>ppt_w</p:attrName>
                                        </p:attrNameLst>
                                      </p:cBhvr>
                                      <p:tavLst>
                                        <p:tav tm="0">
                                          <p:val>
                                            <p:fltVal val="0"/>
                                          </p:val>
                                        </p:tav>
                                        <p:tav tm="100000">
                                          <p:val>
                                            <p:strVal val="#ppt_w"/>
                                          </p:val>
                                        </p:tav>
                                      </p:tavLst>
                                    </p:anim>
                                    <p:anim calcmode="lin" valueType="num">
                                      <p:cBhvr>
                                        <p:cTn id="52" dur="250" fill="hold"/>
                                        <p:tgtEl>
                                          <p:spTgt spid="14"/>
                                        </p:tgtEl>
                                        <p:attrNameLst>
                                          <p:attrName>ppt_h</p:attrName>
                                        </p:attrNameLst>
                                      </p:cBhvr>
                                      <p:tavLst>
                                        <p:tav tm="0">
                                          <p:val>
                                            <p:fltVal val="0"/>
                                          </p:val>
                                        </p:tav>
                                        <p:tav tm="100000">
                                          <p:val>
                                            <p:strVal val="#ppt_h"/>
                                          </p:val>
                                        </p:tav>
                                      </p:tavLst>
                                    </p:anim>
                                    <p:animEffect transition="in" filter="fade">
                                      <p:cBhvr>
                                        <p:cTn id="53" dur="250"/>
                                        <p:tgtEl>
                                          <p:spTgt spid="14"/>
                                        </p:tgtEl>
                                      </p:cBhvr>
                                    </p:animEffect>
                                  </p:childTnLst>
                                </p:cTn>
                              </p:par>
                            </p:childTnLst>
                          </p:cTn>
                        </p:par>
                        <p:par>
                          <p:cTn id="54" fill="hold">
                            <p:stCondLst>
                              <p:cond delay="15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250" fill="hold"/>
                                        <p:tgtEl>
                                          <p:spTgt spid="20"/>
                                        </p:tgtEl>
                                        <p:attrNameLst>
                                          <p:attrName>ppt_w</p:attrName>
                                        </p:attrNameLst>
                                      </p:cBhvr>
                                      <p:tavLst>
                                        <p:tav tm="0">
                                          <p:val>
                                            <p:fltVal val="0"/>
                                          </p:val>
                                        </p:tav>
                                        <p:tav tm="100000">
                                          <p:val>
                                            <p:strVal val="#ppt_w"/>
                                          </p:val>
                                        </p:tav>
                                      </p:tavLst>
                                    </p:anim>
                                    <p:anim calcmode="lin" valueType="num">
                                      <p:cBhvr>
                                        <p:cTn id="58" dur="250" fill="hold"/>
                                        <p:tgtEl>
                                          <p:spTgt spid="20"/>
                                        </p:tgtEl>
                                        <p:attrNameLst>
                                          <p:attrName>ppt_h</p:attrName>
                                        </p:attrNameLst>
                                      </p:cBhvr>
                                      <p:tavLst>
                                        <p:tav tm="0">
                                          <p:val>
                                            <p:fltVal val="0"/>
                                          </p:val>
                                        </p:tav>
                                        <p:tav tm="100000">
                                          <p:val>
                                            <p:strVal val="#ppt_h"/>
                                          </p:val>
                                        </p:tav>
                                      </p:tavLst>
                                    </p:anim>
                                    <p:animEffect transition="in" filter="fade">
                                      <p:cBhvr>
                                        <p:cTn id="59" dur="250"/>
                                        <p:tgtEl>
                                          <p:spTgt spid="20"/>
                                        </p:tgtEl>
                                      </p:cBhvr>
                                    </p:animEffect>
                                  </p:childTnLst>
                                </p:cTn>
                              </p:par>
                            </p:childTnLst>
                          </p:cTn>
                        </p:par>
                        <p:par>
                          <p:cTn id="60" fill="hold">
                            <p:stCondLst>
                              <p:cond delay="2000"/>
                            </p:stCondLst>
                            <p:childTnLst>
                              <p:par>
                                <p:cTn id="61" presetID="53" presetClass="entr" presetSubtype="16"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p:cTn id="63" dur="250" fill="hold"/>
                                        <p:tgtEl>
                                          <p:spTgt spid="23"/>
                                        </p:tgtEl>
                                        <p:attrNameLst>
                                          <p:attrName>ppt_w</p:attrName>
                                        </p:attrNameLst>
                                      </p:cBhvr>
                                      <p:tavLst>
                                        <p:tav tm="0">
                                          <p:val>
                                            <p:fltVal val="0"/>
                                          </p:val>
                                        </p:tav>
                                        <p:tav tm="100000">
                                          <p:val>
                                            <p:strVal val="#ppt_w"/>
                                          </p:val>
                                        </p:tav>
                                      </p:tavLst>
                                    </p:anim>
                                    <p:anim calcmode="lin" valueType="num">
                                      <p:cBhvr>
                                        <p:cTn id="64" dur="250" fill="hold"/>
                                        <p:tgtEl>
                                          <p:spTgt spid="23"/>
                                        </p:tgtEl>
                                        <p:attrNameLst>
                                          <p:attrName>ppt_h</p:attrName>
                                        </p:attrNameLst>
                                      </p:cBhvr>
                                      <p:tavLst>
                                        <p:tav tm="0">
                                          <p:val>
                                            <p:fltVal val="0"/>
                                          </p:val>
                                        </p:tav>
                                        <p:tav tm="100000">
                                          <p:val>
                                            <p:strVal val="#ppt_h"/>
                                          </p:val>
                                        </p:tav>
                                      </p:tavLst>
                                    </p:anim>
                                    <p:animEffect transition="in" filter="fade">
                                      <p:cBhvr>
                                        <p:cTn id="65" dur="250"/>
                                        <p:tgtEl>
                                          <p:spTgt spid="23"/>
                                        </p:tgtEl>
                                      </p:cBhvr>
                                    </p:animEffect>
                                  </p:childTnLst>
                                </p:cTn>
                              </p:par>
                            </p:childTnLst>
                          </p:cTn>
                        </p:par>
                        <p:par>
                          <p:cTn id="66" fill="hold">
                            <p:stCondLst>
                              <p:cond delay="2500"/>
                            </p:stCondLst>
                            <p:childTnLst>
                              <p:par>
                                <p:cTn id="67" presetID="53" presetClass="entr" presetSubtype="16"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250" fill="hold"/>
                                        <p:tgtEl>
                                          <p:spTgt spid="22"/>
                                        </p:tgtEl>
                                        <p:attrNameLst>
                                          <p:attrName>ppt_w</p:attrName>
                                        </p:attrNameLst>
                                      </p:cBhvr>
                                      <p:tavLst>
                                        <p:tav tm="0">
                                          <p:val>
                                            <p:fltVal val="0"/>
                                          </p:val>
                                        </p:tav>
                                        <p:tav tm="100000">
                                          <p:val>
                                            <p:strVal val="#ppt_w"/>
                                          </p:val>
                                        </p:tav>
                                      </p:tavLst>
                                    </p:anim>
                                    <p:anim calcmode="lin" valueType="num">
                                      <p:cBhvr>
                                        <p:cTn id="70" dur="250" fill="hold"/>
                                        <p:tgtEl>
                                          <p:spTgt spid="22"/>
                                        </p:tgtEl>
                                        <p:attrNameLst>
                                          <p:attrName>ppt_h</p:attrName>
                                        </p:attrNameLst>
                                      </p:cBhvr>
                                      <p:tavLst>
                                        <p:tav tm="0">
                                          <p:val>
                                            <p:fltVal val="0"/>
                                          </p:val>
                                        </p:tav>
                                        <p:tav tm="100000">
                                          <p:val>
                                            <p:strVal val="#ppt_h"/>
                                          </p:val>
                                        </p:tav>
                                      </p:tavLst>
                                    </p:anim>
                                    <p:animEffect transition="in" filter="fade">
                                      <p:cBhvr>
                                        <p:cTn id="71" dur="250"/>
                                        <p:tgtEl>
                                          <p:spTgt spid="22"/>
                                        </p:tgtEl>
                                      </p:cBhvr>
                                    </p:animEffect>
                                  </p:childTnLst>
                                </p:cTn>
                              </p:par>
                            </p:childTnLst>
                          </p:cTn>
                        </p:par>
                        <p:par>
                          <p:cTn id="72" fill="hold">
                            <p:stCondLst>
                              <p:cond delay="4074"/>
                            </p:stCondLst>
                            <p:childTnLst>
                              <p:par>
                                <p:cTn id="73" presetID="53" presetClass="entr" presetSubtype="16"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250" fill="hold"/>
                                        <p:tgtEl>
                                          <p:spTgt spid="16"/>
                                        </p:tgtEl>
                                        <p:attrNameLst>
                                          <p:attrName>ppt_w</p:attrName>
                                        </p:attrNameLst>
                                      </p:cBhvr>
                                      <p:tavLst>
                                        <p:tav tm="0">
                                          <p:val>
                                            <p:fltVal val="0"/>
                                          </p:val>
                                        </p:tav>
                                        <p:tav tm="100000">
                                          <p:val>
                                            <p:strVal val="#ppt_w"/>
                                          </p:val>
                                        </p:tav>
                                      </p:tavLst>
                                    </p:anim>
                                    <p:anim calcmode="lin" valueType="num">
                                      <p:cBhvr>
                                        <p:cTn id="76" dur="250" fill="hold"/>
                                        <p:tgtEl>
                                          <p:spTgt spid="16"/>
                                        </p:tgtEl>
                                        <p:attrNameLst>
                                          <p:attrName>ppt_h</p:attrName>
                                        </p:attrNameLst>
                                      </p:cBhvr>
                                      <p:tavLst>
                                        <p:tav tm="0">
                                          <p:val>
                                            <p:fltVal val="0"/>
                                          </p:val>
                                        </p:tav>
                                        <p:tav tm="100000">
                                          <p:val>
                                            <p:strVal val="#ppt_h"/>
                                          </p:val>
                                        </p:tav>
                                      </p:tavLst>
                                    </p:anim>
                                    <p:animEffect transition="in" filter="fade">
                                      <p:cBhvr>
                                        <p:cTn id="77" dur="250"/>
                                        <p:tgtEl>
                                          <p:spTgt spid="16"/>
                                        </p:tgtEl>
                                      </p:cBhvr>
                                    </p:animEffect>
                                  </p:childTnLst>
                                </p:cTn>
                              </p:par>
                            </p:childTnLst>
                          </p:cTn>
                        </p:par>
                        <p:par>
                          <p:cTn id="78" fill="hold">
                            <p:stCondLst>
                              <p:cond delay="4574"/>
                            </p:stCondLst>
                            <p:childTnLst>
                              <p:par>
                                <p:cTn id="79" presetID="53" presetClass="entr" presetSubtype="16"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250" fill="hold"/>
                                        <p:tgtEl>
                                          <p:spTgt spid="21"/>
                                        </p:tgtEl>
                                        <p:attrNameLst>
                                          <p:attrName>ppt_w</p:attrName>
                                        </p:attrNameLst>
                                      </p:cBhvr>
                                      <p:tavLst>
                                        <p:tav tm="0">
                                          <p:val>
                                            <p:fltVal val="0"/>
                                          </p:val>
                                        </p:tav>
                                        <p:tav tm="100000">
                                          <p:val>
                                            <p:strVal val="#ppt_w"/>
                                          </p:val>
                                        </p:tav>
                                      </p:tavLst>
                                    </p:anim>
                                    <p:anim calcmode="lin" valueType="num">
                                      <p:cBhvr>
                                        <p:cTn id="82" dur="250" fill="hold"/>
                                        <p:tgtEl>
                                          <p:spTgt spid="21"/>
                                        </p:tgtEl>
                                        <p:attrNameLst>
                                          <p:attrName>ppt_h</p:attrName>
                                        </p:attrNameLst>
                                      </p:cBhvr>
                                      <p:tavLst>
                                        <p:tav tm="0">
                                          <p:val>
                                            <p:fltVal val="0"/>
                                          </p:val>
                                        </p:tav>
                                        <p:tav tm="100000">
                                          <p:val>
                                            <p:strVal val="#ppt_h"/>
                                          </p:val>
                                        </p:tav>
                                      </p:tavLst>
                                    </p:anim>
                                    <p:animEffect transition="in" filter="fade">
                                      <p:cBhvr>
                                        <p:cTn id="83" dur="250"/>
                                        <p:tgtEl>
                                          <p:spTgt spid="21"/>
                                        </p:tgtEl>
                                      </p:cBhvr>
                                    </p:animEffect>
                                  </p:childTnLst>
                                </p:cTn>
                              </p:par>
                            </p:childTnLst>
                          </p:cTn>
                        </p:par>
                        <p:par>
                          <p:cTn id="84" fill="hold">
                            <p:stCondLst>
                              <p:cond delay="5074"/>
                            </p:stCondLst>
                            <p:childTnLst>
                              <p:par>
                                <p:cTn id="85" presetID="53" presetClass="entr" presetSubtype="16"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p:cTn id="87" dur="250" fill="hold"/>
                                        <p:tgtEl>
                                          <p:spTgt spid="25"/>
                                        </p:tgtEl>
                                        <p:attrNameLst>
                                          <p:attrName>ppt_w</p:attrName>
                                        </p:attrNameLst>
                                      </p:cBhvr>
                                      <p:tavLst>
                                        <p:tav tm="0">
                                          <p:val>
                                            <p:fltVal val="0"/>
                                          </p:val>
                                        </p:tav>
                                        <p:tav tm="100000">
                                          <p:val>
                                            <p:strVal val="#ppt_w"/>
                                          </p:val>
                                        </p:tav>
                                      </p:tavLst>
                                    </p:anim>
                                    <p:anim calcmode="lin" valueType="num">
                                      <p:cBhvr>
                                        <p:cTn id="88" dur="250" fill="hold"/>
                                        <p:tgtEl>
                                          <p:spTgt spid="25"/>
                                        </p:tgtEl>
                                        <p:attrNameLst>
                                          <p:attrName>ppt_h</p:attrName>
                                        </p:attrNameLst>
                                      </p:cBhvr>
                                      <p:tavLst>
                                        <p:tav tm="0">
                                          <p:val>
                                            <p:fltVal val="0"/>
                                          </p:val>
                                        </p:tav>
                                        <p:tav tm="100000">
                                          <p:val>
                                            <p:strVal val="#ppt_h"/>
                                          </p:val>
                                        </p:tav>
                                      </p:tavLst>
                                    </p:anim>
                                    <p:animEffect transition="in" filter="fade">
                                      <p:cBhvr>
                                        <p:cTn id="89" dur="250"/>
                                        <p:tgtEl>
                                          <p:spTgt spid="25"/>
                                        </p:tgtEl>
                                      </p:cBhvr>
                                    </p:animEffect>
                                  </p:childTnLst>
                                </p:cTn>
                              </p:par>
                            </p:childTnLst>
                          </p:cTn>
                        </p:par>
                        <p:par>
                          <p:cTn id="90" fill="hold">
                            <p:stCondLst>
                              <p:cond delay="5574"/>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24"/>
                                        </p:tgtEl>
                                        <p:attrNameLst>
                                          <p:attrName>style.visibility</p:attrName>
                                        </p:attrNameLst>
                                      </p:cBhvr>
                                      <p:to>
                                        <p:strVal val="visible"/>
                                      </p:to>
                                    </p:set>
                                    <p:anim calcmode="lin" valueType="num">
                                      <p:cBhvr>
                                        <p:cTn id="93" dur="250" fill="hold"/>
                                        <p:tgtEl>
                                          <p:spTgt spid="24"/>
                                        </p:tgtEl>
                                        <p:attrNameLst>
                                          <p:attrName>ppt_w</p:attrName>
                                        </p:attrNameLst>
                                      </p:cBhvr>
                                      <p:tavLst>
                                        <p:tav tm="0">
                                          <p:val>
                                            <p:fltVal val="0"/>
                                          </p:val>
                                        </p:tav>
                                        <p:tav tm="100000">
                                          <p:val>
                                            <p:strVal val="#ppt_w"/>
                                          </p:val>
                                        </p:tav>
                                      </p:tavLst>
                                    </p:anim>
                                    <p:anim calcmode="lin" valueType="num">
                                      <p:cBhvr>
                                        <p:cTn id="94" dur="250" fill="hold"/>
                                        <p:tgtEl>
                                          <p:spTgt spid="24"/>
                                        </p:tgtEl>
                                        <p:attrNameLst>
                                          <p:attrName>ppt_h</p:attrName>
                                        </p:attrNameLst>
                                      </p:cBhvr>
                                      <p:tavLst>
                                        <p:tav tm="0">
                                          <p:val>
                                            <p:fltVal val="0"/>
                                          </p:val>
                                        </p:tav>
                                        <p:tav tm="100000">
                                          <p:val>
                                            <p:strVal val="#ppt_h"/>
                                          </p:val>
                                        </p:tav>
                                      </p:tavLst>
                                    </p:anim>
                                    <p:animEffect transition="in" filter="fade">
                                      <p:cBhvr>
                                        <p:cTn id="95" dur="250"/>
                                        <p:tgtEl>
                                          <p:spTgt spid="24"/>
                                        </p:tgtEl>
                                      </p:cBhvr>
                                    </p:animEffect>
                                  </p:childTnLst>
                                </p:cTn>
                              </p:par>
                            </p:childTnLst>
                          </p:cTn>
                        </p:par>
                        <p:par>
                          <p:cTn id="96" fill="hold">
                            <p:stCondLst>
                              <p:cond delay="6000"/>
                            </p:stCondLst>
                            <p:childTnLst>
                              <p:par>
                                <p:cTn id="97" presetID="53" presetClass="entr" presetSubtype="16" fill="hold" grpId="0" nodeType="after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p:cTn id="99" dur="250" fill="hold"/>
                                        <p:tgtEl>
                                          <p:spTgt spid="17"/>
                                        </p:tgtEl>
                                        <p:attrNameLst>
                                          <p:attrName>ppt_w</p:attrName>
                                        </p:attrNameLst>
                                      </p:cBhvr>
                                      <p:tavLst>
                                        <p:tav tm="0">
                                          <p:val>
                                            <p:fltVal val="0"/>
                                          </p:val>
                                        </p:tav>
                                        <p:tav tm="100000">
                                          <p:val>
                                            <p:strVal val="#ppt_w"/>
                                          </p:val>
                                        </p:tav>
                                      </p:tavLst>
                                    </p:anim>
                                    <p:anim calcmode="lin" valueType="num">
                                      <p:cBhvr>
                                        <p:cTn id="100" dur="250" fill="hold"/>
                                        <p:tgtEl>
                                          <p:spTgt spid="17"/>
                                        </p:tgtEl>
                                        <p:attrNameLst>
                                          <p:attrName>ppt_h</p:attrName>
                                        </p:attrNameLst>
                                      </p:cBhvr>
                                      <p:tavLst>
                                        <p:tav tm="0">
                                          <p:val>
                                            <p:fltVal val="0"/>
                                          </p:val>
                                        </p:tav>
                                        <p:tav tm="100000">
                                          <p:val>
                                            <p:strVal val="#ppt_h"/>
                                          </p:val>
                                        </p:tav>
                                      </p:tavLst>
                                    </p:anim>
                                    <p:animEffect transition="in" filter="fade">
                                      <p:cBhvr>
                                        <p:cTn id="101" dur="250"/>
                                        <p:tgtEl>
                                          <p:spTgt spid="17"/>
                                        </p:tgtEl>
                                      </p:cBhvr>
                                    </p:animEffect>
                                  </p:childTnLst>
                                </p:cTn>
                              </p:par>
                            </p:childTnLst>
                          </p:cTn>
                        </p:par>
                        <p:par>
                          <p:cTn id="102" fill="hold">
                            <p:stCondLst>
                              <p:cond delay="6500"/>
                            </p:stCondLst>
                            <p:childTnLst>
                              <p:par>
                                <p:cTn id="103" presetID="53" presetClass="entr" presetSubtype="16" fill="hold" grpId="0" nodeType="after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50" fill="hold"/>
                                        <p:tgtEl>
                                          <p:spTgt spid="19"/>
                                        </p:tgtEl>
                                        <p:attrNameLst>
                                          <p:attrName>ppt_w</p:attrName>
                                        </p:attrNameLst>
                                      </p:cBhvr>
                                      <p:tavLst>
                                        <p:tav tm="0">
                                          <p:val>
                                            <p:fltVal val="0"/>
                                          </p:val>
                                        </p:tav>
                                        <p:tav tm="100000">
                                          <p:val>
                                            <p:strVal val="#ppt_w"/>
                                          </p:val>
                                        </p:tav>
                                      </p:tavLst>
                                    </p:anim>
                                    <p:anim calcmode="lin" valueType="num">
                                      <p:cBhvr>
                                        <p:cTn id="106" dur="250" fill="hold"/>
                                        <p:tgtEl>
                                          <p:spTgt spid="19"/>
                                        </p:tgtEl>
                                        <p:attrNameLst>
                                          <p:attrName>ppt_h</p:attrName>
                                        </p:attrNameLst>
                                      </p:cBhvr>
                                      <p:tavLst>
                                        <p:tav tm="0">
                                          <p:val>
                                            <p:fltVal val="0"/>
                                          </p:val>
                                        </p:tav>
                                        <p:tav tm="100000">
                                          <p:val>
                                            <p:strVal val="#ppt_h"/>
                                          </p:val>
                                        </p:tav>
                                      </p:tavLst>
                                    </p:anim>
                                    <p:animEffect transition="in" filter="fade">
                                      <p:cBhvr>
                                        <p:cTn id="107" dur="250"/>
                                        <p:tgtEl>
                                          <p:spTgt spid="19"/>
                                        </p:tgtEl>
                                      </p:cBhvr>
                                    </p:animEffect>
                                  </p:childTnLst>
                                </p:cTn>
                              </p:par>
                            </p:childTnLst>
                          </p:cTn>
                        </p:par>
                        <p:par>
                          <p:cTn id="108" fill="hold">
                            <p:stCondLst>
                              <p:cond delay="7000"/>
                            </p:stCondLst>
                            <p:childTnLst>
                              <p:par>
                                <p:cTn id="109" presetID="53" presetClass="entr" presetSubtype="16" fill="hold" grpId="0" nodeType="afterEffect">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250" fill="hold"/>
                                        <p:tgtEl>
                                          <p:spTgt spid="30"/>
                                        </p:tgtEl>
                                        <p:attrNameLst>
                                          <p:attrName>ppt_w</p:attrName>
                                        </p:attrNameLst>
                                      </p:cBhvr>
                                      <p:tavLst>
                                        <p:tav tm="0">
                                          <p:val>
                                            <p:fltVal val="0"/>
                                          </p:val>
                                        </p:tav>
                                        <p:tav tm="100000">
                                          <p:val>
                                            <p:strVal val="#ppt_w"/>
                                          </p:val>
                                        </p:tav>
                                      </p:tavLst>
                                    </p:anim>
                                    <p:anim calcmode="lin" valueType="num">
                                      <p:cBhvr>
                                        <p:cTn id="112" dur="250" fill="hold"/>
                                        <p:tgtEl>
                                          <p:spTgt spid="30"/>
                                        </p:tgtEl>
                                        <p:attrNameLst>
                                          <p:attrName>ppt_h</p:attrName>
                                        </p:attrNameLst>
                                      </p:cBhvr>
                                      <p:tavLst>
                                        <p:tav tm="0">
                                          <p:val>
                                            <p:fltVal val="0"/>
                                          </p:val>
                                        </p:tav>
                                        <p:tav tm="100000">
                                          <p:val>
                                            <p:strVal val="#ppt_h"/>
                                          </p:val>
                                        </p:tav>
                                      </p:tavLst>
                                    </p:anim>
                                    <p:animEffect transition="in" filter="fade">
                                      <p:cBhvr>
                                        <p:cTn id="113" dur="250"/>
                                        <p:tgtEl>
                                          <p:spTgt spid="30"/>
                                        </p:tgtEl>
                                      </p:cBhvr>
                                    </p:animEffect>
                                  </p:childTnLst>
                                </p:cTn>
                              </p:par>
                            </p:childTnLst>
                          </p:cTn>
                        </p:par>
                        <p:par>
                          <p:cTn id="114" fill="hold">
                            <p:stCondLst>
                              <p:cond delay="7250"/>
                            </p:stCondLst>
                            <p:childTnLst>
                              <p:par>
                                <p:cTn id="115" presetID="53" presetClass="entr" presetSubtype="16" fill="hold" grpId="0" nodeType="after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p:cTn id="117" dur="250" fill="hold"/>
                                        <p:tgtEl>
                                          <p:spTgt spid="18"/>
                                        </p:tgtEl>
                                        <p:attrNameLst>
                                          <p:attrName>ppt_w</p:attrName>
                                        </p:attrNameLst>
                                      </p:cBhvr>
                                      <p:tavLst>
                                        <p:tav tm="0">
                                          <p:val>
                                            <p:fltVal val="0"/>
                                          </p:val>
                                        </p:tav>
                                        <p:tav tm="100000">
                                          <p:val>
                                            <p:strVal val="#ppt_w"/>
                                          </p:val>
                                        </p:tav>
                                      </p:tavLst>
                                    </p:anim>
                                    <p:anim calcmode="lin" valueType="num">
                                      <p:cBhvr>
                                        <p:cTn id="118" dur="250" fill="hold"/>
                                        <p:tgtEl>
                                          <p:spTgt spid="18"/>
                                        </p:tgtEl>
                                        <p:attrNameLst>
                                          <p:attrName>ppt_h</p:attrName>
                                        </p:attrNameLst>
                                      </p:cBhvr>
                                      <p:tavLst>
                                        <p:tav tm="0">
                                          <p:val>
                                            <p:fltVal val="0"/>
                                          </p:val>
                                        </p:tav>
                                        <p:tav tm="100000">
                                          <p:val>
                                            <p:strVal val="#ppt_h"/>
                                          </p:val>
                                        </p:tav>
                                      </p:tavLst>
                                    </p:anim>
                                    <p:animEffect transition="in" filter="fade">
                                      <p:cBhvr>
                                        <p:cTn id="119" dur="250"/>
                                        <p:tgtEl>
                                          <p:spTgt spid="18"/>
                                        </p:tgtEl>
                                      </p:cBhvr>
                                    </p:animEffect>
                                  </p:childTnLst>
                                </p:cTn>
                              </p:par>
                            </p:childTnLst>
                          </p:cTn>
                        </p:par>
                        <p:par>
                          <p:cTn id="120" fill="hold">
                            <p:stCondLst>
                              <p:cond delay="7500"/>
                            </p:stCondLst>
                            <p:childTnLst>
                              <p:par>
                                <p:cTn id="121" presetID="53" presetClass="entr" presetSubtype="16"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 calcmode="lin" valueType="num">
                                      <p:cBhvr>
                                        <p:cTn id="123" dur="250" fill="hold"/>
                                        <p:tgtEl>
                                          <p:spTgt spid="33"/>
                                        </p:tgtEl>
                                        <p:attrNameLst>
                                          <p:attrName>ppt_w</p:attrName>
                                        </p:attrNameLst>
                                      </p:cBhvr>
                                      <p:tavLst>
                                        <p:tav tm="0">
                                          <p:val>
                                            <p:fltVal val="0"/>
                                          </p:val>
                                        </p:tav>
                                        <p:tav tm="100000">
                                          <p:val>
                                            <p:strVal val="#ppt_w"/>
                                          </p:val>
                                        </p:tav>
                                      </p:tavLst>
                                    </p:anim>
                                    <p:anim calcmode="lin" valueType="num">
                                      <p:cBhvr>
                                        <p:cTn id="124" dur="250" fill="hold"/>
                                        <p:tgtEl>
                                          <p:spTgt spid="33"/>
                                        </p:tgtEl>
                                        <p:attrNameLst>
                                          <p:attrName>ppt_h</p:attrName>
                                        </p:attrNameLst>
                                      </p:cBhvr>
                                      <p:tavLst>
                                        <p:tav tm="0">
                                          <p:val>
                                            <p:fltVal val="0"/>
                                          </p:val>
                                        </p:tav>
                                        <p:tav tm="100000">
                                          <p:val>
                                            <p:strVal val="#ppt_h"/>
                                          </p:val>
                                        </p:tav>
                                      </p:tavLst>
                                    </p:anim>
                                    <p:animEffect transition="in" filter="fade">
                                      <p:cBhvr>
                                        <p:cTn id="125" dur="250"/>
                                        <p:tgtEl>
                                          <p:spTgt spid="33"/>
                                        </p:tgtEl>
                                      </p:cBhvr>
                                    </p:animEffect>
                                  </p:childTnLst>
                                </p:cTn>
                              </p:par>
                            </p:childTnLst>
                          </p:cTn>
                        </p:par>
                        <p:par>
                          <p:cTn id="126" fill="hold">
                            <p:stCondLst>
                              <p:cond delay="7750"/>
                            </p:stCondLst>
                            <p:childTnLst>
                              <p:par>
                                <p:cTn id="127" presetID="53" presetClass="entr" presetSubtype="16" fill="hold" grpId="0" nodeType="after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p:cTn id="129" dur="250" fill="hold"/>
                                        <p:tgtEl>
                                          <p:spTgt spid="32"/>
                                        </p:tgtEl>
                                        <p:attrNameLst>
                                          <p:attrName>ppt_w</p:attrName>
                                        </p:attrNameLst>
                                      </p:cBhvr>
                                      <p:tavLst>
                                        <p:tav tm="0">
                                          <p:val>
                                            <p:fltVal val="0"/>
                                          </p:val>
                                        </p:tav>
                                        <p:tav tm="100000">
                                          <p:val>
                                            <p:strVal val="#ppt_w"/>
                                          </p:val>
                                        </p:tav>
                                      </p:tavLst>
                                    </p:anim>
                                    <p:anim calcmode="lin" valueType="num">
                                      <p:cBhvr>
                                        <p:cTn id="130" dur="250" fill="hold"/>
                                        <p:tgtEl>
                                          <p:spTgt spid="32"/>
                                        </p:tgtEl>
                                        <p:attrNameLst>
                                          <p:attrName>ppt_h</p:attrName>
                                        </p:attrNameLst>
                                      </p:cBhvr>
                                      <p:tavLst>
                                        <p:tav tm="0">
                                          <p:val>
                                            <p:fltVal val="0"/>
                                          </p:val>
                                        </p:tav>
                                        <p:tav tm="100000">
                                          <p:val>
                                            <p:strVal val="#ppt_h"/>
                                          </p:val>
                                        </p:tav>
                                      </p:tavLst>
                                    </p:anim>
                                    <p:animEffect transition="in" filter="fade">
                                      <p:cBhvr>
                                        <p:cTn id="131" dur="250"/>
                                        <p:tgtEl>
                                          <p:spTgt spid="32"/>
                                        </p:tgtEl>
                                      </p:cBhvr>
                                    </p:animEffect>
                                  </p:childTnLst>
                                </p:cTn>
                              </p:par>
                            </p:childTnLst>
                          </p:cTn>
                        </p:par>
                        <p:par>
                          <p:cTn id="132" fill="hold">
                            <p:stCondLst>
                              <p:cond delay="8000"/>
                            </p:stCondLst>
                            <p:childTnLst>
                              <p:par>
                                <p:cTn id="133" presetID="53" presetClass="entr" presetSubtype="16" fill="hold" grpId="0" nodeType="afterEffect">
                                  <p:stCondLst>
                                    <p:cond delay="0"/>
                                  </p:stCondLst>
                                  <p:iterate type="lt">
                                    <p:tmPct val="10000"/>
                                  </p:iterate>
                                  <p:childTnLst>
                                    <p:set>
                                      <p:cBhvr>
                                        <p:cTn id="134" dur="1" fill="hold">
                                          <p:stCondLst>
                                            <p:cond delay="0"/>
                                          </p:stCondLst>
                                        </p:cTn>
                                        <p:tgtEl>
                                          <p:spTgt spid="31"/>
                                        </p:tgtEl>
                                        <p:attrNameLst>
                                          <p:attrName>style.visibility</p:attrName>
                                        </p:attrNameLst>
                                      </p:cBhvr>
                                      <p:to>
                                        <p:strVal val="visible"/>
                                      </p:to>
                                    </p:set>
                                    <p:anim calcmode="lin" valueType="num">
                                      <p:cBhvr>
                                        <p:cTn id="135" dur="250" fill="hold"/>
                                        <p:tgtEl>
                                          <p:spTgt spid="31"/>
                                        </p:tgtEl>
                                        <p:attrNameLst>
                                          <p:attrName>ppt_w</p:attrName>
                                        </p:attrNameLst>
                                      </p:cBhvr>
                                      <p:tavLst>
                                        <p:tav tm="0">
                                          <p:val>
                                            <p:fltVal val="0"/>
                                          </p:val>
                                        </p:tav>
                                        <p:tav tm="100000">
                                          <p:val>
                                            <p:strVal val="#ppt_w"/>
                                          </p:val>
                                        </p:tav>
                                      </p:tavLst>
                                    </p:anim>
                                    <p:anim calcmode="lin" valueType="num">
                                      <p:cBhvr>
                                        <p:cTn id="136" dur="250" fill="hold"/>
                                        <p:tgtEl>
                                          <p:spTgt spid="31"/>
                                        </p:tgtEl>
                                        <p:attrNameLst>
                                          <p:attrName>ppt_h</p:attrName>
                                        </p:attrNameLst>
                                      </p:cBhvr>
                                      <p:tavLst>
                                        <p:tav tm="0">
                                          <p:val>
                                            <p:fltVal val="0"/>
                                          </p:val>
                                        </p:tav>
                                        <p:tav tm="100000">
                                          <p:val>
                                            <p:strVal val="#ppt_h"/>
                                          </p:val>
                                        </p:tav>
                                      </p:tavLst>
                                    </p:anim>
                                    <p:animEffect transition="in" filter="fade">
                                      <p:cBhvr>
                                        <p:cTn id="137" dur="2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3" grpId="1" animBg="1"/>
      <p:bldP spid="13" grpId="2" animBg="1"/>
      <p:bldP spid="14" grpId="0" animBg="1"/>
      <p:bldP spid="15" grpId="0"/>
      <p:bldP spid="15" grpId="1"/>
      <p:bldP spid="15" grpId="2"/>
      <p:bldP spid="16" grpId="0" animBg="1"/>
      <p:bldP spid="17" grpId="0" animBg="1"/>
      <p:bldP spid="18" grpId="0" animBg="1"/>
      <p:bldP spid="19" grpId="0" animBg="1"/>
      <p:bldP spid="20" grpId="0" animBg="1"/>
      <p:bldP spid="21" grpId="0" animBg="1"/>
      <p:bldP spid="22" grpId="0"/>
      <p:bldP spid="23" grpId="0"/>
      <p:bldP spid="24" grpId="0"/>
      <p:bldP spid="25" grpId="0"/>
      <p:bldP spid="30" grpId="0"/>
      <p:bldP spid="31" grpId="0"/>
      <p:bldP spid="32" grpId="0"/>
      <p:bldP spid="3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109"/>
          <p:cNvSpPr/>
          <p:nvPr/>
        </p:nvSpPr>
        <p:spPr bwMode="auto">
          <a:xfrm>
            <a:off x="4040528" y="1871571"/>
            <a:ext cx="1941035" cy="2254644"/>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ffectLst>
            <a:outerShdw blurRad="254000" dist="152400" dir="2700000" algn="tl" rotWithShape="0">
              <a:prstClr val="black">
                <a:alpha val="60000"/>
              </a:prstClr>
            </a:outerShdw>
          </a:effectLst>
        </p:spPr>
        <p:txBody>
          <a:bodyPr lIns="96775" tIns="48388" rIns="96775" bIns="48388"/>
          <a:lstStyle/>
          <a:p>
            <a:pPr defTabSz="967740" fontAlgn="base">
              <a:spcBef>
                <a:spcPct val="0"/>
              </a:spcBef>
              <a:spcAft>
                <a:spcPct val="0"/>
              </a:spcAft>
            </a:pPr>
            <a:endParaRPr lang="zh-CN" altLang="en-US" sz="1900" kern="0">
              <a:solidFill>
                <a:schemeClr val="tx1">
                  <a:lumMod val="75000"/>
                  <a:lumOff val="25000"/>
                </a:schemeClr>
              </a:solidFill>
              <a:latin typeface="Arial" panose="020B0604020202020204" pitchFamily="34" charset="0"/>
            </a:endParaRPr>
          </a:p>
        </p:txBody>
      </p:sp>
      <p:sp>
        <p:nvSpPr>
          <p:cNvPr id="12" name="Freeform 105"/>
          <p:cNvSpPr/>
          <p:nvPr/>
        </p:nvSpPr>
        <p:spPr bwMode="auto">
          <a:xfrm>
            <a:off x="6073315" y="4327526"/>
            <a:ext cx="1109164" cy="1189729"/>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96775" tIns="48388" rIns="96775" bIns="48388"/>
          <a:lstStyle/>
          <a:p>
            <a:pPr defTabSz="967740" fontAlgn="base">
              <a:spcBef>
                <a:spcPct val="0"/>
              </a:spcBef>
              <a:spcAft>
                <a:spcPct val="0"/>
              </a:spcAft>
            </a:pPr>
            <a:endParaRPr lang="zh-CN" altLang="en-US" sz="1900" kern="0">
              <a:solidFill>
                <a:schemeClr val="tx1">
                  <a:lumMod val="75000"/>
                  <a:lumOff val="25000"/>
                </a:schemeClr>
              </a:solidFill>
              <a:latin typeface="Arial" panose="020B0604020202020204" pitchFamily="34" charset="0"/>
            </a:endParaRPr>
          </a:p>
        </p:txBody>
      </p:sp>
      <p:sp>
        <p:nvSpPr>
          <p:cNvPr id="13" name="Freeform 107"/>
          <p:cNvSpPr/>
          <p:nvPr/>
        </p:nvSpPr>
        <p:spPr bwMode="auto">
          <a:xfrm>
            <a:off x="4780653" y="4327526"/>
            <a:ext cx="1113241" cy="1189729"/>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96775" tIns="48388" rIns="96775" bIns="48388"/>
          <a:lstStyle/>
          <a:p>
            <a:pPr defTabSz="967740" fontAlgn="base">
              <a:spcBef>
                <a:spcPct val="0"/>
              </a:spcBef>
              <a:spcAft>
                <a:spcPct val="0"/>
              </a:spcAft>
              <a:defRPr/>
            </a:pPr>
            <a:endParaRPr lang="zh-CN" altLang="en-US" sz="1900">
              <a:solidFill>
                <a:schemeClr val="tx1">
                  <a:lumMod val="75000"/>
                  <a:lumOff val="25000"/>
                </a:schemeClr>
              </a:solidFill>
              <a:effectLst>
                <a:outerShdw blurRad="60007" dist="310007" dir="7680000" sy="30000" kx="1300200" algn="ctr" rotWithShape="0">
                  <a:prstClr val="black">
                    <a:alpha val="32000"/>
                  </a:prstClr>
                </a:outerShdw>
              </a:effectLst>
              <a:latin typeface="Arial" panose="020B0604020202020204" pitchFamily="34" charset="0"/>
            </a:endParaRPr>
          </a:p>
        </p:txBody>
      </p:sp>
      <p:sp>
        <p:nvSpPr>
          <p:cNvPr id="17" name="Freeform 104"/>
          <p:cNvSpPr/>
          <p:nvPr/>
        </p:nvSpPr>
        <p:spPr bwMode="auto">
          <a:xfrm>
            <a:off x="6073315" y="4327525"/>
            <a:ext cx="1109164" cy="1189728"/>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ffectLst>
            <a:outerShdw blurRad="254000" dist="152400" dir="2700000" algn="tl" rotWithShape="0">
              <a:prstClr val="black">
                <a:alpha val="60000"/>
              </a:prstClr>
            </a:outerShdw>
          </a:effectLst>
        </p:spPr>
        <p:txBody>
          <a:bodyPr lIns="96775" tIns="48388" rIns="96775" bIns="48388"/>
          <a:lstStyle/>
          <a:p>
            <a:pPr defTabSz="967740" fontAlgn="base">
              <a:spcBef>
                <a:spcPct val="0"/>
              </a:spcBef>
              <a:spcAft>
                <a:spcPct val="0"/>
              </a:spcAft>
            </a:pPr>
            <a:endParaRPr lang="zh-CN" altLang="en-US" sz="1900" kern="0">
              <a:solidFill>
                <a:schemeClr val="tx1">
                  <a:lumMod val="75000"/>
                  <a:lumOff val="25000"/>
                </a:schemeClr>
              </a:solidFill>
              <a:latin typeface="Arial" panose="020B0604020202020204" pitchFamily="34" charset="0"/>
            </a:endParaRPr>
          </a:p>
        </p:txBody>
      </p:sp>
      <p:sp>
        <p:nvSpPr>
          <p:cNvPr id="18" name="Freeform 106"/>
          <p:cNvSpPr/>
          <p:nvPr/>
        </p:nvSpPr>
        <p:spPr bwMode="auto">
          <a:xfrm>
            <a:off x="4780652" y="4327525"/>
            <a:ext cx="1113241" cy="1189728"/>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1"/>
          </a:solidFill>
          <a:ln>
            <a:noFill/>
          </a:ln>
          <a:effectLst>
            <a:outerShdw blurRad="254000" dist="152400" dir="2700000" algn="tl" rotWithShape="0">
              <a:prstClr val="black">
                <a:alpha val="60000"/>
              </a:prstClr>
            </a:outerShdw>
          </a:effectLst>
        </p:spPr>
        <p:txBody>
          <a:bodyPr lIns="96775" tIns="48388" rIns="96775" bIns="48388"/>
          <a:lstStyle/>
          <a:p>
            <a:pPr defTabSz="967740" fontAlgn="base">
              <a:spcBef>
                <a:spcPct val="0"/>
              </a:spcBef>
              <a:spcAft>
                <a:spcPct val="0"/>
              </a:spcAft>
            </a:pPr>
            <a:endParaRPr lang="zh-CN" altLang="en-US" sz="1900" kern="0">
              <a:solidFill>
                <a:schemeClr val="tx1">
                  <a:lumMod val="75000"/>
                  <a:lumOff val="25000"/>
                </a:schemeClr>
              </a:solidFill>
              <a:latin typeface="Arial" panose="020B0604020202020204" pitchFamily="34" charset="0"/>
            </a:endParaRPr>
          </a:p>
        </p:txBody>
      </p:sp>
      <p:sp>
        <p:nvSpPr>
          <p:cNvPr id="19" name="Freeform 108"/>
          <p:cNvSpPr/>
          <p:nvPr/>
        </p:nvSpPr>
        <p:spPr bwMode="auto">
          <a:xfrm>
            <a:off x="5981565" y="1871571"/>
            <a:ext cx="1941035" cy="2254644"/>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ffectLst>
            <a:outerShdw blurRad="254000" dist="152400" dir="2700000" algn="tl" rotWithShape="0">
              <a:prstClr val="black">
                <a:alpha val="60000"/>
              </a:prstClr>
            </a:outerShdw>
          </a:effectLst>
        </p:spPr>
        <p:txBody>
          <a:bodyPr lIns="96775" tIns="48388" rIns="96775" bIns="48388"/>
          <a:lstStyle/>
          <a:p>
            <a:pPr defTabSz="967740" fontAlgn="base">
              <a:spcBef>
                <a:spcPct val="0"/>
              </a:spcBef>
              <a:spcAft>
                <a:spcPct val="0"/>
              </a:spcAft>
            </a:pPr>
            <a:endParaRPr lang="zh-CN" altLang="en-US" sz="1900" kern="0">
              <a:solidFill>
                <a:schemeClr val="tx1">
                  <a:lumMod val="75000"/>
                  <a:lumOff val="25000"/>
                </a:schemeClr>
              </a:solidFill>
              <a:latin typeface="Arial" panose="020B0604020202020204" pitchFamily="34" charset="0"/>
            </a:endParaRPr>
          </a:p>
        </p:txBody>
      </p:sp>
      <p:sp>
        <p:nvSpPr>
          <p:cNvPr id="53" name="任意多边形 52"/>
          <p:cNvSpPr/>
          <p:nvPr/>
        </p:nvSpPr>
        <p:spPr>
          <a:xfrm flipH="1">
            <a:off x="1425758" y="2384906"/>
            <a:ext cx="3958407" cy="781074"/>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cap="flat" cmpd="sng" algn="ctr">
            <a:solidFill>
              <a:schemeClr val="accent3"/>
            </a:solidFill>
            <a:prstDash val="dash"/>
            <a:headEnd type="oval" w="lg" len="lg"/>
          </a:ln>
          <a:effectLst/>
        </p:spPr>
        <p:txBody>
          <a:bodyPr lIns="96775" tIns="48388" rIns="96775" bIns="48388" anchor="ctr"/>
          <a:lstStyle/>
          <a:p>
            <a:pPr algn="ctr" defTabSz="967740" fontAlgn="base">
              <a:spcBef>
                <a:spcPct val="0"/>
              </a:spcBef>
              <a:spcAft>
                <a:spcPct val="0"/>
              </a:spcAft>
              <a:defRPr/>
            </a:pPr>
            <a:endParaRPr lang="zh-CN" altLang="en-US" sz="1900" kern="0">
              <a:solidFill>
                <a:schemeClr val="tx1">
                  <a:lumMod val="75000"/>
                  <a:lumOff val="25000"/>
                </a:schemeClr>
              </a:solidFill>
              <a:latin typeface="Arial" panose="020B0604020202020204" pitchFamily="34" charset="0"/>
            </a:endParaRPr>
          </a:p>
        </p:txBody>
      </p:sp>
      <p:sp>
        <p:nvSpPr>
          <p:cNvPr id="54" name="任意多边形 53"/>
          <p:cNvSpPr/>
          <p:nvPr/>
        </p:nvSpPr>
        <p:spPr>
          <a:xfrm flipH="1">
            <a:off x="1425759" y="4319473"/>
            <a:ext cx="3581211" cy="7871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cap="flat" cmpd="sng" algn="ctr">
            <a:solidFill>
              <a:schemeClr val="accent3"/>
            </a:solidFill>
            <a:prstDash val="dash"/>
            <a:headEnd type="oval" w="lg" len="lg"/>
          </a:ln>
          <a:effectLst/>
        </p:spPr>
        <p:txBody>
          <a:bodyPr lIns="96775" tIns="48388" rIns="96775" bIns="48388" anchor="ctr"/>
          <a:lstStyle/>
          <a:p>
            <a:pPr algn="ctr" defTabSz="967740" fontAlgn="base">
              <a:spcBef>
                <a:spcPct val="0"/>
              </a:spcBef>
              <a:spcAft>
                <a:spcPct val="0"/>
              </a:spcAft>
              <a:defRPr/>
            </a:pPr>
            <a:endParaRPr lang="zh-CN" altLang="en-US" sz="1900" kern="0">
              <a:solidFill>
                <a:schemeClr val="tx1">
                  <a:lumMod val="75000"/>
                  <a:lumOff val="25000"/>
                </a:schemeClr>
              </a:solidFill>
              <a:latin typeface="Arial" panose="020B0604020202020204" pitchFamily="34" charset="0"/>
            </a:endParaRPr>
          </a:p>
        </p:txBody>
      </p:sp>
      <p:sp>
        <p:nvSpPr>
          <p:cNvPr id="55" name="任意多边形 54"/>
          <p:cNvSpPr/>
          <p:nvPr/>
        </p:nvSpPr>
        <p:spPr>
          <a:xfrm>
            <a:off x="6813436" y="2396984"/>
            <a:ext cx="4019043" cy="781074"/>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cap="flat" cmpd="sng" algn="ctr">
            <a:solidFill>
              <a:schemeClr val="accent3"/>
            </a:solidFill>
            <a:prstDash val="dash"/>
            <a:headEnd type="oval" w="lg" len="lg"/>
          </a:ln>
          <a:effectLst/>
        </p:spPr>
        <p:txBody>
          <a:bodyPr lIns="96775" tIns="48388" rIns="96775" bIns="48388" anchor="ctr"/>
          <a:lstStyle/>
          <a:p>
            <a:pPr algn="ctr" defTabSz="967740" fontAlgn="base">
              <a:spcBef>
                <a:spcPct val="0"/>
              </a:spcBef>
              <a:spcAft>
                <a:spcPct val="0"/>
              </a:spcAft>
              <a:defRPr/>
            </a:pPr>
            <a:endParaRPr lang="zh-CN" altLang="en-US" sz="1900" kern="0">
              <a:solidFill>
                <a:schemeClr val="tx1">
                  <a:lumMod val="75000"/>
                  <a:lumOff val="25000"/>
                </a:schemeClr>
              </a:solidFill>
              <a:latin typeface="Arial" panose="020B0604020202020204" pitchFamily="34" charset="0"/>
            </a:endParaRPr>
          </a:p>
        </p:txBody>
      </p:sp>
      <p:sp>
        <p:nvSpPr>
          <p:cNvPr id="56" name="任意多边形 55"/>
          <p:cNvSpPr/>
          <p:nvPr/>
        </p:nvSpPr>
        <p:spPr>
          <a:xfrm>
            <a:off x="6870525" y="4319473"/>
            <a:ext cx="3984076" cy="7871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cap="flat" cmpd="sng" algn="ctr">
            <a:solidFill>
              <a:schemeClr val="accent3"/>
            </a:solidFill>
            <a:prstDash val="dash"/>
            <a:headEnd type="oval" w="lg" len="lg"/>
          </a:ln>
          <a:effectLst/>
        </p:spPr>
        <p:txBody>
          <a:bodyPr lIns="96775" tIns="48388" rIns="96775" bIns="48388" anchor="ctr"/>
          <a:lstStyle/>
          <a:p>
            <a:pPr algn="ctr" defTabSz="967740" fontAlgn="base">
              <a:spcBef>
                <a:spcPct val="0"/>
              </a:spcBef>
              <a:spcAft>
                <a:spcPct val="0"/>
              </a:spcAft>
              <a:defRPr/>
            </a:pPr>
            <a:endParaRPr lang="zh-CN" altLang="en-US" sz="1900" kern="0">
              <a:solidFill>
                <a:schemeClr val="tx1">
                  <a:lumMod val="75000"/>
                  <a:lumOff val="25000"/>
                </a:schemeClr>
              </a:solidFill>
              <a:latin typeface="Arial" panose="020B0604020202020204" pitchFamily="34" charset="0"/>
            </a:endParaRPr>
          </a:p>
        </p:txBody>
      </p:sp>
      <p:sp>
        <p:nvSpPr>
          <p:cNvPr id="61" name="矩形 60"/>
          <p:cNvSpPr/>
          <p:nvPr/>
        </p:nvSpPr>
        <p:spPr>
          <a:xfrm>
            <a:off x="1368142" y="2407202"/>
            <a:ext cx="273000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62" name="矩形 61"/>
          <p:cNvSpPr/>
          <p:nvPr/>
        </p:nvSpPr>
        <p:spPr>
          <a:xfrm>
            <a:off x="1368140" y="1974237"/>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63" name="矩形 62"/>
          <p:cNvSpPr/>
          <p:nvPr/>
        </p:nvSpPr>
        <p:spPr>
          <a:xfrm>
            <a:off x="8124596" y="2407202"/>
            <a:ext cx="273000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64" name="矩形 63"/>
          <p:cNvSpPr/>
          <p:nvPr/>
        </p:nvSpPr>
        <p:spPr>
          <a:xfrm>
            <a:off x="8124594" y="1974237"/>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65" name="矩形 64"/>
          <p:cNvSpPr/>
          <p:nvPr/>
        </p:nvSpPr>
        <p:spPr>
          <a:xfrm>
            <a:off x="1368142" y="4345678"/>
            <a:ext cx="273000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66" name="矩形 65"/>
          <p:cNvSpPr/>
          <p:nvPr/>
        </p:nvSpPr>
        <p:spPr>
          <a:xfrm>
            <a:off x="1368140" y="3912713"/>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67" name="矩形 66"/>
          <p:cNvSpPr/>
          <p:nvPr/>
        </p:nvSpPr>
        <p:spPr>
          <a:xfrm>
            <a:off x="8124596" y="4345678"/>
            <a:ext cx="2730005"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68" name="矩形 67"/>
          <p:cNvSpPr/>
          <p:nvPr/>
        </p:nvSpPr>
        <p:spPr>
          <a:xfrm>
            <a:off x="8124594" y="3912713"/>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par>
                                <p:cTn id="15" presetID="53" presetClass="entr" presetSubtype="16" fill="hold" grpId="0" nodeType="withEffect">
                                  <p:stCondLst>
                                    <p:cond delay="4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53" presetClass="entr" presetSubtype="16" fill="hold" grpId="0" nodeType="withEffect">
                                  <p:stCondLst>
                                    <p:cond delay="6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2" presetClass="entr" presetSubtype="2"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childTnLst>
                          </p:cTn>
                        </p:par>
                        <p:par>
                          <p:cTn id="29" fill="hold">
                            <p:stCondLst>
                              <p:cond delay="1000"/>
                            </p:stCondLst>
                            <p:childTnLst>
                              <p:par>
                                <p:cTn id="30" presetID="53" presetClass="entr" presetSubtype="16" fill="hold" grpId="0"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p:cTn id="32" dur="250" fill="hold"/>
                                        <p:tgtEl>
                                          <p:spTgt spid="62"/>
                                        </p:tgtEl>
                                        <p:attrNameLst>
                                          <p:attrName>ppt_w</p:attrName>
                                        </p:attrNameLst>
                                      </p:cBhvr>
                                      <p:tavLst>
                                        <p:tav tm="0">
                                          <p:val>
                                            <p:fltVal val="0"/>
                                          </p:val>
                                        </p:tav>
                                        <p:tav tm="100000">
                                          <p:val>
                                            <p:strVal val="#ppt_w"/>
                                          </p:val>
                                        </p:tav>
                                      </p:tavLst>
                                    </p:anim>
                                    <p:anim calcmode="lin" valueType="num">
                                      <p:cBhvr>
                                        <p:cTn id="33" dur="250" fill="hold"/>
                                        <p:tgtEl>
                                          <p:spTgt spid="62"/>
                                        </p:tgtEl>
                                        <p:attrNameLst>
                                          <p:attrName>ppt_h</p:attrName>
                                        </p:attrNameLst>
                                      </p:cBhvr>
                                      <p:tavLst>
                                        <p:tav tm="0">
                                          <p:val>
                                            <p:fltVal val="0"/>
                                          </p:val>
                                        </p:tav>
                                        <p:tav tm="100000">
                                          <p:val>
                                            <p:strVal val="#ppt_h"/>
                                          </p:val>
                                        </p:tav>
                                      </p:tavLst>
                                    </p:anim>
                                    <p:animEffect transition="in" filter="fade">
                                      <p:cBhvr>
                                        <p:cTn id="34" dur="250"/>
                                        <p:tgtEl>
                                          <p:spTgt spid="62"/>
                                        </p:tgtEl>
                                      </p:cBhvr>
                                    </p:animEffect>
                                  </p:childTnLst>
                                </p:cTn>
                              </p:par>
                            </p:childTnLst>
                          </p:cTn>
                        </p:par>
                        <p:par>
                          <p:cTn id="35" fill="hold">
                            <p:stCondLst>
                              <p:cond delay="1500"/>
                            </p:stCondLst>
                            <p:childTnLst>
                              <p:par>
                                <p:cTn id="36" presetID="53" presetClass="entr" presetSubtype="16" fill="hold" grpId="0" nodeType="afterEffect">
                                  <p:stCondLst>
                                    <p:cond delay="0"/>
                                  </p:stCondLst>
                                  <p:iterate type="lt">
                                    <p:tmPct val="10000"/>
                                  </p:iterate>
                                  <p:childTnLst>
                                    <p:set>
                                      <p:cBhvr>
                                        <p:cTn id="37" dur="1" fill="hold">
                                          <p:stCondLst>
                                            <p:cond delay="0"/>
                                          </p:stCondLst>
                                        </p:cTn>
                                        <p:tgtEl>
                                          <p:spTgt spid="61"/>
                                        </p:tgtEl>
                                        <p:attrNameLst>
                                          <p:attrName>style.visibility</p:attrName>
                                        </p:attrNameLst>
                                      </p:cBhvr>
                                      <p:to>
                                        <p:strVal val="visible"/>
                                      </p:to>
                                    </p:set>
                                    <p:anim calcmode="lin" valueType="num">
                                      <p:cBhvr>
                                        <p:cTn id="38" dur="250" fill="hold"/>
                                        <p:tgtEl>
                                          <p:spTgt spid="61"/>
                                        </p:tgtEl>
                                        <p:attrNameLst>
                                          <p:attrName>ppt_w</p:attrName>
                                        </p:attrNameLst>
                                      </p:cBhvr>
                                      <p:tavLst>
                                        <p:tav tm="0">
                                          <p:val>
                                            <p:fltVal val="0"/>
                                          </p:val>
                                        </p:tav>
                                        <p:tav tm="100000">
                                          <p:val>
                                            <p:strVal val="#ppt_w"/>
                                          </p:val>
                                        </p:tav>
                                      </p:tavLst>
                                    </p:anim>
                                    <p:anim calcmode="lin" valueType="num">
                                      <p:cBhvr>
                                        <p:cTn id="39" dur="250" fill="hold"/>
                                        <p:tgtEl>
                                          <p:spTgt spid="61"/>
                                        </p:tgtEl>
                                        <p:attrNameLst>
                                          <p:attrName>ppt_h</p:attrName>
                                        </p:attrNameLst>
                                      </p:cBhvr>
                                      <p:tavLst>
                                        <p:tav tm="0">
                                          <p:val>
                                            <p:fltVal val="0"/>
                                          </p:val>
                                        </p:tav>
                                        <p:tav tm="100000">
                                          <p:val>
                                            <p:strVal val="#ppt_h"/>
                                          </p:val>
                                        </p:tav>
                                      </p:tavLst>
                                    </p:anim>
                                    <p:animEffect transition="in" filter="fade">
                                      <p:cBhvr>
                                        <p:cTn id="40" dur="250"/>
                                        <p:tgtEl>
                                          <p:spTgt spid="61"/>
                                        </p:tgtEl>
                                      </p:cBhvr>
                                    </p:animEffect>
                                  </p:childTnLst>
                                </p:cTn>
                              </p:par>
                            </p:childTnLst>
                          </p:cTn>
                        </p:par>
                        <p:par>
                          <p:cTn id="41" fill="hold">
                            <p:stCondLst>
                              <p:cond delay="3025"/>
                            </p:stCondLst>
                            <p:childTnLst>
                              <p:par>
                                <p:cTn id="42" presetID="22" presetClass="entr" presetSubtype="8" fill="hold" grpId="0" nodeType="after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wipe(left)">
                                      <p:cBhvr>
                                        <p:cTn id="44" dur="500"/>
                                        <p:tgtEl>
                                          <p:spTgt spid="55"/>
                                        </p:tgtEl>
                                      </p:cBhvr>
                                    </p:animEffect>
                                  </p:childTnLst>
                                </p:cTn>
                              </p:par>
                            </p:childTnLst>
                          </p:cTn>
                        </p:par>
                        <p:par>
                          <p:cTn id="45" fill="hold">
                            <p:stCondLst>
                              <p:cond delay="3525"/>
                            </p:stCondLst>
                            <p:childTnLst>
                              <p:par>
                                <p:cTn id="46" presetID="53" presetClass="entr" presetSubtype="16"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250" fill="hold"/>
                                        <p:tgtEl>
                                          <p:spTgt spid="64"/>
                                        </p:tgtEl>
                                        <p:attrNameLst>
                                          <p:attrName>ppt_w</p:attrName>
                                        </p:attrNameLst>
                                      </p:cBhvr>
                                      <p:tavLst>
                                        <p:tav tm="0">
                                          <p:val>
                                            <p:fltVal val="0"/>
                                          </p:val>
                                        </p:tav>
                                        <p:tav tm="100000">
                                          <p:val>
                                            <p:strVal val="#ppt_w"/>
                                          </p:val>
                                        </p:tav>
                                      </p:tavLst>
                                    </p:anim>
                                    <p:anim calcmode="lin" valueType="num">
                                      <p:cBhvr>
                                        <p:cTn id="49" dur="250" fill="hold"/>
                                        <p:tgtEl>
                                          <p:spTgt spid="64"/>
                                        </p:tgtEl>
                                        <p:attrNameLst>
                                          <p:attrName>ppt_h</p:attrName>
                                        </p:attrNameLst>
                                      </p:cBhvr>
                                      <p:tavLst>
                                        <p:tav tm="0">
                                          <p:val>
                                            <p:fltVal val="0"/>
                                          </p:val>
                                        </p:tav>
                                        <p:tav tm="100000">
                                          <p:val>
                                            <p:strVal val="#ppt_h"/>
                                          </p:val>
                                        </p:tav>
                                      </p:tavLst>
                                    </p:anim>
                                    <p:animEffect transition="in" filter="fade">
                                      <p:cBhvr>
                                        <p:cTn id="50" dur="250"/>
                                        <p:tgtEl>
                                          <p:spTgt spid="64"/>
                                        </p:tgtEl>
                                      </p:cBhvr>
                                    </p:animEffect>
                                  </p:childTnLst>
                                </p:cTn>
                              </p:par>
                            </p:childTnLst>
                          </p:cTn>
                        </p:par>
                        <p:par>
                          <p:cTn id="51" fill="hold">
                            <p:stCondLst>
                              <p:cond delay="4025"/>
                            </p:stCondLst>
                            <p:childTnLst>
                              <p:par>
                                <p:cTn id="52" presetID="53" presetClass="entr" presetSubtype="16" fill="hold" grpId="0" nodeType="afterEffect">
                                  <p:stCondLst>
                                    <p:cond delay="0"/>
                                  </p:stCondLst>
                                  <p:iterate type="lt">
                                    <p:tmPct val="10000"/>
                                  </p:iterate>
                                  <p:childTnLst>
                                    <p:set>
                                      <p:cBhvr>
                                        <p:cTn id="53" dur="1" fill="hold">
                                          <p:stCondLst>
                                            <p:cond delay="0"/>
                                          </p:stCondLst>
                                        </p:cTn>
                                        <p:tgtEl>
                                          <p:spTgt spid="63"/>
                                        </p:tgtEl>
                                        <p:attrNameLst>
                                          <p:attrName>style.visibility</p:attrName>
                                        </p:attrNameLst>
                                      </p:cBhvr>
                                      <p:to>
                                        <p:strVal val="visible"/>
                                      </p:to>
                                    </p:set>
                                    <p:anim calcmode="lin" valueType="num">
                                      <p:cBhvr>
                                        <p:cTn id="54" dur="250" fill="hold"/>
                                        <p:tgtEl>
                                          <p:spTgt spid="63"/>
                                        </p:tgtEl>
                                        <p:attrNameLst>
                                          <p:attrName>ppt_w</p:attrName>
                                        </p:attrNameLst>
                                      </p:cBhvr>
                                      <p:tavLst>
                                        <p:tav tm="0">
                                          <p:val>
                                            <p:fltVal val="0"/>
                                          </p:val>
                                        </p:tav>
                                        <p:tav tm="100000">
                                          <p:val>
                                            <p:strVal val="#ppt_w"/>
                                          </p:val>
                                        </p:tav>
                                      </p:tavLst>
                                    </p:anim>
                                    <p:anim calcmode="lin" valueType="num">
                                      <p:cBhvr>
                                        <p:cTn id="55" dur="250" fill="hold"/>
                                        <p:tgtEl>
                                          <p:spTgt spid="63"/>
                                        </p:tgtEl>
                                        <p:attrNameLst>
                                          <p:attrName>ppt_h</p:attrName>
                                        </p:attrNameLst>
                                      </p:cBhvr>
                                      <p:tavLst>
                                        <p:tav tm="0">
                                          <p:val>
                                            <p:fltVal val="0"/>
                                          </p:val>
                                        </p:tav>
                                        <p:tav tm="100000">
                                          <p:val>
                                            <p:strVal val="#ppt_h"/>
                                          </p:val>
                                        </p:tav>
                                      </p:tavLst>
                                    </p:anim>
                                    <p:animEffect transition="in" filter="fade">
                                      <p:cBhvr>
                                        <p:cTn id="56" dur="250"/>
                                        <p:tgtEl>
                                          <p:spTgt spid="63"/>
                                        </p:tgtEl>
                                      </p:cBhvr>
                                    </p:animEffect>
                                  </p:childTnLst>
                                </p:cTn>
                              </p:par>
                            </p:childTnLst>
                          </p:cTn>
                        </p:par>
                        <p:par>
                          <p:cTn id="57" fill="hold">
                            <p:stCondLst>
                              <p:cond delay="4949"/>
                            </p:stCondLst>
                            <p:childTnLst>
                              <p:par>
                                <p:cTn id="58" presetID="22" presetClass="entr" presetSubtype="2" fill="hold" grpId="0" nodeType="afterEffect">
                                  <p:stCondLst>
                                    <p:cond delay="0"/>
                                  </p:stCondLst>
                                  <p:childTnLst>
                                    <p:set>
                                      <p:cBhvr>
                                        <p:cTn id="59" dur="1" fill="hold">
                                          <p:stCondLst>
                                            <p:cond delay="0"/>
                                          </p:stCondLst>
                                        </p:cTn>
                                        <p:tgtEl>
                                          <p:spTgt spid="54"/>
                                        </p:tgtEl>
                                        <p:attrNameLst>
                                          <p:attrName>style.visibility</p:attrName>
                                        </p:attrNameLst>
                                      </p:cBhvr>
                                      <p:to>
                                        <p:strVal val="visible"/>
                                      </p:to>
                                    </p:set>
                                    <p:animEffect transition="in" filter="wipe(right)">
                                      <p:cBhvr>
                                        <p:cTn id="60" dur="500"/>
                                        <p:tgtEl>
                                          <p:spTgt spid="54"/>
                                        </p:tgtEl>
                                      </p:cBhvr>
                                    </p:animEffect>
                                  </p:childTnLst>
                                </p:cTn>
                              </p:par>
                            </p:childTnLst>
                          </p:cTn>
                        </p:par>
                        <p:par>
                          <p:cTn id="61" fill="hold">
                            <p:stCondLst>
                              <p:cond delay="5449"/>
                            </p:stCondLst>
                            <p:childTnLst>
                              <p:par>
                                <p:cTn id="62" presetID="53" presetClass="entr" presetSubtype="16" fill="hold" grpId="0" nodeType="afterEffect">
                                  <p:stCondLst>
                                    <p:cond delay="0"/>
                                  </p:stCondLst>
                                  <p:childTnLst>
                                    <p:set>
                                      <p:cBhvr>
                                        <p:cTn id="63" dur="1" fill="hold">
                                          <p:stCondLst>
                                            <p:cond delay="0"/>
                                          </p:stCondLst>
                                        </p:cTn>
                                        <p:tgtEl>
                                          <p:spTgt spid="66"/>
                                        </p:tgtEl>
                                        <p:attrNameLst>
                                          <p:attrName>style.visibility</p:attrName>
                                        </p:attrNameLst>
                                      </p:cBhvr>
                                      <p:to>
                                        <p:strVal val="visible"/>
                                      </p:to>
                                    </p:set>
                                    <p:anim calcmode="lin" valueType="num">
                                      <p:cBhvr>
                                        <p:cTn id="64" dur="250" fill="hold"/>
                                        <p:tgtEl>
                                          <p:spTgt spid="66"/>
                                        </p:tgtEl>
                                        <p:attrNameLst>
                                          <p:attrName>ppt_w</p:attrName>
                                        </p:attrNameLst>
                                      </p:cBhvr>
                                      <p:tavLst>
                                        <p:tav tm="0">
                                          <p:val>
                                            <p:fltVal val="0"/>
                                          </p:val>
                                        </p:tav>
                                        <p:tav tm="100000">
                                          <p:val>
                                            <p:strVal val="#ppt_w"/>
                                          </p:val>
                                        </p:tav>
                                      </p:tavLst>
                                    </p:anim>
                                    <p:anim calcmode="lin" valueType="num">
                                      <p:cBhvr>
                                        <p:cTn id="65" dur="250" fill="hold"/>
                                        <p:tgtEl>
                                          <p:spTgt spid="66"/>
                                        </p:tgtEl>
                                        <p:attrNameLst>
                                          <p:attrName>ppt_h</p:attrName>
                                        </p:attrNameLst>
                                      </p:cBhvr>
                                      <p:tavLst>
                                        <p:tav tm="0">
                                          <p:val>
                                            <p:fltVal val="0"/>
                                          </p:val>
                                        </p:tav>
                                        <p:tav tm="100000">
                                          <p:val>
                                            <p:strVal val="#ppt_h"/>
                                          </p:val>
                                        </p:tav>
                                      </p:tavLst>
                                    </p:anim>
                                    <p:animEffect transition="in" filter="fade">
                                      <p:cBhvr>
                                        <p:cTn id="66" dur="250"/>
                                        <p:tgtEl>
                                          <p:spTgt spid="66"/>
                                        </p:tgtEl>
                                      </p:cBhvr>
                                    </p:animEffect>
                                  </p:childTnLst>
                                </p:cTn>
                              </p:par>
                            </p:childTnLst>
                          </p:cTn>
                        </p:par>
                        <p:par>
                          <p:cTn id="67" fill="hold">
                            <p:stCondLst>
                              <p:cond delay="5949"/>
                            </p:stCondLst>
                            <p:childTnLst>
                              <p:par>
                                <p:cTn id="68" presetID="53" presetClass="entr" presetSubtype="16" fill="hold" grpId="0" nodeType="afterEffect">
                                  <p:stCondLst>
                                    <p:cond delay="0"/>
                                  </p:stCondLst>
                                  <p:iterate type="lt">
                                    <p:tmPct val="10000"/>
                                  </p:iterate>
                                  <p:childTnLst>
                                    <p:set>
                                      <p:cBhvr>
                                        <p:cTn id="69" dur="1" fill="hold">
                                          <p:stCondLst>
                                            <p:cond delay="0"/>
                                          </p:stCondLst>
                                        </p:cTn>
                                        <p:tgtEl>
                                          <p:spTgt spid="65"/>
                                        </p:tgtEl>
                                        <p:attrNameLst>
                                          <p:attrName>style.visibility</p:attrName>
                                        </p:attrNameLst>
                                      </p:cBhvr>
                                      <p:to>
                                        <p:strVal val="visible"/>
                                      </p:to>
                                    </p:set>
                                    <p:anim calcmode="lin" valueType="num">
                                      <p:cBhvr>
                                        <p:cTn id="70" dur="250" fill="hold"/>
                                        <p:tgtEl>
                                          <p:spTgt spid="65"/>
                                        </p:tgtEl>
                                        <p:attrNameLst>
                                          <p:attrName>ppt_w</p:attrName>
                                        </p:attrNameLst>
                                      </p:cBhvr>
                                      <p:tavLst>
                                        <p:tav tm="0">
                                          <p:val>
                                            <p:fltVal val="0"/>
                                          </p:val>
                                        </p:tav>
                                        <p:tav tm="100000">
                                          <p:val>
                                            <p:strVal val="#ppt_w"/>
                                          </p:val>
                                        </p:tav>
                                      </p:tavLst>
                                    </p:anim>
                                    <p:anim calcmode="lin" valueType="num">
                                      <p:cBhvr>
                                        <p:cTn id="71" dur="250" fill="hold"/>
                                        <p:tgtEl>
                                          <p:spTgt spid="65"/>
                                        </p:tgtEl>
                                        <p:attrNameLst>
                                          <p:attrName>ppt_h</p:attrName>
                                        </p:attrNameLst>
                                      </p:cBhvr>
                                      <p:tavLst>
                                        <p:tav tm="0">
                                          <p:val>
                                            <p:fltVal val="0"/>
                                          </p:val>
                                        </p:tav>
                                        <p:tav tm="100000">
                                          <p:val>
                                            <p:strVal val="#ppt_h"/>
                                          </p:val>
                                        </p:tav>
                                      </p:tavLst>
                                    </p:anim>
                                    <p:animEffect transition="in" filter="fade">
                                      <p:cBhvr>
                                        <p:cTn id="72" dur="250"/>
                                        <p:tgtEl>
                                          <p:spTgt spid="65"/>
                                        </p:tgtEl>
                                      </p:cBhvr>
                                    </p:animEffect>
                                  </p:childTnLst>
                                </p:cTn>
                              </p:par>
                            </p:childTnLst>
                          </p:cTn>
                        </p:par>
                        <p:par>
                          <p:cTn id="73" fill="hold">
                            <p:stCondLst>
                              <p:cond delay="6874"/>
                            </p:stCondLst>
                            <p:childTnLst>
                              <p:par>
                                <p:cTn id="74" presetID="22" presetClass="entr" presetSubtype="8" fill="hold" grpId="0" nodeType="after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wipe(left)">
                                      <p:cBhvr>
                                        <p:cTn id="76" dur="500"/>
                                        <p:tgtEl>
                                          <p:spTgt spid="56"/>
                                        </p:tgtEl>
                                      </p:cBhvr>
                                    </p:animEffect>
                                  </p:childTnLst>
                                </p:cTn>
                              </p:par>
                            </p:childTnLst>
                          </p:cTn>
                        </p:par>
                        <p:par>
                          <p:cTn id="77" fill="hold">
                            <p:stCondLst>
                              <p:cond delay="7374"/>
                            </p:stCondLst>
                            <p:childTnLst>
                              <p:par>
                                <p:cTn id="78" presetID="53" presetClass="entr" presetSubtype="16" fill="hold" grpId="0" nodeType="afterEffect">
                                  <p:stCondLst>
                                    <p:cond delay="0"/>
                                  </p:stCondLst>
                                  <p:childTnLst>
                                    <p:set>
                                      <p:cBhvr>
                                        <p:cTn id="79" dur="1" fill="hold">
                                          <p:stCondLst>
                                            <p:cond delay="0"/>
                                          </p:stCondLst>
                                        </p:cTn>
                                        <p:tgtEl>
                                          <p:spTgt spid="68"/>
                                        </p:tgtEl>
                                        <p:attrNameLst>
                                          <p:attrName>style.visibility</p:attrName>
                                        </p:attrNameLst>
                                      </p:cBhvr>
                                      <p:to>
                                        <p:strVal val="visible"/>
                                      </p:to>
                                    </p:set>
                                    <p:anim calcmode="lin" valueType="num">
                                      <p:cBhvr>
                                        <p:cTn id="80" dur="250" fill="hold"/>
                                        <p:tgtEl>
                                          <p:spTgt spid="68"/>
                                        </p:tgtEl>
                                        <p:attrNameLst>
                                          <p:attrName>ppt_w</p:attrName>
                                        </p:attrNameLst>
                                      </p:cBhvr>
                                      <p:tavLst>
                                        <p:tav tm="0">
                                          <p:val>
                                            <p:fltVal val="0"/>
                                          </p:val>
                                        </p:tav>
                                        <p:tav tm="100000">
                                          <p:val>
                                            <p:strVal val="#ppt_w"/>
                                          </p:val>
                                        </p:tav>
                                      </p:tavLst>
                                    </p:anim>
                                    <p:anim calcmode="lin" valueType="num">
                                      <p:cBhvr>
                                        <p:cTn id="81" dur="250" fill="hold"/>
                                        <p:tgtEl>
                                          <p:spTgt spid="68"/>
                                        </p:tgtEl>
                                        <p:attrNameLst>
                                          <p:attrName>ppt_h</p:attrName>
                                        </p:attrNameLst>
                                      </p:cBhvr>
                                      <p:tavLst>
                                        <p:tav tm="0">
                                          <p:val>
                                            <p:fltVal val="0"/>
                                          </p:val>
                                        </p:tav>
                                        <p:tav tm="100000">
                                          <p:val>
                                            <p:strVal val="#ppt_h"/>
                                          </p:val>
                                        </p:tav>
                                      </p:tavLst>
                                    </p:anim>
                                    <p:animEffect transition="in" filter="fade">
                                      <p:cBhvr>
                                        <p:cTn id="82" dur="250"/>
                                        <p:tgtEl>
                                          <p:spTgt spid="68"/>
                                        </p:tgtEl>
                                      </p:cBhvr>
                                    </p:animEffect>
                                  </p:childTnLst>
                                </p:cTn>
                              </p:par>
                            </p:childTnLst>
                          </p:cTn>
                        </p:par>
                        <p:par>
                          <p:cTn id="83" fill="hold">
                            <p:stCondLst>
                              <p:cond delay="7874"/>
                            </p:stCondLst>
                            <p:childTnLst>
                              <p:par>
                                <p:cTn id="84" presetID="53" presetClass="entr" presetSubtype="16" fill="hold" grpId="0" nodeType="afterEffect">
                                  <p:stCondLst>
                                    <p:cond delay="0"/>
                                  </p:stCondLst>
                                  <p:iterate type="lt">
                                    <p:tmPct val="10000"/>
                                  </p:iterate>
                                  <p:childTnLst>
                                    <p:set>
                                      <p:cBhvr>
                                        <p:cTn id="85" dur="1" fill="hold">
                                          <p:stCondLst>
                                            <p:cond delay="0"/>
                                          </p:stCondLst>
                                        </p:cTn>
                                        <p:tgtEl>
                                          <p:spTgt spid="67"/>
                                        </p:tgtEl>
                                        <p:attrNameLst>
                                          <p:attrName>style.visibility</p:attrName>
                                        </p:attrNameLst>
                                      </p:cBhvr>
                                      <p:to>
                                        <p:strVal val="visible"/>
                                      </p:to>
                                    </p:set>
                                    <p:anim calcmode="lin" valueType="num">
                                      <p:cBhvr>
                                        <p:cTn id="86" dur="250" fill="hold"/>
                                        <p:tgtEl>
                                          <p:spTgt spid="67"/>
                                        </p:tgtEl>
                                        <p:attrNameLst>
                                          <p:attrName>ppt_w</p:attrName>
                                        </p:attrNameLst>
                                      </p:cBhvr>
                                      <p:tavLst>
                                        <p:tav tm="0">
                                          <p:val>
                                            <p:fltVal val="0"/>
                                          </p:val>
                                        </p:tav>
                                        <p:tav tm="100000">
                                          <p:val>
                                            <p:strVal val="#ppt_w"/>
                                          </p:val>
                                        </p:tav>
                                      </p:tavLst>
                                    </p:anim>
                                    <p:anim calcmode="lin" valueType="num">
                                      <p:cBhvr>
                                        <p:cTn id="87" dur="250" fill="hold"/>
                                        <p:tgtEl>
                                          <p:spTgt spid="67"/>
                                        </p:tgtEl>
                                        <p:attrNameLst>
                                          <p:attrName>ppt_h</p:attrName>
                                        </p:attrNameLst>
                                      </p:cBhvr>
                                      <p:tavLst>
                                        <p:tav tm="0">
                                          <p:val>
                                            <p:fltVal val="0"/>
                                          </p:val>
                                        </p:tav>
                                        <p:tav tm="100000">
                                          <p:val>
                                            <p:strVal val="#ppt_h"/>
                                          </p:val>
                                        </p:tav>
                                      </p:tavLst>
                                    </p:anim>
                                    <p:animEffect transition="in" filter="fade">
                                      <p:cBhvr>
                                        <p:cTn id="88" dur="2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18" grpId="0" animBg="1"/>
      <p:bldP spid="19" grpId="0" animBg="1"/>
      <p:bldP spid="53" grpId="0" animBg="1"/>
      <p:bldP spid="54" grpId="0" animBg="1"/>
      <p:bldP spid="55" grpId="0" animBg="1"/>
      <p:bldP spid="56" grpId="0" animBg="1"/>
      <p:bldP spid="61" grpId="0"/>
      <p:bldP spid="62" grpId="0"/>
      <p:bldP spid="63" grpId="0"/>
      <p:bldP spid="64" grpId="0"/>
      <p:bldP spid="65" grpId="0"/>
      <p:bldP spid="66" grpId="0"/>
      <p:bldP spid="67" grpId="0"/>
      <p:bldP spid="6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50798" y="1201264"/>
            <a:ext cx="7693582" cy="461665"/>
          </a:xfrm>
          <a:prstGeom prst="rect">
            <a:avLst/>
          </a:prstGeom>
        </p:spPr>
        <p:txBody>
          <a:bodyPr wrap="square">
            <a:spAutoFit/>
          </a:bodyPr>
          <a:lstStyle/>
          <a:p>
            <a:pPr algn="ctr"/>
            <a:r>
              <a:rPr lang="zh-CN" altLang="en-US" sz="2400" b="1" dirty="0">
                <a:latin typeface="微软雅黑" panose="020B0503020204020204" pitchFamily="34" charset="-122"/>
                <a:ea typeface="微软雅黑" panose="020B0503020204020204" pitchFamily="34" charset="-122"/>
              </a:rPr>
              <a:t>右键单击色环编辑数据可更改色环比例</a:t>
            </a:r>
          </a:p>
        </p:txBody>
      </p:sp>
      <p:sp>
        <p:nvSpPr>
          <p:cNvPr id="5" name="椭圆 4"/>
          <p:cNvSpPr/>
          <p:nvPr/>
        </p:nvSpPr>
        <p:spPr>
          <a:xfrm>
            <a:off x="1541648" y="2411453"/>
            <a:ext cx="2102524" cy="2101977"/>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54000" sx="103000" sy="103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aphicFrame>
        <p:nvGraphicFramePr>
          <p:cNvPr id="6" name="图表 5"/>
          <p:cNvGraphicFramePr/>
          <p:nvPr/>
        </p:nvGraphicFramePr>
        <p:xfrm>
          <a:off x="1516034" y="2400790"/>
          <a:ext cx="2153753" cy="2123300"/>
        </p:xfrm>
        <a:graphic>
          <a:graphicData uri="http://schemas.openxmlformats.org/drawingml/2006/chart">
            <c:chart xmlns:c="http://schemas.openxmlformats.org/drawingml/2006/chart" xmlns:r="http://schemas.openxmlformats.org/officeDocument/2006/relationships" r:id="rId3"/>
          </a:graphicData>
        </a:graphic>
      </p:graphicFrame>
      <p:sp>
        <p:nvSpPr>
          <p:cNvPr id="7" name="椭圆 6"/>
          <p:cNvSpPr/>
          <p:nvPr/>
        </p:nvSpPr>
        <p:spPr>
          <a:xfrm>
            <a:off x="1787317" y="2657057"/>
            <a:ext cx="1611188" cy="1610769"/>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8" name="矩形 7"/>
          <p:cNvSpPr/>
          <p:nvPr/>
        </p:nvSpPr>
        <p:spPr>
          <a:xfrm>
            <a:off x="1768690" y="2741885"/>
            <a:ext cx="1581294" cy="1107996"/>
          </a:xfrm>
          <a:prstGeom prst="rect">
            <a:avLst/>
          </a:prstGeom>
          <a:noFill/>
        </p:spPr>
        <p:txBody>
          <a:bodyPr wrap="none" lIns="91440" tIns="45720" rIns="91440" bIns="45720">
            <a:spAutoFit/>
          </a:bodyPr>
          <a:lstStyle/>
          <a:p>
            <a:pPr algn="ctr"/>
            <a:r>
              <a:rPr lang="en-US" altLang="zh-CN" sz="660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rPr>
              <a:t>65%</a:t>
            </a:r>
            <a:endParaRPr lang="zh-CN" altLang="en-US" sz="6600" b="0" cap="none" spc="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endParaRPr>
          </a:p>
        </p:txBody>
      </p:sp>
      <p:sp>
        <p:nvSpPr>
          <p:cNvPr id="9" name="椭圆 8"/>
          <p:cNvSpPr/>
          <p:nvPr/>
        </p:nvSpPr>
        <p:spPr>
          <a:xfrm flipV="1">
            <a:off x="1749993" y="3823378"/>
            <a:ext cx="283589" cy="283517"/>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chemeClr val="tx1">
                  <a:lumMod val="75000"/>
                  <a:lumOff val="25000"/>
                </a:schemeClr>
              </a:solidFill>
              <a:latin typeface="+mj-ea"/>
              <a:ea typeface="+mj-ea"/>
            </a:endParaRPr>
          </a:p>
        </p:txBody>
      </p:sp>
      <p:sp>
        <p:nvSpPr>
          <p:cNvPr id="10" name="椭圆 9"/>
          <p:cNvSpPr/>
          <p:nvPr/>
        </p:nvSpPr>
        <p:spPr>
          <a:xfrm>
            <a:off x="8551004" y="2411453"/>
            <a:ext cx="2102524" cy="2101977"/>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54000" sx="103000" sy="103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aphicFrame>
        <p:nvGraphicFramePr>
          <p:cNvPr id="11" name="图表 10"/>
          <p:cNvGraphicFramePr/>
          <p:nvPr/>
        </p:nvGraphicFramePr>
        <p:xfrm>
          <a:off x="8525389" y="2400790"/>
          <a:ext cx="2153753" cy="2123300"/>
        </p:xfrm>
        <a:graphic>
          <a:graphicData uri="http://schemas.openxmlformats.org/drawingml/2006/chart">
            <c:chart xmlns:c="http://schemas.openxmlformats.org/drawingml/2006/chart" xmlns:r="http://schemas.openxmlformats.org/officeDocument/2006/relationships" r:id="rId4"/>
          </a:graphicData>
        </a:graphic>
      </p:graphicFrame>
      <p:sp>
        <p:nvSpPr>
          <p:cNvPr id="12" name="椭圆 11"/>
          <p:cNvSpPr/>
          <p:nvPr/>
        </p:nvSpPr>
        <p:spPr>
          <a:xfrm>
            <a:off x="8796673" y="2657057"/>
            <a:ext cx="1611188" cy="1610769"/>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13" name="矩形 12"/>
          <p:cNvSpPr/>
          <p:nvPr/>
        </p:nvSpPr>
        <p:spPr>
          <a:xfrm>
            <a:off x="8811618" y="2741885"/>
            <a:ext cx="1581294" cy="1107996"/>
          </a:xfrm>
          <a:prstGeom prst="rect">
            <a:avLst/>
          </a:prstGeom>
          <a:noFill/>
        </p:spPr>
        <p:txBody>
          <a:bodyPr wrap="none" lIns="91440" tIns="45720" rIns="91440" bIns="45720">
            <a:spAutoFit/>
          </a:bodyPr>
          <a:lstStyle/>
          <a:p>
            <a:pPr algn="ctr"/>
            <a:r>
              <a:rPr lang="en-US" altLang="zh-CN" sz="660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rPr>
              <a:t>78%</a:t>
            </a:r>
            <a:endParaRPr lang="zh-CN" altLang="en-US" sz="6600" b="0" cap="none" spc="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endParaRPr>
          </a:p>
        </p:txBody>
      </p:sp>
      <p:sp>
        <p:nvSpPr>
          <p:cNvPr id="14" name="椭圆 13"/>
          <p:cNvSpPr/>
          <p:nvPr/>
        </p:nvSpPr>
        <p:spPr>
          <a:xfrm flipV="1">
            <a:off x="8625773" y="3462441"/>
            <a:ext cx="283589" cy="283517"/>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chemeClr val="tx1">
                  <a:lumMod val="75000"/>
                  <a:lumOff val="25000"/>
                </a:schemeClr>
              </a:solidFill>
              <a:latin typeface="+mj-ea"/>
              <a:ea typeface="+mj-ea"/>
            </a:endParaRPr>
          </a:p>
        </p:txBody>
      </p:sp>
      <p:sp>
        <p:nvSpPr>
          <p:cNvPr id="15" name="椭圆 14"/>
          <p:cNvSpPr/>
          <p:nvPr/>
        </p:nvSpPr>
        <p:spPr>
          <a:xfrm>
            <a:off x="4655408" y="2020636"/>
            <a:ext cx="2884362" cy="2883611"/>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54000" sx="103000" sy="103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aphicFrame>
        <p:nvGraphicFramePr>
          <p:cNvPr id="16" name="图表 15"/>
          <p:cNvGraphicFramePr/>
          <p:nvPr/>
        </p:nvGraphicFramePr>
        <p:xfrm>
          <a:off x="4676425" y="2061372"/>
          <a:ext cx="2842326" cy="2802136"/>
        </p:xfrm>
        <a:graphic>
          <a:graphicData uri="http://schemas.openxmlformats.org/drawingml/2006/chart">
            <c:chart xmlns:c="http://schemas.openxmlformats.org/drawingml/2006/chart" xmlns:r="http://schemas.openxmlformats.org/officeDocument/2006/relationships" r:id="rId5"/>
          </a:graphicData>
        </a:graphic>
      </p:graphicFrame>
      <p:sp>
        <p:nvSpPr>
          <p:cNvPr id="17" name="椭圆 16"/>
          <p:cNvSpPr/>
          <p:nvPr/>
        </p:nvSpPr>
        <p:spPr>
          <a:xfrm>
            <a:off x="4992428" y="2357568"/>
            <a:ext cx="2210319" cy="2209744"/>
          </a:xfrm>
          <a:prstGeom prst="ellipse">
            <a:avLst/>
          </a:prstGeom>
          <a:solidFill>
            <a:schemeClr val="bg1">
              <a:lumMod val="95000"/>
            </a:schemeClr>
          </a:solidFill>
          <a:ln w="50800">
            <a:noFill/>
          </a:ln>
          <a:effectLst/>
          <a:scene3d>
            <a:camera prst="orthographicFront"/>
            <a:lightRig rig="threePt" dir="t"/>
          </a:scene3d>
          <a:sp3d prstMaterial="softEdge">
            <a:bevelT w="95250" h="381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18" name="矩形 17"/>
          <p:cNvSpPr/>
          <p:nvPr/>
        </p:nvSpPr>
        <p:spPr>
          <a:xfrm>
            <a:off x="5059408" y="2552429"/>
            <a:ext cx="2044682" cy="1446550"/>
          </a:xfrm>
          <a:prstGeom prst="rect">
            <a:avLst/>
          </a:prstGeom>
          <a:noFill/>
        </p:spPr>
        <p:txBody>
          <a:bodyPr wrap="none" lIns="91440" tIns="45720" rIns="91440" bIns="45720">
            <a:spAutoFit/>
          </a:bodyPr>
          <a:lstStyle/>
          <a:p>
            <a:pPr algn="ctr"/>
            <a:r>
              <a:rPr lang="en-US" altLang="zh-CN" sz="880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rPr>
              <a:t>88%</a:t>
            </a:r>
            <a:endParaRPr lang="zh-CN" altLang="en-US" sz="8800" b="0" cap="none" spc="0" dirty="0">
              <a:ln w="0">
                <a:noFill/>
              </a:ln>
              <a:solidFill>
                <a:schemeClr val="tx1">
                  <a:lumMod val="75000"/>
                  <a:lumOff val="25000"/>
                </a:schemeClr>
              </a:solidFill>
              <a:latin typeface="Giorgio Sans Medium" panose="020B0603030202040204" pitchFamily="34" charset="0"/>
              <a:ea typeface="方正兰亭中黑_GBK" panose="02000000000000000000" pitchFamily="2" charset="-122"/>
            </a:endParaRPr>
          </a:p>
        </p:txBody>
      </p:sp>
      <p:sp>
        <p:nvSpPr>
          <p:cNvPr id="19" name="椭圆 18"/>
          <p:cNvSpPr/>
          <p:nvPr/>
        </p:nvSpPr>
        <p:spPr>
          <a:xfrm flipV="1">
            <a:off x="5107722" y="2407764"/>
            <a:ext cx="389043" cy="388945"/>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chemeClr val="tx1">
                  <a:lumMod val="75000"/>
                  <a:lumOff val="25000"/>
                </a:schemeClr>
              </a:solidFill>
              <a:latin typeface="+mj-ea"/>
              <a:ea typeface="+mj-ea"/>
            </a:endParaRPr>
          </a:p>
        </p:txBody>
      </p:sp>
      <p:sp>
        <p:nvSpPr>
          <p:cNvPr id="20" name="矩形 19"/>
          <p:cNvSpPr/>
          <p:nvPr/>
        </p:nvSpPr>
        <p:spPr>
          <a:xfrm>
            <a:off x="1513610" y="4820802"/>
            <a:ext cx="2091454" cy="830997"/>
          </a:xfrm>
          <a:prstGeom prst="rect">
            <a:avLst/>
          </a:prstGeom>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1" name="矩形 20"/>
          <p:cNvSpPr/>
          <p:nvPr/>
        </p:nvSpPr>
        <p:spPr>
          <a:xfrm>
            <a:off x="5051861" y="5261033"/>
            <a:ext cx="2091454" cy="830997"/>
          </a:xfrm>
          <a:prstGeom prst="rect">
            <a:avLst/>
          </a:prstGeom>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2" name="矩形 21"/>
          <p:cNvSpPr/>
          <p:nvPr/>
        </p:nvSpPr>
        <p:spPr>
          <a:xfrm>
            <a:off x="8610570" y="4820802"/>
            <a:ext cx="2091454" cy="830997"/>
          </a:xfrm>
          <a:prstGeom prst="rect">
            <a:avLst/>
          </a:prstGeom>
        </p:spPr>
        <p:txBody>
          <a:bodyPr wrap="square">
            <a:spAutoFit/>
          </a:bodyPr>
          <a:lstStyle/>
          <a:p>
            <a:pPr algn="ctr"/>
            <a:r>
              <a:rPr lang="zh-CN" altLang="en-US" sz="160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3" name="标题 2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250" fill="hold"/>
                                            <p:tgtEl>
                                              <p:spTgt spid="17"/>
                                            </p:tgtEl>
                                            <p:attrNameLst>
                                              <p:attrName>ppt_w</p:attrName>
                                            </p:attrNameLst>
                                          </p:cBhvr>
                                          <p:tavLst>
                                            <p:tav tm="0">
                                              <p:val>
                                                <p:fltVal val="0"/>
                                              </p:val>
                                            </p:tav>
                                            <p:tav tm="100000">
                                              <p:val>
                                                <p:strVal val="#ppt_w"/>
                                              </p:val>
                                            </p:tav>
                                          </p:tavLst>
                                        </p:anim>
                                        <p:anim calcmode="lin" valueType="num">
                                          <p:cBhvr>
                                            <p:cTn id="21" dur="250" fill="hold"/>
                                            <p:tgtEl>
                                              <p:spTgt spid="17"/>
                                            </p:tgtEl>
                                            <p:attrNameLst>
                                              <p:attrName>ppt_h</p:attrName>
                                            </p:attrNameLst>
                                          </p:cBhvr>
                                          <p:tavLst>
                                            <p:tav tm="0">
                                              <p:val>
                                                <p:fltVal val="0"/>
                                              </p:val>
                                            </p:tav>
                                            <p:tav tm="100000">
                                              <p:val>
                                                <p:strVal val="#ppt_h"/>
                                              </p:val>
                                            </p:tav>
                                          </p:tavLst>
                                        </p:anim>
                                        <p:animEffect transition="in" filter="fade">
                                          <p:cBhvr>
                                            <p:cTn id="22" dur="250"/>
                                            <p:tgtEl>
                                              <p:spTgt spid="17"/>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heel(1)">
                                          <p:cBhvr>
                                            <p:cTn id="26" dur="250"/>
                                            <p:tgtEl>
                                              <p:spTgt spid="16"/>
                                            </p:tgtEl>
                                          </p:cBhvr>
                                        </p:animEffect>
                                      </p:childTnLst>
                                    </p:cTn>
                                  </p:par>
                                </p:childTnLst>
                              </p:cTn>
                            </p:par>
                            <p:par>
                              <p:cTn id="27" fill="hold">
                                <p:stCondLst>
                                  <p:cond delay="2000"/>
                                </p:stCondLst>
                                <p:childTnLst>
                                  <p:par>
                                    <p:cTn id="28" presetID="2" presetClass="entr" presetSubtype="1" fill="hold" grpId="0" nodeType="afterEffect" p14:presetBounceEnd="60000">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14:bounceEnd="60000">
                                          <p:cBhvr additive="base">
                                            <p:cTn id="30" dur="50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19"/>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1" fill="hold" grpId="0" nodeType="afterEffect" p14:presetBounceEnd="80000">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14:bounceEnd="80000">
                                          <p:cBhvr additive="base">
                                            <p:cTn id="35" dur="500" fill="hold"/>
                                            <p:tgtEl>
                                              <p:spTgt spid="18"/>
                                            </p:tgtEl>
                                            <p:attrNameLst>
                                              <p:attrName>ppt_x</p:attrName>
                                            </p:attrNameLst>
                                          </p:cBhvr>
                                          <p:tavLst>
                                            <p:tav tm="0">
                                              <p:val>
                                                <p:strVal val="#ppt_x"/>
                                              </p:val>
                                            </p:tav>
                                            <p:tav tm="100000">
                                              <p:val>
                                                <p:strVal val="#ppt_x"/>
                                              </p:val>
                                            </p:tav>
                                          </p:tavLst>
                                        </p:anim>
                                        <p:anim calcmode="lin" valueType="num" p14:bounceEnd="80000">
                                          <p:cBhvr additive="base">
                                            <p:cTn id="36" dur="500" fill="hold"/>
                                            <p:tgtEl>
                                              <p:spTgt spid="18"/>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iterate type="lt">
                                        <p:tmPct val="10000"/>
                                      </p:iterate>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childTnLst>
                              </p:cTn>
                            </p:par>
                            <p:par>
                              <p:cTn id="43" fill="hold">
                                <p:stCondLst>
                                  <p:cond delay="4199"/>
                                </p:stCondLst>
                                <p:childTnLst>
                                  <p:par>
                                    <p:cTn id="44" presetID="53" presetClass="entr" presetSubtype="16"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250" fill="hold"/>
                                            <p:tgtEl>
                                              <p:spTgt spid="5"/>
                                            </p:tgtEl>
                                            <p:attrNameLst>
                                              <p:attrName>ppt_w</p:attrName>
                                            </p:attrNameLst>
                                          </p:cBhvr>
                                          <p:tavLst>
                                            <p:tav tm="0">
                                              <p:val>
                                                <p:fltVal val="0"/>
                                              </p:val>
                                            </p:tav>
                                            <p:tav tm="100000">
                                              <p:val>
                                                <p:strVal val="#ppt_w"/>
                                              </p:val>
                                            </p:tav>
                                          </p:tavLst>
                                        </p:anim>
                                        <p:anim calcmode="lin" valueType="num">
                                          <p:cBhvr>
                                            <p:cTn id="47" dur="250" fill="hold"/>
                                            <p:tgtEl>
                                              <p:spTgt spid="5"/>
                                            </p:tgtEl>
                                            <p:attrNameLst>
                                              <p:attrName>ppt_h</p:attrName>
                                            </p:attrNameLst>
                                          </p:cBhvr>
                                          <p:tavLst>
                                            <p:tav tm="0">
                                              <p:val>
                                                <p:fltVal val="0"/>
                                              </p:val>
                                            </p:tav>
                                            <p:tav tm="100000">
                                              <p:val>
                                                <p:strVal val="#ppt_h"/>
                                              </p:val>
                                            </p:tav>
                                          </p:tavLst>
                                        </p:anim>
                                        <p:animEffect transition="in" filter="fade">
                                          <p:cBhvr>
                                            <p:cTn id="48" dur="250"/>
                                            <p:tgtEl>
                                              <p:spTgt spid="5"/>
                                            </p:tgtEl>
                                          </p:cBhvr>
                                        </p:animEffect>
                                      </p:childTnLst>
                                    </p:cTn>
                                  </p:par>
                                </p:childTnLst>
                              </p:cTn>
                            </p:par>
                            <p:par>
                              <p:cTn id="49" fill="hold">
                                <p:stCondLst>
                                  <p:cond delay="4699"/>
                                </p:stCondLst>
                                <p:childTnLst>
                                  <p:par>
                                    <p:cTn id="50" presetID="53" presetClass="entr" presetSubtype="16"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250" fill="hold"/>
                                            <p:tgtEl>
                                              <p:spTgt spid="7"/>
                                            </p:tgtEl>
                                            <p:attrNameLst>
                                              <p:attrName>ppt_w</p:attrName>
                                            </p:attrNameLst>
                                          </p:cBhvr>
                                          <p:tavLst>
                                            <p:tav tm="0">
                                              <p:val>
                                                <p:fltVal val="0"/>
                                              </p:val>
                                            </p:tav>
                                            <p:tav tm="100000">
                                              <p:val>
                                                <p:strVal val="#ppt_w"/>
                                              </p:val>
                                            </p:tav>
                                          </p:tavLst>
                                        </p:anim>
                                        <p:anim calcmode="lin" valueType="num">
                                          <p:cBhvr>
                                            <p:cTn id="53" dur="250" fill="hold"/>
                                            <p:tgtEl>
                                              <p:spTgt spid="7"/>
                                            </p:tgtEl>
                                            <p:attrNameLst>
                                              <p:attrName>ppt_h</p:attrName>
                                            </p:attrNameLst>
                                          </p:cBhvr>
                                          <p:tavLst>
                                            <p:tav tm="0">
                                              <p:val>
                                                <p:fltVal val="0"/>
                                              </p:val>
                                            </p:tav>
                                            <p:tav tm="100000">
                                              <p:val>
                                                <p:strVal val="#ppt_h"/>
                                              </p:val>
                                            </p:tav>
                                          </p:tavLst>
                                        </p:anim>
                                        <p:animEffect transition="in" filter="fade">
                                          <p:cBhvr>
                                            <p:cTn id="54" dur="250"/>
                                            <p:tgtEl>
                                              <p:spTgt spid="7"/>
                                            </p:tgtEl>
                                          </p:cBhvr>
                                        </p:animEffect>
                                      </p:childTnLst>
                                    </p:cTn>
                                  </p:par>
                                </p:childTnLst>
                              </p:cTn>
                            </p:par>
                            <p:par>
                              <p:cTn id="55" fill="hold">
                                <p:stCondLst>
                                  <p:cond delay="5199"/>
                                </p:stCondLst>
                                <p:childTnLst>
                                  <p:par>
                                    <p:cTn id="56" presetID="21" presetClass="entr" presetSubtype="1" fill="hold" grpId="0" nodeType="after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heel(1)">
                                          <p:cBhvr>
                                            <p:cTn id="58" dur="250"/>
                                            <p:tgtEl>
                                              <p:spTgt spid="6"/>
                                            </p:tgtEl>
                                          </p:cBhvr>
                                        </p:animEffect>
                                      </p:childTnLst>
                                    </p:cTn>
                                  </p:par>
                                </p:childTnLst>
                              </p:cTn>
                            </p:par>
                            <p:par>
                              <p:cTn id="59" fill="hold">
                                <p:stCondLst>
                                  <p:cond delay="5699"/>
                                </p:stCondLst>
                                <p:childTnLst>
                                  <p:par>
                                    <p:cTn id="60" presetID="2" presetClass="entr" presetSubtype="1" fill="hold" grpId="0" nodeType="afterEffect" p14:presetBounceEnd="60000">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14:bounceEnd="60000">
                                          <p:cBhvr additive="base">
                                            <p:cTn id="62" dur="50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63" dur="500" fill="hold"/>
                                            <p:tgtEl>
                                              <p:spTgt spid="9"/>
                                            </p:tgtEl>
                                            <p:attrNameLst>
                                              <p:attrName>ppt_y</p:attrName>
                                            </p:attrNameLst>
                                          </p:cBhvr>
                                          <p:tavLst>
                                            <p:tav tm="0">
                                              <p:val>
                                                <p:strVal val="0-#ppt_h/2"/>
                                              </p:val>
                                            </p:tav>
                                            <p:tav tm="100000">
                                              <p:val>
                                                <p:strVal val="#ppt_y"/>
                                              </p:val>
                                            </p:tav>
                                          </p:tavLst>
                                        </p:anim>
                                      </p:childTnLst>
                                    </p:cTn>
                                  </p:par>
                                </p:childTnLst>
                              </p:cTn>
                            </p:par>
                            <p:par>
                              <p:cTn id="64" fill="hold">
                                <p:stCondLst>
                                  <p:cond delay="6199"/>
                                </p:stCondLst>
                                <p:childTnLst>
                                  <p:par>
                                    <p:cTn id="65" presetID="2" presetClass="entr" presetSubtype="1" fill="hold" grpId="0" nodeType="afterEffect" p14:presetBounceEnd="80000">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14:bounceEnd="80000">
                                          <p:cBhvr additive="base">
                                            <p:cTn id="67" dur="500" fill="hold"/>
                                            <p:tgtEl>
                                              <p:spTgt spid="8"/>
                                            </p:tgtEl>
                                            <p:attrNameLst>
                                              <p:attrName>ppt_x</p:attrName>
                                            </p:attrNameLst>
                                          </p:cBhvr>
                                          <p:tavLst>
                                            <p:tav tm="0">
                                              <p:val>
                                                <p:strVal val="#ppt_x"/>
                                              </p:val>
                                            </p:tav>
                                            <p:tav tm="100000">
                                              <p:val>
                                                <p:strVal val="#ppt_x"/>
                                              </p:val>
                                            </p:tav>
                                          </p:tavLst>
                                        </p:anim>
                                        <p:anim calcmode="lin" valueType="num" p14:bounceEnd="80000">
                                          <p:cBhvr additive="base">
                                            <p:cTn id="68" dur="500" fill="hold"/>
                                            <p:tgtEl>
                                              <p:spTgt spid="8"/>
                                            </p:tgtEl>
                                            <p:attrNameLst>
                                              <p:attrName>ppt_y</p:attrName>
                                            </p:attrNameLst>
                                          </p:cBhvr>
                                          <p:tavLst>
                                            <p:tav tm="0">
                                              <p:val>
                                                <p:strVal val="0-#ppt_h/2"/>
                                              </p:val>
                                            </p:tav>
                                            <p:tav tm="100000">
                                              <p:val>
                                                <p:strVal val="#ppt_y"/>
                                              </p:val>
                                            </p:tav>
                                          </p:tavLst>
                                        </p:anim>
                                      </p:childTnLst>
                                    </p:cTn>
                                  </p:par>
                                </p:childTnLst>
                              </p:cTn>
                            </p:par>
                            <p:par>
                              <p:cTn id="69" fill="hold">
                                <p:stCondLst>
                                  <p:cond delay="6699"/>
                                </p:stCondLst>
                                <p:childTnLst>
                                  <p:par>
                                    <p:cTn id="70" presetID="53" presetClass="entr" presetSubtype="16" fill="hold" grpId="0" nodeType="afterEffect">
                                      <p:stCondLst>
                                        <p:cond delay="0"/>
                                      </p:stCondLst>
                                      <p:iterate type="lt">
                                        <p:tmPct val="10000"/>
                                      </p:iterate>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Effect transition="in" filter="fade">
                                          <p:cBhvr>
                                            <p:cTn id="74" dur="500"/>
                                            <p:tgtEl>
                                              <p:spTgt spid="20"/>
                                            </p:tgtEl>
                                          </p:cBhvr>
                                        </p:animEffect>
                                      </p:childTnLst>
                                    </p:cTn>
                                  </p:par>
                                </p:childTnLst>
                              </p:cTn>
                            </p:par>
                            <p:par>
                              <p:cTn id="75" fill="hold">
                                <p:stCondLst>
                                  <p:cond delay="7650"/>
                                </p:stCondLst>
                                <p:childTnLst>
                                  <p:par>
                                    <p:cTn id="76" presetID="53" presetClass="entr" presetSubtype="16" fill="hold" grpId="0" nodeType="after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500" fill="hold"/>
                                            <p:tgtEl>
                                              <p:spTgt spid="10"/>
                                            </p:tgtEl>
                                            <p:attrNameLst>
                                              <p:attrName>ppt_w</p:attrName>
                                            </p:attrNameLst>
                                          </p:cBhvr>
                                          <p:tavLst>
                                            <p:tav tm="0">
                                              <p:val>
                                                <p:fltVal val="0"/>
                                              </p:val>
                                            </p:tav>
                                            <p:tav tm="100000">
                                              <p:val>
                                                <p:strVal val="#ppt_w"/>
                                              </p:val>
                                            </p:tav>
                                          </p:tavLst>
                                        </p:anim>
                                        <p:anim calcmode="lin" valueType="num">
                                          <p:cBhvr>
                                            <p:cTn id="79" dur="500" fill="hold"/>
                                            <p:tgtEl>
                                              <p:spTgt spid="10"/>
                                            </p:tgtEl>
                                            <p:attrNameLst>
                                              <p:attrName>ppt_h</p:attrName>
                                            </p:attrNameLst>
                                          </p:cBhvr>
                                          <p:tavLst>
                                            <p:tav tm="0">
                                              <p:val>
                                                <p:fltVal val="0"/>
                                              </p:val>
                                            </p:tav>
                                            <p:tav tm="100000">
                                              <p:val>
                                                <p:strVal val="#ppt_h"/>
                                              </p:val>
                                            </p:tav>
                                          </p:tavLst>
                                        </p:anim>
                                        <p:animEffect transition="in" filter="fade">
                                          <p:cBhvr>
                                            <p:cTn id="80" dur="500"/>
                                            <p:tgtEl>
                                              <p:spTgt spid="10"/>
                                            </p:tgtEl>
                                          </p:cBhvr>
                                        </p:animEffect>
                                      </p:childTnLst>
                                    </p:cTn>
                                  </p:par>
                                </p:childTnLst>
                              </p:cTn>
                            </p:par>
                            <p:par>
                              <p:cTn id="81" fill="hold">
                                <p:stCondLst>
                                  <p:cond delay="8150"/>
                                </p:stCondLst>
                                <p:childTnLst>
                                  <p:par>
                                    <p:cTn id="82" presetID="53" presetClass="entr" presetSubtype="16"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500" fill="hold"/>
                                            <p:tgtEl>
                                              <p:spTgt spid="12"/>
                                            </p:tgtEl>
                                            <p:attrNameLst>
                                              <p:attrName>ppt_w</p:attrName>
                                            </p:attrNameLst>
                                          </p:cBhvr>
                                          <p:tavLst>
                                            <p:tav tm="0">
                                              <p:val>
                                                <p:fltVal val="0"/>
                                              </p:val>
                                            </p:tav>
                                            <p:tav tm="100000">
                                              <p:val>
                                                <p:strVal val="#ppt_w"/>
                                              </p:val>
                                            </p:tav>
                                          </p:tavLst>
                                        </p:anim>
                                        <p:anim calcmode="lin" valueType="num">
                                          <p:cBhvr>
                                            <p:cTn id="85" dur="500" fill="hold"/>
                                            <p:tgtEl>
                                              <p:spTgt spid="12"/>
                                            </p:tgtEl>
                                            <p:attrNameLst>
                                              <p:attrName>ppt_h</p:attrName>
                                            </p:attrNameLst>
                                          </p:cBhvr>
                                          <p:tavLst>
                                            <p:tav tm="0">
                                              <p:val>
                                                <p:fltVal val="0"/>
                                              </p:val>
                                            </p:tav>
                                            <p:tav tm="100000">
                                              <p:val>
                                                <p:strVal val="#ppt_h"/>
                                              </p:val>
                                            </p:tav>
                                          </p:tavLst>
                                        </p:anim>
                                        <p:animEffect transition="in" filter="fade">
                                          <p:cBhvr>
                                            <p:cTn id="86" dur="500"/>
                                            <p:tgtEl>
                                              <p:spTgt spid="12"/>
                                            </p:tgtEl>
                                          </p:cBhvr>
                                        </p:animEffect>
                                      </p:childTnLst>
                                    </p:cTn>
                                  </p:par>
                                </p:childTnLst>
                              </p:cTn>
                            </p:par>
                            <p:par>
                              <p:cTn id="87" fill="hold">
                                <p:stCondLst>
                                  <p:cond delay="8650"/>
                                </p:stCondLst>
                                <p:childTnLst>
                                  <p:par>
                                    <p:cTn id="88" presetID="21" presetClass="entr" presetSubtype="1"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heel(1)">
                                          <p:cBhvr>
                                            <p:cTn id="90" dur="250"/>
                                            <p:tgtEl>
                                              <p:spTgt spid="11"/>
                                            </p:tgtEl>
                                          </p:cBhvr>
                                        </p:animEffect>
                                      </p:childTnLst>
                                    </p:cTn>
                                  </p:par>
                                </p:childTnLst>
                              </p:cTn>
                            </p:par>
                            <p:par>
                              <p:cTn id="91" fill="hold">
                                <p:stCondLst>
                                  <p:cond delay="9150"/>
                                </p:stCondLst>
                                <p:childTnLst>
                                  <p:par>
                                    <p:cTn id="92" presetID="2" presetClass="entr" presetSubtype="1" fill="hold" grpId="0" nodeType="afterEffect" p14:presetBounceEnd="60000">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14:bounceEnd="60000">
                                          <p:cBhvr additive="base">
                                            <p:cTn id="94" dur="5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95" dur="500" fill="hold"/>
                                            <p:tgtEl>
                                              <p:spTgt spid="14"/>
                                            </p:tgtEl>
                                            <p:attrNameLst>
                                              <p:attrName>ppt_y</p:attrName>
                                            </p:attrNameLst>
                                          </p:cBhvr>
                                          <p:tavLst>
                                            <p:tav tm="0">
                                              <p:val>
                                                <p:strVal val="0-#ppt_h/2"/>
                                              </p:val>
                                            </p:tav>
                                            <p:tav tm="100000">
                                              <p:val>
                                                <p:strVal val="#ppt_y"/>
                                              </p:val>
                                            </p:tav>
                                          </p:tavLst>
                                        </p:anim>
                                      </p:childTnLst>
                                    </p:cTn>
                                  </p:par>
                                </p:childTnLst>
                              </p:cTn>
                            </p:par>
                            <p:par>
                              <p:cTn id="96" fill="hold">
                                <p:stCondLst>
                                  <p:cond delay="9650"/>
                                </p:stCondLst>
                                <p:childTnLst>
                                  <p:par>
                                    <p:cTn id="97" presetID="2" presetClass="entr" presetSubtype="1" fill="hold" grpId="0" nodeType="afterEffect" p14:presetBounceEnd="80000">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14:bounceEnd="80000">
                                          <p:cBhvr additive="base">
                                            <p:cTn id="99" dur="500" fill="hold"/>
                                            <p:tgtEl>
                                              <p:spTgt spid="13"/>
                                            </p:tgtEl>
                                            <p:attrNameLst>
                                              <p:attrName>ppt_x</p:attrName>
                                            </p:attrNameLst>
                                          </p:cBhvr>
                                          <p:tavLst>
                                            <p:tav tm="0">
                                              <p:val>
                                                <p:strVal val="#ppt_x"/>
                                              </p:val>
                                            </p:tav>
                                            <p:tav tm="100000">
                                              <p:val>
                                                <p:strVal val="#ppt_x"/>
                                              </p:val>
                                            </p:tav>
                                          </p:tavLst>
                                        </p:anim>
                                        <p:anim calcmode="lin" valueType="num" p14:bounceEnd="80000">
                                          <p:cBhvr additive="base">
                                            <p:cTn id="100" dur="500" fill="hold"/>
                                            <p:tgtEl>
                                              <p:spTgt spid="13"/>
                                            </p:tgtEl>
                                            <p:attrNameLst>
                                              <p:attrName>ppt_y</p:attrName>
                                            </p:attrNameLst>
                                          </p:cBhvr>
                                          <p:tavLst>
                                            <p:tav tm="0">
                                              <p:val>
                                                <p:strVal val="0-#ppt_h/2"/>
                                              </p:val>
                                            </p:tav>
                                            <p:tav tm="100000">
                                              <p:val>
                                                <p:strVal val="#ppt_y"/>
                                              </p:val>
                                            </p:tav>
                                          </p:tavLst>
                                        </p:anim>
                                      </p:childTnLst>
                                    </p:cTn>
                                  </p:par>
                                </p:childTnLst>
                              </p:cTn>
                            </p:par>
                            <p:par>
                              <p:cTn id="101" fill="hold">
                                <p:stCondLst>
                                  <p:cond delay="10150"/>
                                </p:stCondLst>
                                <p:childTnLst>
                                  <p:par>
                                    <p:cTn id="102" presetID="53" presetClass="entr" presetSubtype="16" fill="hold" grpId="0" nodeType="afterEffect">
                                      <p:stCondLst>
                                        <p:cond delay="0"/>
                                      </p:stCondLst>
                                      <p:iterate type="lt">
                                        <p:tmPct val="10000"/>
                                      </p:iterate>
                                      <p:childTnLst>
                                        <p:set>
                                          <p:cBhvr>
                                            <p:cTn id="103" dur="1" fill="hold">
                                              <p:stCondLst>
                                                <p:cond delay="0"/>
                                              </p:stCondLst>
                                            </p:cTn>
                                            <p:tgtEl>
                                              <p:spTgt spid="22"/>
                                            </p:tgtEl>
                                            <p:attrNameLst>
                                              <p:attrName>style.visibility</p:attrName>
                                            </p:attrNameLst>
                                          </p:cBhvr>
                                          <p:to>
                                            <p:strVal val="visible"/>
                                          </p:to>
                                        </p:set>
                                        <p:anim calcmode="lin" valueType="num">
                                          <p:cBhvr>
                                            <p:cTn id="104" dur="500" fill="hold"/>
                                            <p:tgtEl>
                                              <p:spTgt spid="22"/>
                                            </p:tgtEl>
                                            <p:attrNameLst>
                                              <p:attrName>ppt_w</p:attrName>
                                            </p:attrNameLst>
                                          </p:cBhvr>
                                          <p:tavLst>
                                            <p:tav tm="0">
                                              <p:val>
                                                <p:fltVal val="0"/>
                                              </p:val>
                                            </p:tav>
                                            <p:tav tm="100000">
                                              <p:val>
                                                <p:strVal val="#ppt_w"/>
                                              </p:val>
                                            </p:tav>
                                          </p:tavLst>
                                        </p:anim>
                                        <p:anim calcmode="lin" valueType="num">
                                          <p:cBhvr>
                                            <p:cTn id="105" dur="500" fill="hold"/>
                                            <p:tgtEl>
                                              <p:spTgt spid="22"/>
                                            </p:tgtEl>
                                            <p:attrNameLst>
                                              <p:attrName>ppt_h</p:attrName>
                                            </p:attrNameLst>
                                          </p:cBhvr>
                                          <p:tavLst>
                                            <p:tav tm="0">
                                              <p:val>
                                                <p:fltVal val="0"/>
                                              </p:val>
                                            </p:tav>
                                            <p:tav tm="100000">
                                              <p:val>
                                                <p:strVal val="#ppt_h"/>
                                              </p:val>
                                            </p:tav>
                                          </p:tavLst>
                                        </p:anim>
                                        <p:animEffect transition="in" filter="fade">
                                          <p:cBhvr>
                                            <p:cTn id="10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7" grpId="0" animBg="1"/>
          <p:bldP spid="8" grpId="0"/>
          <p:bldP spid="9" grpId="0" animBg="1"/>
          <p:bldP spid="10" grpId="0" animBg="1"/>
          <p:bldGraphic spid="11" grpId="0">
            <p:bldAsOne/>
          </p:bldGraphic>
          <p:bldP spid="12" grpId="0" animBg="1"/>
          <p:bldP spid="13" grpId="0"/>
          <p:bldP spid="14" grpId="0" animBg="1"/>
          <p:bldP spid="15" grpId="0" animBg="1"/>
          <p:bldGraphic spid="16" grpId="0">
            <p:bldAsOne/>
          </p:bldGraphic>
          <p:bldP spid="17" grpId="0" animBg="1"/>
          <p:bldP spid="18" grpId="0"/>
          <p:bldP spid="19" grpId="0" animBg="1"/>
          <p:bldP spid="20" grpId="0"/>
          <p:bldP spid="2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250" fill="hold"/>
                                            <p:tgtEl>
                                              <p:spTgt spid="17"/>
                                            </p:tgtEl>
                                            <p:attrNameLst>
                                              <p:attrName>ppt_w</p:attrName>
                                            </p:attrNameLst>
                                          </p:cBhvr>
                                          <p:tavLst>
                                            <p:tav tm="0">
                                              <p:val>
                                                <p:fltVal val="0"/>
                                              </p:val>
                                            </p:tav>
                                            <p:tav tm="100000">
                                              <p:val>
                                                <p:strVal val="#ppt_w"/>
                                              </p:val>
                                            </p:tav>
                                          </p:tavLst>
                                        </p:anim>
                                        <p:anim calcmode="lin" valueType="num">
                                          <p:cBhvr>
                                            <p:cTn id="21" dur="250" fill="hold"/>
                                            <p:tgtEl>
                                              <p:spTgt spid="17"/>
                                            </p:tgtEl>
                                            <p:attrNameLst>
                                              <p:attrName>ppt_h</p:attrName>
                                            </p:attrNameLst>
                                          </p:cBhvr>
                                          <p:tavLst>
                                            <p:tav tm="0">
                                              <p:val>
                                                <p:fltVal val="0"/>
                                              </p:val>
                                            </p:tav>
                                            <p:tav tm="100000">
                                              <p:val>
                                                <p:strVal val="#ppt_h"/>
                                              </p:val>
                                            </p:tav>
                                          </p:tavLst>
                                        </p:anim>
                                        <p:animEffect transition="in" filter="fade">
                                          <p:cBhvr>
                                            <p:cTn id="22" dur="250"/>
                                            <p:tgtEl>
                                              <p:spTgt spid="17"/>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heel(1)">
                                          <p:cBhvr>
                                            <p:cTn id="26" dur="250"/>
                                            <p:tgtEl>
                                              <p:spTgt spid="16"/>
                                            </p:tgtEl>
                                          </p:cBhvr>
                                        </p:animEffect>
                                      </p:childTnLst>
                                    </p:cTn>
                                  </p:par>
                                </p:childTnLst>
                              </p:cTn>
                            </p:par>
                            <p:par>
                              <p:cTn id="27" fill="hold">
                                <p:stCondLst>
                                  <p:cond delay="2000"/>
                                </p:stCondLst>
                                <p:childTnLst>
                                  <p:par>
                                    <p:cTn id="28" presetID="2" presetClass="entr" presetSubtype="1"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ppt_x"/>
                                              </p:val>
                                            </p:tav>
                                            <p:tav tm="100000">
                                              <p:val>
                                                <p:strVal val="#ppt_x"/>
                                              </p:val>
                                            </p:tav>
                                          </p:tavLst>
                                        </p:anim>
                                        <p:anim calcmode="lin" valueType="num">
                                          <p:cBhvr additive="base">
                                            <p:cTn id="31" dur="500" fill="hold"/>
                                            <p:tgtEl>
                                              <p:spTgt spid="19"/>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1"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iterate type="lt">
                                        <p:tmPct val="10000"/>
                                      </p:iterate>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childTnLst>
                              </p:cTn>
                            </p:par>
                            <p:par>
                              <p:cTn id="43" fill="hold">
                                <p:stCondLst>
                                  <p:cond delay="4199"/>
                                </p:stCondLst>
                                <p:childTnLst>
                                  <p:par>
                                    <p:cTn id="44" presetID="53" presetClass="entr" presetSubtype="16"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250" fill="hold"/>
                                            <p:tgtEl>
                                              <p:spTgt spid="5"/>
                                            </p:tgtEl>
                                            <p:attrNameLst>
                                              <p:attrName>ppt_w</p:attrName>
                                            </p:attrNameLst>
                                          </p:cBhvr>
                                          <p:tavLst>
                                            <p:tav tm="0">
                                              <p:val>
                                                <p:fltVal val="0"/>
                                              </p:val>
                                            </p:tav>
                                            <p:tav tm="100000">
                                              <p:val>
                                                <p:strVal val="#ppt_w"/>
                                              </p:val>
                                            </p:tav>
                                          </p:tavLst>
                                        </p:anim>
                                        <p:anim calcmode="lin" valueType="num">
                                          <p:cBhvr>
                                            <p:cTn id="47" dur="250" fill="hold"/>
                                            <p:tgtEl>
                                              <p:spTgt spid="5"/>
                                            </p:tgtEl>
                                            <p:attrNameLst>
                                              <p:attrName>ppt_h</p:attrName>
                                            </p:attrNameLst>
                                          </p:cBhvr>
                                          <p:tavLst>
                                            <p:tav tm="0">
                                              <p:val>
                                                <p:fltVal val="0"/>
                                              </p:val>
                                            </p:tav>
                                            <p:tav tm="100000">
                                              <p:val>
                                                <p:strVal val="#ppt_h"/>
                                              </p:val>
                                            </p:tav>
                                          </p:tavLst>
                                        </p:anim>
                                        <p:animEffect transition="in" filter="fade">
                                          <p:cBhvr>
                                            <p:cTn id="48" dur="250"/>
                                            <p:tgtEl>
                                              <p:spTgt spid="5"/>
                                            </p:tgtEl>
                                          </p:cBhvr>
                                        </p:animEffect>
                                      </p:childTnLst>
                                    </p:cTn>
                                  </p:par>
                                </p:childTnLst>
                              </p:cTn>
                            </p:par>
                            <p:par>
                              <p:cTn id="49" fill="hold">
                                <p:stCondLst>
                                  <p:cond delay="4699"/>
                                </p:stCondLst>
                                <p:childTnLst>
                                  <p:par>
                                    <p:cTn id="50" presetID="53" presetClass="entr" presetSubtype="16"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250" fill="hold"/>
                                            <p:tgtEl>
                                              <p:spTgt spid="7"/>
                                            </p:tgtEl>
                                            <p:attrNameLst>
                                              <p:attrName>ppt_w</p:attrName>
                                            </p:attrNameLst>
                                          </p:cBhvr>
                                          <p:tavLst>
                                            <p:tav tm="0">
                                              <p:val>
                                                <p:fltVal val="0"/>
                                              </p:val>
                                            </p:tav>
                                            <p:tav tm="100000">
                                              <p:val>
                                                <p:strVal val="#ppt_w"/>
                                              </p:val>
                                            </p:tav>
                                          </p:tavLst>
                                        </p:anim>
                                        <p:anim calcmode="lin" valueType="num">
                                          <p:cBhvr>
                                            <p:cTn id="53" dur="250" fill="hold"/>
                                            <p:tgtEl>
                                              <p:spTgt spid="7"/>
                                            </p:tgtEl>
                                            <p:attrNameLst>
                                              <p:attrName>ppt_h</p:attrName>
                                            </p:attrNameLst>
                                          </p:cBhvr>
                                          <p:tavLst>
                                            <p:tav tm="0">
                                              <p:val>
                                                <p:fltVal val="0"/>
                                              </p:val>
                                            </p:tav>
                                            <p:tav tm="100000">
                                              <p:val>
                                                <p:strVal val="#ppt_h"/>
                                              </p:val>
                                            </p:tav>
                                          </p:tavLst>
                                        </p:anim>
                                        <p:animEffect transition="in" filter="fade">
                                          <p:cBhvr>
                                            <p:cTn id="54" dur="250"/>
                                            <p:tgtEl>
                                              <p:spTgt spid="7"/>
                                            </p:tgtEl>
                                          </p:cBhvr>
                                        </p:animEffect>
                                      </p:childTnLst>
                                    </p:cTn>
                                  </p:par>
                                </p:childTnLst>
                              </p:cTn>
                            </p:par>
                            <p:par>
                              <p:cTn id="55" fill="hold">
                                <p:stCondLst>
                                  <p:cond delay="5199"/>
                                </p:stCondLst>
                                <p:childTnLst>
                                  <p:par>
                                    <p:cTn id="56" presetID="21" presetClass="entr" presetSubtype="1" fill="hold" grpId="0" nodeType="after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heel(1)">
                                          <p:cBhvr>
                                            <p:cTn id="58" dur="250"/>
                                            <p:tgtEl>
                                              <p:spTgt spid="6"/>
                                            </p:tgtEl>
                                          </p:cBhvr>
                                        </p:animEffect>
                                      </p:childTnLst>
                                    </p:cTn>
                                  </p:par>
                                </p:childTnLst>
                              </p:cTn>
                            </p:par>
                            <p:par>
                              <p:cTn id="59" fill="hold">
                                <p:stCondLst>
                                  <p:cond delay="5699"/>
                                </p:stCondLst>
                                <p:childTnLst>
                                  <p:par>
                                    <p:cTn id="60" presetID="2" presetClass="entr" presetSubtype="1"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fill="hold"/>
                                            <p:tgtEl>
                                              <p:spTgt spid="9"/>
                                            </p:tgtEl>
                                            <p:attrNameLst>
                                              <p:attrName>ppt_x</p:attrName>
                                            </p:attrNameLst>
                                          </p:cBhvr>
                                          <p:tavLst>
                                            <p:tav tm="0">
                                              <p:val>
                                                <p:strVal val="#ppt_x"/>
                                              </p:val>
                                            </p:tav>
                                            <p:tav tm="100000">
                                              <p:val>
                                                <p:strVal val="#ppt_x"/>
                                              </p:val>
                                            </p:tav>
                                          </p:tavLst>
                                        </p:anim>
                                        <p:anim calcmode="lin" valueType="num">
                                          <p:cBhvr additive="base">
                                            <p:cTn id="63" dur="500" fill="hold"/>
                                            <p:tgtEl>
                                              <p:spTgt spid="9"/>
                                            </p:tgtEl>
                                            <p:attrNameLst>
                                              <p:attrName>ppt_y</p:attrName>
                                            </p:attrNameLst>
                                          </p:cBhvr>
                                          <p:tavLst>
                                            <p:tav tm="0">
                                              <p:val>
                                                <p:strVal val="0-#ppt_h/2"/>
                                              </p:val>
                                            </p:tav>
                                            <p:tav tm="100000">
                                              <p:val>
                                                <p:strVal val="#ppt_y"/>
                                              </p:val>
                                            </p:tav>
                                          </p:tavLst>
                                        </p:anim>
                                      </p:childTnLst>
                                    </p:cTn>
                                  </p:par>
                                </p:childTnLst>
                              </p:cTn>
                            </p:par>
                            <p:par>
                              <p:cTn id="64" fill="hold">
                                <p:stCondLst>
                                  <p:cond delay="6199"/>
                                </p:stCondLst>
                                <p:childTnLst>
                                  <p:par>
                                    <p:cTn id="65" presetID="2" presetClass="entr" presetSubtype="1"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ppt_x"/>
                                              </p:val>
                                            </p:tav>
                                            <p:tav tm="100000">
                                              <p:val>
                                                <p:strVal val="#ppt_x"/>
                                              </p:val>
                                            </p:tav>
                                          </p:tavLst>
                                        </p:anim>
                                        <p:anim calcmode="lin" valueType="num">
                                          <p:cBhvr additive="base">
                                            <p:cTn id="68" dur="500" fill="hold"/>
                                            <p:tgtEl>
                                              <p:spTgt spid="8"/>
                                            </p:tgtEl>
                                            <p:attrNameLst>
                                              <p:attrName>ppt_y</p:attrName>
                                            </p:attrNameLst>
                                          </p:cBhvr>
                                          <p:tavLst>
                                            <p:tav tm="0">
                                              <p:val>
                                                <p:strVal val="0-#ppt_h/2"/>
                                              </p:val>
                                            </p:tav>
                                            <p:tav tm="100000">
                                              <p:val>
                                                <p:strVal val="#ppt_y"/>
                                              </p:val>
                                            </p:tav>
                                          </p:tavLst>
                                        </p:anim>
                                      </p:childTnLst>
                                    </p:cTn>
                                  </p:par>
                                </p:childTnLst>
                              </p:cTn>
                            </p:par>
                            <p:par>
                              <p:cTn id="69" fill="hold">
                                <p:stCondLst>
                                  <p:cond delay="6699"/>
                                </p:stCondLst>
                                <p:childTnLst>
                                  <p:par>
                                    <p:cTn id="70" presetID="53" presetClass="entr" presetSubtype="16" fill="hold" grpId="0" nodeType="afterEffect">
                                      <p:stCondLst>
                                        <p:cond delay="0"/>
                                      </p:stCondLst>
                                      <p:iterate type="lt">
                                        <p:tmPct val="10000"/>
                                      </p:iterate>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Effect transition="in" filter="fade">
                                          <p:cBhvr>
                                            <p:cTn id="74" dur="500"/>
                                            <p:tgtEl>
                                              <p:spTgt spid="20"/>
                                            </p:tgtEl>
                                          </p:cBhvr>
                                        </p:animEffect>
                                      </p:childTnLst>
                                    </p:cTn>
                                  </p:par>
                                </p:childTnLst>
                              </p:cTn>
                            </p:par>
                            <p:par>
                              <p:cTn id="75" fill="hold">
                                <p:stCondLst>
                                  <p:cond delay="7650"/>
                                </p:stCondLst>
                                <p:childTnLst>
                                  <p:par>
                                    <p:cTn id="76" presetID="53" presetClass="entr" presetSubtype="16" fill="hold" grpId="0" nodeType="after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500" fill="hold"/>
                                            <p:tgtEl>
                                              <p:spTgt spid="10"/>
                                            </p:tgtEl>
                                            <p:attrNameLst>
                                              <p:attrName>ppt_w</p:attrName>
                                            </p:attrNameLst>
                                          </p:cBhvr>
                                          <p:tavLst>
                                            <p:tav tm="0">
                                              <p:val>
                                                <p:fltVal val="0"/>
                                              </p:val>
                                            </p:tav>
                                            <p:tav tm="100000">
                                              <p:val>
                                                <p:strVal val="#ppt_w"/>
                                              </p:val>
                                            </p:tav>
                                          </p:tavLst>
                                        </p:anim>
                                        <p:anim calcmode="lin" valueType="num">
                                          <p:cBhvr>
                                            <p:cTn id="79" dur="500" fill="hold"/>
                                            <p:tgtEl>
                                              <p:spTgt spid="10"/>
                                            </p:tgtEl>
                                            <p:attrNameLst>
                                              <p:attrName>ppt_h</p:attrName>
                                            </p:attrNameLst>
                                          </p:cBhvr>
                                          <p:tavLst>
                                            <p:tav tm="0">
                                              <p:val>
                                                <p:fltVal val="0"/>
                                              </p:val>
                                            </p:tav>
                                            <p:tav tm="100000">
                                              <p:val>
                                                <p:strVal val="#ppt_h"/>
                                              </p:val>
                                            </p:tav>
                                          </p:tavLst>
                                        </p:anim>
                                        <p:animEffect transition="in" filter="fade">
                                          <p:cBhvr>
                                            <p:cTn id="80" dur="500"/>
                                            <p:tgtEl>
                                              <p:spTgt spid="10"/>
                                            </p:tgtEl>
                                          </p:cBhvr>
                                        </p:animEffect>
                                      </p:childTnLst>
                                    </p:cTn>
                                  </p:par>
                                </p:childTnLst>
                              </p:cTn>
                            </p:par>
                            <p:par>
                              <p:cTn id="81" fill="hold">
                                <p:stCondLst>
                                  <p:cond delay="8150"/>
                                </p:stCondLst>
                                <p:childTnLst>
                                  <p:par>
                                    <p:cTn id="82" presetID="53" presetClass="entr" presetSubtype="16"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500" fill="hold"/>
                                            <p:tgtEl>
                                              <p:spTgt spid="12"/>
                                            </p:tgtEl>
                                            <p:attrNameLst>
                                              <p:attrName>ppt_w</p:attrName>
                                            </p:attrNameLst>
                                          </p:cBhvr>
                                          <p:tavLst>
                                            <p:tav tm="0">
                                              <p:val>
                                                <p:fltVal val="0"/>
                                              </p:val>
                                            </p:tav>
                                            <p:tav tm="100000">
                                              <p:val>
                                                <p:strVal val="#ppt_w"/>
                                              </p:val>
                                            </p:tav>
                                          </p:tavLst>
                                        </p:anim>
                                        <p:anim calcmode="lin" valueType="num">
                                          <p:cBhvr>
                                            <p:cTn id="85" dur="500" fill="hold"/>
                                            <p:tgtEl>
                                              <p:spTgt spid="12"/>
                                            </p:tgtEl>
                                            <p:attrNameLst>
                                              <p:attrName>ppt_h</p:attrName>
                                            </p:attrNameLst>
                                          </p:cBhvr>
                                          <p:tavLst>
                                            <p:tav tm="0">
                                              <p:val>
                                                <p:fltVal val="0"/>
                                              </p:val>
                                            </p:tav>
                                            <p:tav tm="100000">
                                              <p:val>
                                                <p:strVal val="#ppt_h"/>
                                              </p:val>
                                            </p:tav>
                                          </p:tavLst>
                                        </p:anim>
                                        <p:animEffect transition="in" filter="fade">
                                          <p:cBhvr>
                                            <p:cTn id="86" dur="500"/>
                                            <p:tgtEl>
                                              <p:spTgt spid="12"/>
                                            </p:tgtEl>
                                          </p:cBhvr>
                                        </p:animEffect>
                                      </p:childTnLst>
                                    </p:cTn>
                                  </p:par>
                                </p:childTnLst>
                              </p:cTn>
                            </p:par>
                            <p:par>
                              <p:cTn id="87" fill="hold">
                                <p:stCondLst>
                                  <p:cond delay="8650"/>
                                </p:stCondLst>
                                <p:childTnLst>
                                  <p:par>
                                    <p:cTn id="88" presetID="21" presetClass="entr" presetSubtype="1"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heel(1)">
                                          <p:cBhvr>
                                            <p:cTn id="90" dur="250"/>
                                            <p:tgtEl>
                                              <p:spTgt spid="11"/>
                                            </p:tgtEl>
                                          </p:cBhvr>
                                        </p:animEffect>
                                      </p:childTnLst>
                                    </p:cTn>
                                  </p:par>
                                </p:childTnLst>
                              </p:cTn>
                            </p:par>
                            <p:par>
                              <p:cTn id="91" fill="hold">
                                <p:stCondLst>
                                  <p:cond delay="9150"/>
                                </p:stCondLst>
                                <p:childTnLst>
                                  <p:par>
                                    <p:cTn id="92" presetID="2" presetClass="entr" presetSubtype="1"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 fill="hold"/>
                                            <p:tgtEl>
                                              <p:spTgt spid="14"/>
                                            </p:tgtEl>
                                            <p:attrNameLst>
                                              <p:attrName>ppt_x</p:attrName>
                                            </p:attrNameLst>
                                          </p:cBhvr>
                                          <p:tavLst>
                                            <p:tav tm="0">
                                              <p:val>
                                                <p:strVal val="#ppt_x"/>
                                              </p:val>
                                            </p:tav>
                                            <p:tav tm="100000">
                                              <p:val>
                                                <p:strVal val="#ppt_x"/>
                                              </p:val>
                                            </p:tav>
                                          </p:tavLst>
                                        </p:anim>
                                        <p:anim calcmode="lin" valueType="num">
                                          <p:cBhvr additive="base">
                                            <p:cTn id="95" dur="500" fill="hold"/>
                                            <p:tgtEl>
                                              <p:spTgt spid="14"/>
                                            </p:tgtEl>
                                            <p:attrNameLst>
                                              <p:attrName>ppt_y</p:attrName>
                                            </p:attrNameLst>
                                          </p:cBhvr>
                                          <p:tavLst>
                                            <p:tav tm="0">
                                              <p:val>
                                                <p:strVal val="0-#ppt_h/2"/>
                                              </p:val>
                                            </p:tav>
                                            <p:tav tm="100000">
                                              <p:val>
                                                <p:strVal val="#ppt_y"/>
                                              </p:val>
                                            </p:tav>
                                          </p:tavLst>
                                        </p:anim>
                                      </p:childTnLst>
                                    </p:cTn>
                                  </p:par>
                                </p:childTnLst>
                              </p:cTn>
                            </p:par>
                            <p:par>
                              <p:cTn id="96" fill="hold">
                                <p:stCondLst>
                                  <p:cond delay="9650"/>
                                </p:stCondLst>
                                <p:childTnLst>
                                  <p:par>
                                    <p:cTn id="97" presetID="2" presetClass="entr" presetSubtype="1" fill="hold" grpId="0" nodeType="after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additive="base">
                                            <p:cTn id="99" dur="500" fill="hold"/>
                                            <p:tgtEl>
                                              <p:spTgt spid="13"/>
                                            </p:tgtEl>
                                            <p:attrNameLst>
                                              <p:attrName>ppt_x</p:attrName>
                                            </p:attrNameLst>
                                          </p:cBhvr>
                                          <p:tavLst>
                                            <p:tav tm="0">
                                              <p:val>
                                                <p:strVal val="#ppt_x"/>
                                              </p:val>
                                            </p:tav>
                                            <p:tav tm="100000">
                                              <p:val>
                                                <p:strVal val="#ppt_x"/>
                                              </p:val>
                                            </p:tav>
                                          </p:tavLst>
                                        </p:anim>
                                        <p:anim calcmode="lin" valueType="num">
                                          <p:cBhvr additive="base">
                                            <p:cTn id="100" dur="500" fill="hold"/>
                                            <p:tgtEl>
                                              <p:spTgt spid="13"/>
                                            </p:tgtEl>
                                            <p:attrNameLst>
                                              <p:attrName>ppt_y</p:attrName>
                                            </p:attrNameLst>
                                          </p:cBhvr>
                                          <p:tavLst>
                                            <p:tav tm="0">
                                              <p:val>
                                                <p:strVal val="0-#ppt_h/2"/>
                                              </p:val>
                                            </p:tav>
                                            <p:tav tm="100000">
                                              <p:val>
                                                <p:strVal val="#ppt_y"/>
                                              </p:val>
                                            </p:tav>
                                          </p:tavLst>
                                        </p:anim>
                                      </p:childTnLst>
                                    </p:cTn>
                                  </p:par>
                                </p:childTnLst>
                              </p:cTn>
                            </p:par>
                            <p:par>
                              <p:cTn id="101" fill="hold">
                                <p:stCondLst>
                                  <p:cond delay="10150"/>
                                </p:stCondLst>
                                <p:childTnLst>
                                  <p:par>
                                    <p:cTn id="102" presetID="53" presetClass="entr" presetSubtype="16" fill="hold" grpId="0" nodeType="afterEffect">
                                      <p:stCondLst>
                                        <p:cond delay="0"/>
                                      </p:stCondLst>
                                      <p:iterate type="lt">
                                        <p:tmPct val="10000"/>
                                      </p:iterate>
                                      <p:childTnLst>
                                        <p:set>
                                          <p:cBhvr>
                                            <p:cTn id="103" dur="1" fill="hold">
                                              <p:stCondLst>
                                                <p:cond delay="0"/>
                                              </p:stCondLst>
                                            </p:cTn>
                                            <p:tgtEl>
                                              <p:spTgt spid="22"/>
                                            </p:tgtEl>
                                            <p:attrNameLst>
                                              <p:attrName>style.visibility</p:attrName>
                                            </p:attrNameLst>
                                          </p:cBhvr>
                                          <p:to>
                                            <p:strVal val="visible"/>
                                          </p:to>
                                        </p:set>
                                        <p:anim calcmode="lin" valueType="num">
                                          <p:cBhvr>
                                            <p:cTn id="104" dur="500" fill="hold"/>
                                            <p:tgtEl>
                                              <p:spTgt spid="22"/>
                                            </p:tgtEl>
                                            <p:attrNameLst>
                                              <p:attrName>ppt_w</p:attrName>
                                            </p:attrNameLst>
                                          </p:cBhvr>
                                          <p:tavLst>
                                            <p:tav tm="0">
                                              <p:val>
                                                <p:fltVal val="0"/>
                                              </p:val>
                                            </p:tav>
                                            <p:tav tm="100000">
                                              <p:val>
                                                <p:strVal val="#ppt_w"/>
                                              </p:val>
                                            </p:tav>
                                          </p:tavLst>
                                        </p:anim>
                                        <p:anim calcmode="lin" valueType="num">
                                          <p:cBhvr>
                                            <p:cTn id="105" dur="500" fill="hold"/>
                                            <p:tgtEl>
                                              <p:spTgt spid="22"/>
                                            </p:tgtEl>
                                            <p:attrNameLst>
                                              <p:attrName>ppt_h</p:attrName>
                                            </p:attrNameLst>
                                          </p:cBhvr>
                                          <p:tavLst>
                                            <p:tav tm="0">
                                              <p:val>
                                                <p:fltVal val="0"/>
                                              </p:val>
                                            </p:tav>
                                            <p:tav tm="100000">
                                              <p:val>
                                                <p:strVal val="#ppt_h"/>
                                              </p:val>
                                            </p:tav>
                                          </p:tavLst>
                                        </p:anim>
                                        <p:animEffect transition="in" filter="fade">
                                          <p:cBhvr>
                                            <p:cTn id="10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7" grpId="0" animBg="1"/>
          <p:bldP spid="8" grpId="0"/>
          <p:bldP spid="9" grpId="0" animBg="1"/>
          <p:bldP spid="10" grpId="0" animBg="1"/>
          <p:bldGraphic spid="11" grpId="0">
            <p:bldAsOne/>
          </p:bldGraphic>
          <p:bldP spid="12" grpId="0" animBg="1"/>
          <p:bldP spid="13" grpId="0"/>
          <p:bldP spid="14" grpId="0" animBg="1"/>
          <p:bldP spid="15" grpId="0" animBg="1"/>
          <p:bldGraphic spid="16" grpId="0">
            <p:bldAsOne/>
          </p:bldGraphic>
          <p:bldP spid="17" grpId="0" animBg="1"/>
          <p:bldP spid="18" grpId="0"/>
          <p:bldP spid="19" grpId="0" animBg="1"/>
          <p:bldP spid="20" grpId="0"/>
          <p:bldP spid="21" grpId="0"/>
          <p:bldP spid="22"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760155" y="958539"/>
            <a:ext cx="434078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sz="5400" b="1" dirty="0">
                <a:solidFill>
                  <a:schemeClr val="tx2"/>
                </a:solidFill>
                <a:latin typeface="微软雅黑" panose="020B0503020204020204" pitchFamily="34" charset="-122"/>
              </a:rPr>
              <a:t>成功项目展示</a:t>
            </a:r>
          </a:p>
        </p:txBody>
      </p:sp>
      <p:grpSp>
        <p:nvGrpSpPr>
          <p:cNvPr id="3" name="组合 2"/>
          <p:cNvGrpSpPr/>
          <p:nvPr/>
        </p:nvGrpSpPr>
        <p:grpSpPr bwMode="auto">
          <a:xfrm>
            <a:off x="7845071" y="1909450"/>
            <a:ext cx="1963992" cy="368300"/>
            <a:chOff x="7777461" y="3514044"/>
            <a:chExt cx="1963372" cy="369332"/>
          </a:xfrm>
        </p:grpSpPr>
        <p:sp>
          <p:nvSpPr>
            <p:cNvPr id="4" name="Oval 14@|1FFC:3382090|FBC:16777215|LFC:16777215|LBC:16777215"/>
            <p:cNvSpPr/>
            <p:nvPr/>
          </p:nvSpPr>
          <p:spPr>
            <a:xfrm>
              <a:off x="7777461" y="3625480"/>
              <a:ext cx="163482" cy="16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5" name="TextBox 15@|17FFC:16777215|FBC:16777215|LFC:16777215|LBC:16777215"/>
            <p:cNvSpPr txBox="1">
              <a:spLocks noChangeArrowheads="1"/>
            </p:cNvSpPr>
            <p:nvPr/>
          </p:nvSpPr>
          <p:spPr bwMode="auto">
            <a:xfrm>
              <a:off x="7940340" y="3514044"/>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6" name="组合 5"/>
          <p:cNvGrpSpPr/>
          <p:nvPr/>
        </p:nvGrpSpPr>
        <p:grpSpPr bwMode="auto">
          <a:xfrm>
            <a:off x="4896698" y="1939616"/>
            <a:ext cx="1963993" cy="369887"/>
            <a:chOff x="4829865" y="3545540"/>
            <a:chExt cx="1963372" cy="369332"/>
          </a:xfrm>
        </p:grpSpPr>
        <p:sp>
          <p:nvSpPr>
            <p:cNvPr id="7" name="TextBox 11@|17FFC:16777215|FBC:16777215|LFC:16777215|LBC:16777215"/>
            <p:cNvSpPr txBox="1">
              <a:spLocks noChangeArrowheads="1"/>
            </p:cNvSpPr>
            <p:nvPr/>
          </p:nvSpPr>
          <p:spPr bwMode="auto">
            <a:xfrm>
              <a:off x="4992744" y="3545540"/>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dirty="0">
                  <a:solidFill>
                    <a:schemeClr val="tx1">
                      <a:lumMod val="50000"/>
                      <a:lumOff val="50000"/>
                    </a:schemeClr>
                  </a:solidFill>
                  <a:latin typeface="微软雅黑" panose="020B0503020204020204" pitchFamily="34" charset="-122"/>
                </a:rPr>
                <a:t>请输入小节标题</a:t>
              </a:r>
            </a:p>
          </p:txBody>
        </p:sp>
        <p:sp>
          <p:nvSpPr>
            <p:cNvPr id="8" name="Oval 16@|1FFC:3382090|FBC:16777215|LFC:16777215|LBC:16777215"/>
            <p:cNvSpPr/>
            <p:nvPr/>
          </p:nvSpPr>
          <p:spPr>
            <a:xfrm>
              <a:off x="4829865" y="3626381"/>
              <a:ext cx="163483"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9" name="组合 8"/>
          <p:cNvGrpSpPr/>
          <p:nvPr/>
        </p:nvGrpSpPr>
        <p:grpSpPr bwMode="auto">
          <a:xfrm>
            <a:off x="4896698" y="2368238"/>
            <a:ext cx="1963993" cy="368300"/>
            <a:chOff x="4829865" y="3972976"/>
            <a:chExt cx="1963372" cy="369332"/>
          </a:xfrm>
        </p:grpSpPr>
        <p:sp>
          <p:nvSpPr>
            <p:cNvPr id="10" name="TextBox 13@|17FFC:16777215|FBC:16777215|LFC:16777215|LBC:16777215"/>
            <p:cNvSpPr txBox="1">
              <a:spLocks noChangeArrowheads="1"/>
            </p:cNvSpPr>
            <p:nvPr/>
          </p:nvSpPr>
          <p:spPr bwMode="auto">
            <a:xfrm>
              <a:off x="4992744" y="3972976"/>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sp>
          <p:nvSpPr>
            <p:cNvPr id="11" name="Oval 17@|1FFC:3382090|FBC:16777215|LFC:16777215|LBC:16777215"/>
            <p:cNvSpPr/>
            <p:nvPr/>
          </p:nvSpPr>
          <p:spPr>
            <a:xfrm>
              <a:off x="4829865" y="4084412"/>
              <a:ext cx="163483" cy="16237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12" name="组合 11"/>
          <p:cNvGrpSpPr/>
          <p:nvPr/>
        </p:nvGrpSpPr>
        <p:grpSpPr bwMode="auto">
          <a:xfrm>
            <a:off x="7845071" y="2361891"/>
            <a:ext cx="1963992" cy="369887"/>
            <a:chOff x="7777461" y="3967041"/>
            <a:chExt cx="1963372" cy="369332"/>
          </a:xfrm>
        </p:grpSpPr>
        <p:sp>
          <p:nvSpPr>
            <p:cNvPr id="13" name="Oval 20@|1FFC:3382090|FBC:16777215|LFC:16777215|LBC:16777215"/>
            <p:cNvSpPr/>
            <p:nvPr/>
          </p:nvSpPr>
          <p:spPr>
            <a:xfrm>
              <a:off x="7777461" y="4079584"/>
              <a:ext cx="163482"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14" name="TextBox 21@|17FFC:16777215|FBC:16777215|LFC:16777215|LBC:16777215"/>
            <p:cNvSpPr txBox="1">
              <a:spLocks noChangeArrowheads="1"/>
            </p:cNvSpPr>
            <p:nvPr/>
          </p:nvSpPr>
          <p:spPr bwMode="auto">
            <a:xfrm>
              <a:off x="7940340" y="3967041"/>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17" name="组合 16"/>
          <p:cNvGrpSpPr/>
          <p:nvPr/>
        </p:nvGrpSpPr>
        <p:grpSpPr>
          <a:xfrm>
            <a:off x="2746503" y="928359"/>
            <a:ext cx="1870613" cy="1868920"/>
            <a:chOff x="1991991" y="1508806"/>
            <a:chExt cx="1501200" cy="1500230"/>
          </a:xfrm>
        </p:grpSpPr>
        <p:sp>
          <p:nvSpPr>
            <p:cNvPr id="18" name="Freeform 5"/>
            <p:cNvSpPr/>
            <p:nvPr/>
          </p:nvSpPr>
          <p:spPr bwMode="auto">
            <a:xfrm rot="10800000">
              <a:off x="1991991" y="1508806"/>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3600">
                <a:solidFill>
                  <a:prstClr val="black"/>
                </a:solidFill>
              </a:endParaRPr>
            </a:p>
          </p:txBody>
        </p:sp>
        <p:sp>
          <p:nvSpPr>
            <p:cNvPr id="19" name="Freeform 5"/>
            <p:cNvSpPr/>
            <p:nvPr/>
          </p:nvSpPr>
          <p:spPr bwMode="auto">
            <a:xfrm rot="10800000">
              <a:off x="2159391" y="1675388"/>
              <a:ext cx="1166400" cy="1167066"/>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3600" dirty="0">
                <a:solidFill>
                  <a:prstClr val="black"/>
                </a:solidFill>
              </a:endParaRPr>
            </a:p>
          </p:txBody>
        </p:sp>
        <p:sp>
          <p:nvSpPr>
            <p:cNvPr id="20" name="TextBox 12"/>
            <p:cNvSpPr txBox="1"/>
            <p:nvPr/>
          </p:nvSpPr>
          <p:spPr>
            <a:xfrm>
              <a:off x="2393986" y="1866563"/>
              <a:ext cx="739579" cy="815299"/>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6600" b="0" dirty="0">
                  <a:ln w="12700">
                    <a:noFill/>
                  </a:ln>
                  <a:solidFill>
                    <a:schemeClr val="bg1"/>
                  </a:solidFill>
                  <a:effectLst/>
                </a:rPr>
                <a:t>03</a:t>
              </a:r>
              <a:endParaRPr lang="zh-CN" altLang="en-US" sz="6600" b="0" dirty="0">
                <a:ln w="12700">
                  <a:noFill/>
                </a:ln>
                <a:solidFill>
                  <a:schemeClr val="bg1"/>
                </a:solidFill>
                <a:effectLst/>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Freeform 6"/>
          <p:cNvSpPr/>
          <p:nvPr/>
        </p:nvSpPr>
        <p:spPr bwMode="auto">
          <a:xfrm>
            <a:off x="7917570" y="1753155"/>
            <a:ext cx="248674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gradFill>
            <a:gsLst>
              <a:gs pos="0">
                <a:schemeClr val="accent1">
                  <a:lumMod val="75000"/>
                </a:schemeClr>
              </a:gs>
              <a:gs pos="100000">
                <a:schemeClr val="accent1"/>
              </a:gs>
            </a:gsLst>
            <a:lin ang="5400000" scaled="0"/>
          </a:gradFill>
          <a:ln w="25400">
            <a:gradFill>
              <a:gsLst>
                <a:gs pos="0">
                  <a:schemeClr val="accent1"/>
                </a:gs>
                <a:gs pos="100000">
                  <a:schemeClr val="accent1">
                    <a:lumMod val="75000"/>
                  </a:schemeClr>
                </a:gs>
              </a:gsLst>
              <a:lin ang="5400000" scaled="0"/>
            </a:gradFill>
          </a:ln>
          <a:effectLst>
            <a:outerShdw blurRad="228600" dist="228600" dir="5400000" algn="t" rotWithShape="0">
              <a:prstClr val="black">
                <a:alpha val="30000"/>
              </a:prstClr>
            </a:outerShdw>
          </a:effectLst>
        </p:spPr>
        <p:txBody>
          <a:bodyPr vert="horz" wrap="square" lIns="91440" tIns="756000" rIns="91440" bIns="45720" numCol="1" anchor="t" anchorCtr="0" compatLnSpc="1"/>
          <a:lstStyle/>
          <a:p>
            <a:pPr algn="ctr" defTabSz="913765">
              <a:lnSpc>
                <a:spcPts val="1500"/>
              </a:lnSpc>
              <a:defRPr/>
            </a:pPr>
            <a:r>
              <a:rPr lang="en-US" altLang="zh-CN" sz="5465" kern="0" dirty="0">
                <a:solidFill>
                  <a:srgbClr val="FFFFFF"/>
                </a:solidFill>
                <a:latin typeface="微软雅黑" panose="020B0503020204020204" pitchFamily="34" charset="-122"/>
                <a:cs typeface="UKIJ Qolyazma" pitchFamily="18" charset="0"/>
              </a:rPr>
              <a:t>72</a:t>
            </a:r>
            <a:r>
              <a:rPr lang="en-US" altLang="zh-CN" sz="2400" kern="0" dirty="0">
                <a:solidFill>
                  <a:srgbClr val="FFFFFF"/>
                </a:solidFill>
                <a:latin typeface="微软雅黑" panose="020B0503020204020204" pitchFamily="34" charset="-122"/>
                <a:cs typeface="UKIJ Qolyazma" pitchFamily="18" charset="0"/>
              </a:rPr>
              <a:t>%</a:t>
            </a:r>
          </a:p>
          <a:p>
            <a:pPr algn="ctr" defTabSz="913765">
              <a:lnSpc>
                <a:spcPts val="1500"/>
              </a:lnSpc>
              <a:defRPr/>
            </a:pPr>
            <a:r>
              <a:rPr lang="zh-CN" altLang="en-US" sz="1200" kern="0" dirty="0">
                <a:solidFill>
                  <a:srgbClr val="FFFFFF"/>
                </a:solidFill>
                <a:latin typeface="微软雅黑" panose="020B0503020204020204" pitchFamily="34" charset="-122"/>
              </a:rPr>
              <a:t>您的内容打在这里，或者通过复制您的文本后，在此框中选择粘贴。</a:t>
            </a:r>
          </a:p>
        </p:txBody>
      </p:sp>
      <p:sp>
        <p:nvSpPr>
          <p:cNvPr id="56" name="Freeform 7"/>
          <p:cNvSpPr/>
          <p:nvPr/>
        </p:nvSpPr>
        <p:spPr bwMode="auto">
          <a:xfrm>
            <a:off x="7917570" y="3476626"/>
            <a:ext cx="2486744" cy="931705"/>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gradFill>
            <a:gsLst>
              <a:gs pos="0">
                <a:schemeClr val="accent3">
                  <a:lumMod val="75000"/>
                </a:schemeClr>
              </a:gs>
              <a:gs pos="100000">
                <a:schemeClr val="accent3"/>
              </a:gs>
            </a:gsLst>
            <a:lin ang="5400000" scaled="0"/>
          </a:gradFill>
          <a:ln w="38100">
            <a:gradFill>
              <a:gsLst>
                <a:gs pos="0">
                  <a:schemeClr val="accent3"/>
                </a:gs>
                <a:gs pos="100000">
                  <a:schemeClr val="accent3">
                    <a:lumMod val="75000"/>
                  </a:schemeClr>
                </a:gs>
              </a:gsLst>
              <a:lin ang="5400000" scaled="0"/>
            </a:gradFill>
          </a:ln>
          <a:effectLst>
            <a:outerShdw blurRad="228600" dist="228600" dir="5400000" algn="t" rotWithShape="0">
              <a:prstClr val="black">
                <a:alpha val="30000"/>
              </a:prstClr>
            </a:outerShdw>
          </a:effectLst>
        </p:spPr>
        <p:txBody>
          <a:bodyPr vert="horz" wrap="square" lIns="91440" tIns="612000" rIns="91440" bIns="45720" numCol="1" anchor="t" anchorCtr="0" compatLnSpc="1"/>
          <a:lstStyle/>
          <a:p>
            <a:pPr algn="ctr" defTabSz="913765">
              <a:lnSpc>
                <a:spcPts val="1500"/>
              </a:lnSpc>
              <a:defRPr/>
            </a:pPr>
            <a:r>
              <a:rPr lang="en-US" altLang="zh-CN" sz="5465" kern="0">
                <a:solidFill>
                  <a:prstClr val="white"/>
                </a:solidFill>
                <a:latin typeface="微软雅黑" panose="020B0503020204020204" pitchFamily="34" charset="-122"/>
                <a:cs typeface="UKIJ Qolyazma" pitchFamily="18" charset="0"/>
              </a:rPr>
              <a:t>28</a:t>
            </a:r>
            <a:r>
              <a:rPr lang="en-US" altLang="zh-CN" sz="2400" kern="0">
                <a:solidFill>
                  <a:prstClr val="white"/>
                </a:solidFill>
                <a:latin typeface="微软雅黑" panose="020B0503020204020204" pitchFamily="34" charset="-122"/>
                <a:cs typeface="UKIJ Qolyazma" pitchFamily="18" charset="0"/>
              </a:rPr>
              <a:t>%</a:t>
            </a:r>
          </a:p>
          <a:p>
            <a:pPr defTabSz="913765">
              <a:defRPr/>
            </a:pPr>
            <a:endParaRPr lang="zh-CN" altLang="en-US" sz="2400" kern="0">
              <a:solidFill>
                <a:srgbClr val="151515"/>
              </a:solidFill>
              <a:latin typeface="微软雅黑" panose="020B0503020204020204" pitchFamily="34" charset="-122"/>
            </a:endParaRPr>
          </a:p>
        </p:txBody>
      </p:sp>
      <p:cxnSp>
        <p:nvCxnSpPr>
          <p:cNvPr id="61" name="直接连接符 60"/>
          <p:cNvCxnSpPr/>
          <p:nvPr/>
        </p:nvCxnSpPr>
        <p:spPr>
          <a:xfrm flipH="1">
            <a:off x="1686443" y="3254015"/>
            <a:ext cx="6231125" cy="0"/>
          </a:xfrm>
          <a:prstGeom prst="line">
            <a:avLst/>
          </a:prstGeom>
          <a:noFill/>
          <a:ln w="6350" cap="flat" cmpd="sng" algn="ctr">
            <a:solidFill>
              <a:srgbClr val="FFFFFF">
                <a:lumMod val="50000"/>
              </a:srgbClr>
            </a:solidFill>
            <a:prstDash val="solid"/>
            <a:miter lim="800000"/>
          </a:ln>
          <a:effectLst/>
        </p:spPr>
      </p:cxnSp>
      <p:cxnSp>
        <p:nvCxnSpPr>
          <p:cNvPr id="62" name="直接连接符 61"/>
          <p:cNvCxnSpPr>
            <a:stCxn id="56" idx="0"/>
          </p:cNvCxnSpPr>
          <p:nvPr/>
        </p:nvCxnSpPr>
        <p:spPr>
          <a:xfrm flipH="1">
            <a:off x="1686443" y="3476624"/>
            <a:ext cx="6231125" cy="0"/>
          </a:xfrm>
          <a:prstGeom prst="line">
            <a:avLst/>
          </a:prstGeom>
          <a:noFill/>
          <a:ln w="6350" cap="flat" cmpd="sng" algn="ctr">
            <a:solidFill>
              <a:srgbClr val="FFFFFF">
                <a:lumMod val="50000"/>
              </a:srgbClr>
            </a:solidFill>
            <a:prstDash val="solid"/>
            <a:miter lim="800000"/>
          </a:ln>
          <a:effectLst/>
        </p:spPr>
      </p:cxnSp>
      <p:sp>
        <p:nvSpPr>
          <p:cNvPr id="63" name="TextBox 13"/>
          <p:cNvSpPr txBox="1"/>
          <p:nvPr/>
        </p:nvSpPr>
        <p:spPr>
          <a:xfrm flipH="1">
            <a:off x="1686443" y="1709906"/>
            <a:ext cx="2787995" cy="441205"/>
          </a:xfrm>
          <a:prstGeom prst="rect">
            <a:avLst/>
          </a:prstGeom>
          <a:noFill/>
          <a:ln>
            <a:noFill/>
          </a:ln>
        </p:spPr>
        <p:txBody>
          <a:bodyPr wrap="square" lIns="91435" tIns="45717" rIns="91435"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defTabSz="913765">
              <a:defRPr/>
            </a:pPr>
            <a:r>
              <a:rPr lang="zh-CN" altLang="en-US" sz="2265" kern="0" dirty="0"/>
              <a:t>点击添加关键字</a:t>
            </a:r>
          </a:p>
        </p:txBody>
      </p:sp>
      <p:sp>
        <p:nvSpPr>
          <p:cNvPr id="64" name="TextBox 14"/>
          <p:cNvSpPr txBox="1"/>
          <p:nvPr/>
        </p:nvSpPr>
        <p:spPr>
          <a:xfrm>
            <a:off x="1686443" y="2120160"/>
            <a:ext cx="5252755" cy="972767"/>
          </a:xfrm>
          <a:prstGeom prst="rect">
            <a:avLst/>
          </a:prstGeom>
          <a:noFill/>
        </p:spPr>
        <p:txBody>
          <a:bodyPr wrap="square" lIns="91440" tIns="45720" rIns="91440" bIns="45720" rtlCol="0">
            <a:spAutoFit/>
          </a:bodyPr>
          <a:lstStyle/>
          <a:p>
            <a:pPr defTabSz="913765">
              <a:lnSpc>
                <a:spcPct val="130000"/>
              </a:lnSpc>
            </a:pPr>
            <a:r>
              <a:rPr lang="zh-CN" altLang="en-US" sz="1465" dirty="0">
                <a:solidFill>
                  <a:srgbClr val="151515">
                    <a:lumMod val="75000"/>
                    <a:lumOff val="25000"/>
                  </a:srgb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67" name="TextBox 15"/>
          <p:cNvSpPr txBox="1"/>
          <p:nvPr/>
        </p:nvSpPr>
        <p:spPr>
          <a:xfrm flipH="1">
            <a:off x="1686443" y="3690522"/>
            <a:ext cx="2787995" cy="441205"/>
          </a:xfrm>
          <a:prstGeom prst="rect">
            <a:avLst/>
          </a:prstGeom>
          <a:noFill/>
          <a:ln>
            <a:noFill/>
          </a:ln>
        </p:spPr>
        <p:txBody>
          <a:bodyPr wrap="square" lIns="91435" tIns="45717" rIns="91435"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defTabSz="913765">
              <a:defRPr/>
            </a:pPr>
            <a:r>
              <a:rPr lang="zh-CN" altLang="en-US" sz="2265" kern="0" dirty="0"/>
              <a:t>点击添加关键字</a:t>
            </a:r>
          </a:p>
        </p:txBody>
      </p:sp>
      <p:sp>
        <p:nvSpPr>
          <p:cNvPr id="68" name="TextBox 16"/>
          <p:cNvSpPr txBox="1"/>
          <p:nvPr/>
        </p:nvSpPr>
        <p:spPr>
          <a:xfrm>
            <a:off x="1686443" y="4100778"/>
            <a:ext cx="5252755" cy="972767"/>
          </a:xfrm>
          <a:prstGeom prst="rect">
            <a:avLst/>
          </a:prstGeom>
          <a:noFill/>
        </p:spPr>
        <p:txBody>
          <a:bodyPr wrap="square" lIns="91440" tIns="45720" rIns="91440" bIns="45720" rtlCol="0">
            <a:spAutoFit/>
          </a:bodyPr>
          <a:lstStyle/>
          <a:p>
            <a:pPr defTabSz="913765">
              <a:lnSpc>
                <a:spcPct val="130000"/>
              </a:lnSpc>
            </a:pPr>
            <a:r>
              <a:rPr lang="zh-CN" altLang="en-US" sz="1465" dirty="0">
                <a:solidFill>
                  <a:srgbClr val="151515">
                    <a:lumMod val="75000"/>
                    <a:lumOff val="25000"/>
                  </a:srgbClr>
                </a:solidFill>
                <a:latin typeface="微软雅黑" panose="020B0503020204020204" pitchFamily="34" charset="-122"/>
              </a:rPr>
              <a:t>您的内容打在这里，或者通过复制您的文本后，在此框中选择粘贴，并选择只保留文字。您的内容打在这里，或者通过复制您的</a:t>
            </a:r>
            <a:r>
              <a:rPr lang="zh-CN" altLang="en-US" sz="1465">
                <a:solidFill>
                  <a:srgbClr val="151515">
                    <a:lumMod val="75000"/>
                    <a:lumOff val="25000"/>
                  </a:srgbClr>
                </a:solidFill>
                <a:latin typeface="微软雅黑" panose="020B0503020204020204" pitchFamily="34" charset="-122"/>
              </a:rPr>
              <a:t>文本后您的内容打在这里。</a:t>
            </a:r>
          </a:p>
        </p:txBody>
      </p:sp>
      <p:sp>
        <p:nvSpPr>
          <p:cNvPr id="69" name="矩形 47"/>
          <p:cNvSpPr>
            <a:spLocks noChangeArrowheads="1"/>
          </p:cNvSpPr>
          <p:nvPr/>
        </p:nvSpPr>
        <p:spPr bwMode="auto">
          <a:xfrm>
            <a:off x="1583912" y="5409854"/>
            <a:ext cx="8942775" cy="63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defTabSz="913765">
              <a:lnSpc>
                <a:spcPct val="120000"/>
              </a:lnSpc>
              <a:spcBef>
                <a:spcPct val="0"/>
              </a:spcBef>
              <a:buNone/>
              <a:defRPr/>
            </a:pPr>
            <a:r>
              <a:rPr lang="zh-CN" altLang="en-US" sz="1465" kern="0" dirty="0">
                <a:solidFill>
                  <a:srgbClr val="151515">
                    <a:lumMod val="75000"/>
                    <a:lumOff val="25000"/>
                  </a:srgb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barn(outVertical)">
                                      <p:cBhvr>
                                        <p:cTn id="7" dur="500"/>
                                        <p:tgtEl>
                                          <p:spTgt spid="69"/>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 calcmode="lin" valueType="num">
                                      <p:cBhvr additive="base">
                                        <p:cTn id="11" dur="500"/>
                                        <p:tgtEl>
                                          <p:spTgt spid="55"/>
                                        </p:tgtEl>
                                        <p:attrNameLst>
                                          <p:attrName>ppt_y</p:attrName>
                                        </p:attrNameLst>
                                      </p:cBhvr>
                                      <p:tavLst>
                                        <p:tav tm="0">
                                          <p:val>
                                            <p:strVal val="#ppt_y+#ppt_h*1.125000"/>
                                          </p:val>
                                        </p:tav>
                                        <p:tav tm="100000">
                                          <p:val>
                                            <p:strVal val="#ppt_y"/>
                                          </p:val>
                                        </p:tav>
                                      </p:tavLst>
                                    </p:anim>
                                    <p:animEffect transition="in" filter="wipe(up)">
                                      <p:cBhvr>
                                        <p:cTn id="12" dur="500"/>
                                        <p:tgtEl>
                                          <p:spTgt spid="55"/>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additive="base">
                                        <p:cTn id="15" dur="500"/>
                                        <p:tgtEl>
                                          <p:spTgt spid="56"/>
                                        </p:tgtEl>
                                        <p:attrNameLst>
                                          <p:attrName>ppt_y</p:attrName>
                                        </p:attrNameLst>
                                      </p:cBhvr>
                                      <p:tavLst>
                                        <p:tav tm="0">
                                          <p:val>
                                            <p:strVal val="#ppt_y-#ppt_h*1.125000"/>
                                          </p:val>
                                        </p:tav>
                                        <p:tav tm="100000">
                                          <p:val>
                                            <p:strVal val="#ppt_y"/>
                                          </p:val>
                                        </p:tav>
                                      </p:tavLst>
                                    </p:anim>
                                    <p:animEffect transition="in" filter="wipe(down)">
                                      <p:cBhvr>
                                        <p:cTn id="16" dur="500"/>
                                        <p:tgtEl>
                                          <p:spTgt spid="56"/>
                                        </p:tgtEl>
                                      </p:cBhvr>
                                    </p:animEffect>
                                  </p:childTnLst>
                                </p:cTn>
                              </p:par>
                              <p:par>
                                <p:cTn id="17" presetID="22" presetClass="entr" presetSubtype="2" fill="hold" nodeType="withEffect">
                                  <p:stCondLst>
                                    <p:cond delay="400"/>
                                  </p:stCondLst>
                                  <p:childTnLst>
                                    <p:set>
                                      <p:cBhvr>
                                        <p:cTn id="18" dur="1" fill="hold">
                                          <p:stCondLst>
                                            <p:cond delay="0"/>
                                          </p:stCondLst>
                                        </p:cTn>
                                        <p:tgtEl>
                                          <p:spTgt spid="61"/>
                                        </p:tgtEl>
                                        <p:attrNameLst>
                                          <p:attrName>style.visibility</p:attrName>
                                        </p:attrNameLst>
                                      </p:cBhvr>
                                      <p:to>
                                        <p:strVal val="visible"/>
                                      </p:to>
                                    </p:set>
                                    <p:animEffect transition="in" filter="wipe(right)">
                                      <p:cBhvr>
                                        <p:cTn id="19" dur="500"/>
                                        <p:tgtEl>
                                          <p:spTgt spid="61"/>
                                        </p:tgtEl>
                                      </p:cBhvr>
                                    </p:animEffect>
                                  </p:childTnLst>
                                </p:cTn>
                              </p:par>
                              <p:par>
                                <p:cTn id="20" presetID="22" presetClass="entr" presetSubtype="2" fill="hold" nodeType="withEffect">
                                  <p:stCondLst>
                                    <p:cond delay="400"/>
                                  </p:stCondLst>
                                  <p:childTnLst>
                                    <p:set>
                                      <p:cBhvr>
                                        <p:cTn id="21" dur="1" fill="hold">
                                          <p:stCondLst>
                                            <p:cond delay="0"/>
                                          </p:stCondLst>
                                        </p:cTn>
                                        <p:tgtEl>
                                          <p:spTgt spid="62"/>
                                        </p:tgtEl>
                                        <p:attrNameLst>
                                          <p:attrName>style.visibility</p:attrName>
                                        </p:attrNameLst>
                                      </p:cBhvr>
                                      <p:to>
                                        <p:strVal val="visible"/>
                                      </p:to>
                                    </p:set>
                                    <p:animEffect transition="in" filter="wipe(right)">
                                      <p:cBhvr>
                                        <p:cTn id="22" dur="500"/>
                                        <p:tgtEl>
                                          <p:spTgt spid="62"/>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63"/>
                                        </p:tgtEl>
                                        <p:attrNameLst>
                                          <p:attrName>style.visibility</p:attrName>
                                        </p:attrNameLst>
                                      </p:cBhvr>
                                      <p:to>
                                        <p:strVal val="visible"/>
                                      </p:to>
                                    </p:set>
                                    <p:animEffect transition="in" filter="fade">
                                      <p:cBhvr>
                                        <p:cTn id="25" dur="100"/>
                                        <p:tgtEl>
                                          <p:spTgt spid="63"/>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64"/>
                                        </p:tgtEl>
                                        <p:attrNameLst>
                                          <p:attrName>style.visibility</p:attrName>
                                        </p:attrNameLst>
                                      </p:cBhvr>
                                      <p:to>
                                        <p:strVal val="visible"/>
                                      </p:to>
                                    </p:set>
                                    <p:animEffect transition="in" filter="fade">
                                      <p:cBhvr>
                                        <p:cTn id="28" dur="100"/>
                                        <p:tgtEl>
                                          <p:spTgt spid="64"/>
                                        </p:tgtEl>
                                      </p:cBhvr>
                                    </p:animEffect>
                                  </p:childTnLst>
                                </p:cTn>
                              </p:par>
                              <p:par>
                                <p:cTn id="29" presetID="10" presetClass="entr" presetSubtype="0" fill="hold" grpId="0" nodeType="withEffect">
                                  <p:stCondLst>
                                    <p:cond delay="1000"/>
                                  </p:stCondLst>
                                  <p:iterate type="lt">
                                    <p:tmPct val="10000"/>
                                  </p:iterate>
                                  <p:childTnLst>
                                    <p:set>
                                      <p:cBhvr>
                                        <p:cTn id="30" dur="1" fill="hold">
                                          <p:stCondLst>
                                            <p:cond delay="0"/>
                                          </p:stCondLst>
                                        </p:cTn>
                                        <p:tgtEl>
                                          <p:spTgt spid="67"/>
                                        </p:tgtEl>
                                        <p:attrNameLst>
                                          <p:attrName>style.visibility</p:attrName>
                                        </p:attrNameLst>
                                      </p:cBhvr>
                                      <p:to>
                                        <p:strVal val="visible"/>
                                      </p:to>
                                    </p:set>
                                    <p:animEffect transition="in" filter="fade">
                                      <p:cBhvr>
                                        <p:cTn id="31" dur="100"/>
                                        <p:tgtEl>
                                          <p:spTgt spid="67"/>
                                        </p:tgtEl>
                                      </p:cBhvr>
                                    </p:animEffect>
                                  </p:childTnLst>
                                </p:cTn>
                              </p:par>
                              <p:par>
                                <p:cTn id="32" presetID="10" presetClass="entr" presetSubtype="0" fill="hold" grpId="0" nodeType="withEffect">
                                  <p:stCondLst>
                                    <p:cond delay="1000"/>
                                  </p:stCondLst>
                                  <p:iterate type="lt">
                                    <p:tmPct val="10000"/>
                                  </p:iterate>
                                  <p:childTnLst>
                                    <p:set>
                                      <p:cBhvr>
                                        <p:cTn id="33" dur="1" fill="hold">
                                          <p:stCondLst>
                                            <p:cond delay="0"/>
                                          </p:stCondLst>
                                        </p:cTn>
                                        <p:tgtEl>
                                          <p:spTgt spid="68"/>
                                        </p:tgtEl>
                                        <p:attrNameLst>
                                          <p:attrName>style.visibility</p:attrName>
                                        </p:attrNameLst>
                                      </p:cBhvr>
                                      <p:to>
                                        <p:strVal val="visible"/>
                                      </p:to>
                                    </p:set>
                                    <p:animEffect transition="in" filter="fade">
                                      <p:cBhvr>
                                        <p:cTn id="34" dur="1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63" grpId="0"/>
      <p:bldP spid="64" grpId="0"/>
      <p:bldP spid="67" grpId="0"/>
      <p:bldP spid="68" grpId="0"/>
      <p:bldP spid="6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2"/>
          <p:cNvGrpSpPr/>
          <p:nvPr/>
        </p:nvGrpSpPr>
        <p:grpSpPr bwMode="auto">
          <a:xfrm>
            <a:off x="8131407" y="2644082"/>
            <a:ext cx="2227313" cy="2146300"/>
            <a:chOff x="0" y="0"/>
            <a:chExt cx="1671177" cy="1609411"/>
          </a:xfrm>
        </p:grpSpPr>
        <p:sp>
          <p:nvSpPr>
            <p:cNvPr id="4"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gradFill>
              <a:gsLst>
                <a:gs pos="0">
                  <a:schemeClr val="accent4">
                    <a:lumMod val="75000"/>
                  </a:schemeClr>
                </a:gs>
                <a:gs pos="100000">
                  <a:schemeClr val="accent4"/>
                </a:gs>
              </a:gsLst>
              <a:lin ang="5400000" scaled="0"/>
            </a:gradFill>
            <a:ln w="25400">
              <a:gradFill>
                <a:gsLst>
                  <a:gs pos="0">
                    <a:schemeClr val="accent4"/>
                  </a:gs>
                  <a:gs pos="100000">
                    <a:schemeClr val="accent4">
                      <a:lumMod val="75000"/>
                    </a:schemeClr>
                  </a:gs>
                </a:gsLst>
                <a:lin ang="5400000" scaled="0"/>
              </a:gradFill>
              <a:round/>
            </a:ln>
            <a:effectLst>
              <a:outerShdw blurRad="228600" dist="228600" dir="5400000" algn="t" rotWithShape="0">
                <a:prstClr val="black">
                  <a:alpha val="30000"/>
                </a:prstClr>
              </a:outerShdw>
            </a:effectLst>
          </p:spPr>
          <p:txBody>
            <a:bodyPr anchor="ctr"/>
            <a:lstStyle/>
            <a:p>
              <a:endParaRPr lang="zh-CN" altLang="en-US" sz="2400"/>
            </a:p>
          </p:txBody>
        </p:sp>
        <p:sp>
          <p:nvSpPr>
            <p:cNvPr id="5" name="TextBox 14"/>
            <p:cNvSpPr txBox="1">
              <a:spLocks noChangeArrowheads="1"/>
            </p:cNvSpPr>
            <p:nvPr/>
          </p:nvSpPr>
          <p:spPr bwMode="auto">
            <a:xfrm>
              <a:off x="680641" y="543095"/>
              <a:ext cx="523573" cy="49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735">
                  <a:solidFill>
                    <a:srgbClr val="FFFFFF"/>
                  </a:solidFill>
                  <a:latin typeface="Impact" panose="020B0806030902050204" charset="0"/>
                </a:rPr>
                <a:t>05</a:t>
              </a:r>
              <a:endParaRPr lang="zh-CN" altLang="en-US" sz="3735">
                <a:solidFill>
                  <a:srgbClr val="FFFFFF"/>
                </a:solidFill>
                <a:latin typeface="Impact" panose="020B0806030902050204" charset="0"/>
              </a:endParaRPr>
            </a:p>
          </p:txBody>
        </p:sp>
      </p:grpSp>
      <p:grpSp>
        <p:nvGrpSpPr>
          <p:cNvPr id="6" name="组合 15"/>
          <p:cNvGrpSpPr/>
          <p:nvPr/>
        </p:nvGrpSpPr>
        <p:grpSpPr bwMode="auto">
          <a:xfrm>
            <a:off x="6405874" y="2644082"/>
            <a:ext cx="2364933" cy="2146300"/>
            <a:chOff x="0" y="0"/>
            <a:chExt cx="1773781" cy="1609411"/>
          </a:xfrm>
        </p:grpSpPr>
        <p:grpSp>
          <p:nvGrpSpPr>
            <p:cNvPr id="7" name="组合 16"/>
            <p:cNvGrpSpPr/>
            <p:nvPr/>
          </p:nvGrpSpPr>
          <p:grpSpPr bwMode="auto">
            <a:xfrm>
              <a:off x="0" y="0"/>
              <a:ext cx="1773781" cy="1609411"/>
              <a:chOff x="0" y="0"/>
              <a:chExt cx="1773781" cy="1609411"/>
            </a:xfrm>
          </p:grpSpPr>
          <p:sp>
            <p:nvSpPr>
              <p:cNvPr id="9" name="右箭头 55"/>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2400"/>
              </a:p>
            </p:txBody>
          </p:sp>
          <p:sp>
            <p:nvSpPr>
              <p:cNvPr id="10"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gradFill>
                <a:gsLst>
                  <a:gs pos="0">
                    <a:schemeClr val="accent2">
                      <a:lumMod val="75000"/>
                    </a:schemeClr>
                  </a:gs>
                  <a:gs pos="100000">
                    <a:schemeClr val="accent2"/>
                  </a:gs>
                </a:gsLst>
                <a:lin ang="5400000" scaled="0"/>
              </a:gradFill>
              <a:ln w="25400">
                <a:gradFill>
                  <a:gsLst>
                    <a:gs pos="0">
                      <a:schemeClr val="accent2"/>
                    </a:gs>
                    <a:gs pos="100000">
                      <a:schemeClr val="accent2">
                        <a:lumMod val="75000"/>
                      </a:schemeClr>
                    </a:gs>
                  </a:gsLst>
                  <a:lin ang="5400000" scaled="0"/>
                </a:gradFill>
                <a:round/>
              </a:ln>
              <a:effectLst>
                <a:outerShdw blurRad="228600" dist="228600" dir="5400000" algn="t" rotWithShape="0">
                  <a:prstClr val="black">
                    <a:alpha val="30000"/>
                  </a:prstClr>
                </a:outerShdw>
              </a:effectLst>
            </p:spPr>
            <p:txBody>
              <a:bodyPr anchor="ctr"/>
              <a:lstStyle/>
              <a:p>
                <a:endParaRPr lang="zh-CN" altLang="en-US" sz="2400"/>
              </a:p>
            </p:txBody>
          </p:sp>
        </p:grpSp>
        <p:sp>
          <p:nvSpPr>
            <p:cNvPr id="8" name="TextBox 17"/>
            <p:cNvSpPr txBox="1">
              <a:spLocks noChangeArrowheads="1"/>
            </p:cNvSpPr>
            <p:nvPr/>
          </p:nvSpPr>
          <p:spPr bwMode="auto">
            <a:xfrm>
              <a:off x="681551" y="543095"/>
              <a:ext cx="510152" cy="49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735">
                  <a:solidFill>
                    <a:srgbClr val="FFFFFF"/>
                  </a:solidFill>
                  <a:latin typeface="Impact" panose="020B0806030902050204" charset="0"/>
                </a:rPr>
                <a:t>04</a:t>
              </a:r>
              <a:endParaRPr lang="zh-CN" altLang="en-US" sz="3735">
                <a:solidFill>
                  <a:srgbClr val="FFFFFF"/>
                </a:solidFill>
                <a:latin typeface="Impact" panose="020B0806030902050204" charset="0"/>
              </a:endParaRPr>
            </a:p>
          </p:txBody>
        </p:sp>
      </p:grpSp>
      <p:grpSp>
        <p:nvGrpSpPr>
          <p:cNvPr id="11" name="组合 20"/>
          <p:cNvGrpSpPr/>
          <p:nvPr/>
        </p:nvGrpSpPr>
        <p:grpSpPr bwMode="auto">
          <a:xfrm>
            <a:off x="4786203" y="2644082"/>
            <a:ext cx="2364932" cy="2146300"/>
            <a:chOff x="0" y="0"/>
            <a:chExt cx="1773781" cy="1609411"/>
          </a:xfrm>
          <a:effectLst>
            <a:outerShdw blurRad="228600" dist="228600" dir="5400000" algn="t" rotWithShape="0">
              <a:prstClr val="black">
                <a:alpha val="30000"/>
              </a:prstClr>
            </a:outerShdw>
          </a:effectLst>
        </p:grpSpPr>
        <p:grpSp>
          <p:nvGrpSpPr>
            <p:cNvPr id="12" name="组合 21"/>
            <p:cNvGrpSpPr/>
            <p:nvPr/>
          </p:nvGrpSpPr>
          <p:grpSpPr bwMode="auto">
            <a:xfrm>
              <a:off x="0" y="0"/>
              <a:ext cx="1773781" cy="1609411"/>
              <a:chOff x="0" y="0"/>
              <a:chExt cx="1773781" cy="1609411"/>
            </a:xfrm>
          </p:grpSpPr>
          <p:sp>
            <p:nvSpPr>
              <p:cNvPr id="14" name="右箭头 55"/>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w="9525">
                <a:noFill/>
                <a:round/>
              </a:ln>
            </p:spPr>
            <p:txBody>
              <a:bodyPr anchor="ctr"/>
              <a:lstStyle/>
              <a:p>
                <a:endParaRPr lang="zh-CN" altLang="en-US" sz="2400"/>
              </a:p>
            </p:txBody>
          </p:sp>
          <p:sp>
            <p:nvSpPr>
              <p:cNvPr id="15"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gradFill>
                <a:gsLst>
                  <a:gs pos="0">
                    <a:schemeClr val="accent5">
                      <a:lumMod val="75000"/>
                    </a:schemeClr>
                  </a:gs>
                  <a:gs pos="100000">
                    <a:schemeClr val="accent5"/>
                  </a:gs>
                </a:gsLst>
                <a:lin ang="5400000" scaled="0"/>
              </a:gradFill>
              <a:ln w="25400">
                <a:gradFill>
                  <a:gsLst>
                    <a:gs pos="0">
                      <a:schemeClr val="accent5"/>
                    </a:gs>
                    <a:gs pos="100000">
                      <a:schemeClr val="accent5">
                        <a:lumMod val="75000"/>
                      </a:schemeClr>
                    </a:gs>
                  </a:gsLst>
                  <a:lin ang="5400000" scaled="0"/>
                </a:gradFill>
                <a:round/>
              </a:ln>
            </p:spPr>
            <p:txBody>
              <a:bodyPr anchor="ctr"/>
              <a:lstStyle/>
              <a:p>
                <a:endParaRPr lang="zh-CN" altLang="en-US" sz="2400"/>
              </a:p>
            </p:txBody>
          </p:sp>
        </p:grpSp>
        <p:sp>
          <p:nvSpPr>
            <p:cNvPr id="13" name="TextBox 22"/>
            <p:cNvSpPr txBox="1">
              <a:spLocks noChangeArrowheads="1"/>
            </p:cNvSpPr>
            <p:nvPr/>
          </p:nvSpPr>
          <p:spPr bwMode="auto">
            <a:xfrm>
              <a:off x="681551" y="543095"/>
              <a:ext cx="520976" cy="499992"/>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735">
                  <a:solidFill>
                    <a:srgbClr val="FFFFFF"/>
                  </a:solidFill>
                  <a:latin typeface="Impact" panose="020B0806030902050204" charset="0"/>
                </a:rPr>
                <a:t>03</a:t>
              </a:r>
              <a:endParaRPr lang="zh-CN" altLang="en-US" sz="3735">
                <a:solidFill>
                  <a:srgbClr val="FFFFFF"/>
                </a:solidFill>
                <a:latin typeface="Impact" panose="020B0806030902050204" charset="0"/>
              </a:endParaRPr>
            </a:p>
          </p:txBody>
        </p:sp>
      </p:grpSp>
      <p:grpSp>
        <p:nvGrpSpPr>
          <p:cNvPr id="16" name="组合 25"/>
          <p:cNvGrpSpPr/>
          <p:nvPr/>
        </p:nvGrpSpPr>
        <p:grpSpPr bwMode="auto">
          <a:xfrm>
            <a:off x="3166531" y="2644082"/>
            <a:ext cx="2364933" cy="2146300"/>
            <a:chOff x="0" y="0"/>
            <a:chExt cx="1773781" cy="1609411"/>
          </a:xfrm>
        </p:grpSpPr>
        <p:grpSp>
          <p:nvGrpSpPr>
            <p:cNvPr id="17" name="组合 26"/>
            <p:cNvGrpSpPr/>
            <p:nvPr/>
          </p:nvGrpSpPr>
          <p:grpSpPr bwMode="auto">
            <a:xfrm>
              <a:off x="0" y="0"/>
              <a:ext cx="1773781" cy="1609411"/>
              <a:chOff x="0" y="0"/>
              <a:chExt cx="1773781" cy="1609411"/>
            </a:xfrm>
          </p:grpSpPr>
          <p:sp>
            <p:nvSpPr>
              <p:cNvPr id="19" name="右箭头 55"/>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2400"/>
              </a:p>
            </p:txBody>
          </p:sp>
          <p:sp>
            <p:nvSpPr>
              <p:cNvPr id="20"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gradFill>
                <a:gsLst>
                  <a:gs pos="0">
                    <a:schemeClr val="accent1">
                      <a:lumMod val="75000"/>
                    </a:schemeClr>
                  </a:gs>
                  <a:gs pos="100000">
                    <a:schemeClr val="accent1"/>
                  </a:gs>
                </a:gsLst>
                <a:lin ang="5400000" scaled="0"/>
              </a:gradFill>
              <a:ln w="9525">
                <a:gradFill>
                  <a:gsLst>
                    <a:gs pos="0">
                      <a:schemeClr val="accent1"/>
                    </a:gs>
                    <a:gs pos="100000">
                      <a:schemeClr val="accent1">
                        <a:lumMod val="75000"/>
                      </a:schemeClr>
                    </a:gs>
                  </a:gsLst>
                  <a:lin ang="5400000" scaled="0"/>
                </a:gradFill>
                <a:round/>
              </a:ln>
              <a:effectLst>
                <a:outerShdw blurRad="228600" dist="228600" dir="5400000" algn="t" rotWithShape="0">
                  <a:prstClr val="black">
                    <a:alpha val="30000"/>
                  </a:prstClr>
                </a:outerShdw>
              </a:effectLst>
            </p:spPr>
            <p:txBody>
              <a:bodyPr anchor="ctr"/>
              <a:lstStyle/>
              <a:p>
                <a:endParaRPr lang="zh-CN" altLang="en-US" sz="2400"/>
              </a:p>
            </p:txBody>
          </p:sp>
        </p:grpSp>
        <p:sp>
          <p:nvSpPr>
            <p:cNvPr id="18" name="TextBox 27"/>
            <p:cNvSpPr txBox="1">
              <a:spLocks noChangeArrowheads="1"/>
            </p:cNvSpPr>
            <p:nvPr/>
          </p:nvSpPr>
          <p:spPr bwMode="auto">
            <a:xfrm>
              <a:off x="681551" y="543095"/>
              <a:ext cx="511354" cy="49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735">
                  <a:solidFill>
                    <a:srgbClr val="FFFFFF"/>
                  </a:solidFill>
                  <a:latin typeface="Impact" panose="020B0806030902050204" charset="0"/>
                </a:rPr>
                <a:t>02</a:t>
              </a:r>
              <a:endParaRPr lang="zh-CN" altLang="en-US" sz="3735">
                <a:solidFill>
                  <a:srgbClr val="FFFFFF"/>
                </a:solidFill>
                <a:latin typeface="Impact" panose="020B0806030902050204" charset="0"/>
              </a:endParaRPr>
            </a:p>
          </p:txBody>
        </p:sp>
      </p:grpSp>
      <p:grpSp>
        <p:nvGrpSpPr>
          <p:cNvPr id="21" name="组合 31"/>
          <p:cNvGrpSpPr/>
          <p:nvPr/>
        </p:nvGrpSpPr>
        <p:grpSpPr bwMode="auto">
          <a:xfrm>
            <a:off x="1546860" y="2644082"/>
            <a:ext cx="2367049" cy="2146300"/>
            <a:chOff x="0" y="0"/>
            <a:chExt cx="1773781" cy="1609411"/>
          </a:xfrm>
        </p:grpSpPr>
        <p:grpSp>
          <p:nvGrpSpPr>
            <p:cNvPr id="22" name="组合 32"/>
            <p:cNvGrpSpPr/>
            <p:nvPr/>
          </p:nvGrpSpPr>
          <p:grpSpPr bwMode="auto">
            <a:xfrm>
              <a:off x="0" y="0"/>
              <a:ext cx="1773781" cy="1609411"/>
              <a:chOff x="0" y="0"/>
              <a:chExt cx="1773781" cy="1609411"/>
            </a:xfrm>
          </p:grpSpPr>
          <p:sp>
            <p:nvSpPr>
              <p:cNvPr id="24" name="右箭头 55"/>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sz="2400"/>
              </a:p>
            </p:txBody>
          </p:sp>
          <p:sp>
            <p:nvSpPr>
              <p:cNvPr id="25"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round/>
              </a:ln>
              <a:effectLst>
                <a:outerShdw blurRad="228600" dist="228600" dir="5400000" algn="t" rotWithShape="0">
                  <a:prstClr val="black">
                    <a:alpha val="30000"/>
                  </a:prstClr>
                </a:outerShdw>
              </a:effectLst>
            </p:spPr>
            <p:txBody>
              <a:bodyPr anchor="ctr"/>
              <a:lstStyle/>
              <a:p>
                <a:endParaRPr lang="zh-CN" altLang="en-US" sz="2400"/>
              </a:p>
            </p:txBody>
          </p:sp>
        </p:grpSp>
        <p:sp>
          <p:nvSpPr>
            <p:cNvPr id="23" name="TextBox 33"/>
            <p:cNvSpPr txBox="1">
              <a:spLocks noChangeArrowheads="1"/>
            </p:cNvSpPr>
            <p:nvPr/>
          </p:nvSpPr>
          <p:spPr bwMode="auto">
            <a:xfrm>
              <a:off x="681551" y="543095"/>
              <a:ext cx="467642" cy="49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735">
                  <a:solidFill>
                    <a:srgbClr val="FFFFFF"/>
                  </a:solidFill>
                  <a:latin typeface="Impact" panose="020B0806030902050204" charset="0"/>
                </a:rPr>
                <a:t>01</a:t>
              </a:r>
              <a:endParaRPr lang="zh-CN" altLang="en-US" sz="3735">
                <a:solidFill>
                  <a:srgbClr val="FFFFFF"/>
                </a:solidFill>
                <a:latin typeface="Impact" panose="020B0806030902050204" charset="0"/>
              </a:endParaRPr>
            </a:p>
          </p:txBody>
        </p:sp>
      </p:grpSp>
      <p:cxnSp>
        <p:nvCxnSpPr>
          <p:cNvPr id="26" name="直接连接符 36"/>
          <p:cNvCxnSpPr>
            <a:cxnSpLocks noChangeShapeType="1"/>
          </p:cNvCxnSpPr>
          <p:nvPr/>
        </p:nvCxnSpPr>
        <p:spPr bwMode="auto">
          <a:xfrm flipV="1">
            <a:off x="2027467" y="1685231"/>
            <a:ext cx="0" cy="1166284"/>
          </a:xfrm>
          <a:prstGeom prst="line">
            <a:avLst/>
          </a:prstGeom>
          <a:noFill/>
          <a:ln w="6350">
            <a:solidFill>
              <a:schemeClr val="accent3">
                <a:lumMod val="75000"/>
                <a:alpha val="98000"/>
              </a:scheme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27" name="矩形 1"/>
          <p:cNvSpPr>
            <a:spLocks noChangeArrowheads="1"/>
          </p:cNvSpPr>
          <p:nvPr/>
        </p:nvSpPr>
        <p:spPr bwMode="auto">
          <a:xfrm>
            <a:off x="2175671" y="1604797"/>
            <a:ext cx="2525842" cy="91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335">
                <a:solidFill>
                  <a:srgbClr val="595959"/>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随着计算机技术的发展及印刷技术进步，平面设计在视觉感观领域的表现也越来越丰富这真正的对今天的平面设计的新。</a:t>
            </a:r>
          </a:p>
        </p:txBody>
      </p:sp>
      <p:cxnSp>
        <p:nvCxnSpPr>
          <p:cNvPr id="28" name="直接连接符 38"/>
          <p:cNvCxnSpPr>
            <a:cxnSpLocks noChangeShapeType="1"/>
          </p:cNvCxnSpPr>
          <p:nvPr/>
        </p:nvCxnSpPr>
        <p:spPr bwMode="auto">
          <a:xfrm flipV="1">
            <a:off x="3611145" y="4709949"/>
            <a:ext cx="0" cy="1166283"/>
          </a:xfrm>
          <a:prstGeom prst="line">
            <a:avLst/>
          </a:prstGeom>
          <a:noFill/>
          <a:ln w="6350">
            <a:solidFill>
              <a:schemeClr val="accent1">
                <a:lumMod val="75000"/>
                <a:alpha val="98000"/>
              </a:scheme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29" name="矩形 1"/>
          <p:cNvSpPr>
            <a:spLocks noChangeArrowheads="1"/>
          </p:cNvSpPr>
          <p:nvPr/>
        </p:nvSpPr>
        <p:spPr bwMode="auto">
          <a:xfrm>
            <a:off x="3759351" y="5061315"/>
            <a:ext cx="2525842" cy="91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335">
                <a:solidFill>
                  <a:srgbClr val="595959"/>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随着计算机技术的发展及印刷技术进步，平面设计在视觉感观领域的表现也越来越丰富这真正的对今天的平面设计的新。</a:t>
            </a:r>
          </a:p>
        </p:txBody>
      </p:sp>
      <p:cxnSp>
        <p:nvCxnSpPr>
          <p:cNvPr id="30" name="直接连接符 40"/>
          <p:cNvCxnSpPr>
            <a:cxnSpLocks noChangeShapeType="1"/>
          </p:cNvCxnSpPr>
          <p:nvPr/>
        </p:nvCxnSpPr>
        <p:spPr bwMode="auto">
          <a:xfrm flipV="1">
            <a:off x="5029681" y="1685231"/>
            <a:ext cx="0" cy="1166284"/>
          </a:xfrm>
          <a:prstGeom prst="line">
            <a:avLst/>
          </a:prstGeom>
          <a:noFill/>
          <a:ln w="6350">
            <a:solidFill>
              <a:schemeClr val="accent5">
                <a:lumMod val="75000"/>
                <a:alpha val="98000"/>
              </a:scheme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31" name="矩形 1"/>
          <p:cNvSpPr>
            <a:spLocks noChangeArrowheads="1"/>
          </p:cNvSpPr>
          <p:nvPr/>
        </p:nvSpPr>
        <p:spPr bwMode="auto">
          <a:xfrm>
            <a:off x="5175771" y="1604797"/>
            <a:ext cx="2525841" cy="91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335">
                <a:solidFill>
                  <a:srgbClr val="595959"/>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随着计算机技术的发展及印刷技术进步，平面设计在视觉感观领域的表现也越来越丰富这真正的对今天的平面设计的新。</a:t>
            </a:r>
          </a:p>
        </p:txBody>
      </p:sp>
      <p:cxnSp>
        <p:nvCxnSpPr>
          <p:cNvPr id="32" name="直接连接符 43"/>
          <p:cNvCxnSpPr>
            <a:cxnSpLocks noChangeShapeType="1"/>
          </p:cNvCxnSpPr>
          <p:nvPr/>
        </p:nvCxnSpPr>
        <p:spPr bwMode="auto">
          <a:xfrm flipV="1">
            <a:off x="6604892" y="4709949"/>
            <a:ext cx="0" cy="1166283"/>
          </a:xfrm>
          <a:prstGeom prst="line">
            <a:avLst/>
          </a:prstGeom>
          <a:noFill/>
          <a:ln w="6350">
            <a:solidFill>
              <a:schemeClr val="accent2">
                <a:lumMod val="75000"/>
                <a:alpha val="98000"/>
              </a:scheme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33" name="矩形 1"/>
          <p:cNvSpPr>
            <a:spLocks noChangeArrowheads="1"/>
          </p:cNvSpPr>
          <p:nvPr/>
        </p:nvSpPr>
        <p:spPr bwMode="auto">
          <a:xfrm>
            <a:off x="6753097" y="5061315"/>
            <a:ext cx="2525842" cy="91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335">
                <a:solidFill>
                  <a:srgbClr val="595959"/>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随着计算机技术的发展及印刷技术进步，平面设计在视觉感观领域的表现也越来越丰富这真正的对今天的平面设计的新。</a:t>
            </a:r>
          </a:p>
        </p:txBody>
      </p:sp>
      <p:cxnSp>
        <p:nvCxnSpPr>
          <p:cNvPr id="34" name="直接连接符 51"/>
          <p:cNvCxnSpPr>
            <a:cxnSpLocks noChangeShapeType="1"/>
          </p:cNvCxnSpPr>
          <p:nvPr/>
        </p:nvCxnSpPr>
        <p:spPr bwMode="auto">
          <a:xfrm flipV="1">
            <a:off x="8131406" y="1685231"/>
            <a:ext cx="0" cy="1166284"/>
          </a:xfrm>
          <a:prstGeom prst="line">
            <a:avLst/>
          </a:prstGeom>
          <a:noFill/>
          <a:ln w="6350">
            <a:solidFill>
              <a:schemeClr val="accent4">
                <a:lumMod val="75000"/>
                <a:alpha val="98000"/>
              </a:scheme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35" name="矩形 1"/>
          <p:cNvSpPr>
            <a:spLocks noChangeArrowheads="1"/>
          </p:cNvSpPr>
          <p:nvPr/>
        </p:nvSpPr>
        <p:spPr bwMode="auto">
          <a:xfrm>
            <a:off x="8277494" y="1604797"/>
            <a:ext cx="2525842" cy="91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335">
                <a:solidFill>
                  <a:srgbClr val="595959"/>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随着计算机技术的发展及印刷技术进步，平面设计在视觉感观领域的表现也越来越丰富这真正的对今天的平面设计的新。</a:t>
            </a:r>
          </a:p>
        </p:txBody>
      </p:sp>
      <p:sp>
        <p:nvSpPr>
          <p:cNvPr id="36" name="标题 3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p:tgtEl>
                                          <p:spTgt spid="16"/>
                                        </p:tgtEl>
                                        <p:attrNameLst>
                                          <p:attrName>ppt_x</p:attrName>
                                        </p:attrNameLst>
                                      </p:cBhvr>
                                      <p:tavLst>
                                        <p:tav tm="0">
                                          <p:val>
                                            <p:strVal val="#ppt_x-#ppt_w*1.125000"/>
                                          </p:val>
                                        </p:tav>
                                        <p:tav tm="100000">
                                          <p:val>
                                            <p:strVal val="#ppt_x"/>
                                          </p:val>
                                        </p:tav>
                                      </p:tavLst>
                                    </p:anim>
                                    <p:animEffect transition="in" filter="wipe(right)">
                                      <p:cBhvr>
                                        <p:cTn id="12" dur="500"/>
                                        <p:tgtEl>
                                          <p:spTgt spid="16"/>
                                        </p:tgtEl>
                                      </p:cBhvr>
                                    </p:animEffect>
                                  </p:childTnLst>
                                </p:cTn>
                              </p:par>
                              <p:par>
                                <p:cTn id="13" presetID="12" presetClass="entr" presetSubtype="8" fill="hold" nodeType="withEffect">
                                  <p:stCondLst>
                                    <p:cond delay="4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right)">
                                      <p:cBhvr>
                                        <p:cTn id="16" dur="500"/>
                                        <p:tgtEl>
                                          <p:spTgt spid="11"/>
                                        </p:tgtEl>
                                      </p:cBhvr>
                                    </p:animEffect>
                                  </p:childTnLst>
                                </p:cTn>
                              </p:par>
                              <p:par>
                                <p:cTn id="17" presetID="12" presetClass="entr" presetSubtype="8" fill="hold" nodeType="withEffect">
                                  <p:stCondLst>
                                    <p:cond delay="6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ppt_x</p:attrName>
                                        </p:attrNameLst>
                                      </p:cBhvr>
                                      <p:tavLst>
                                        <p:tav tm="0">
                                          <p:val>
                                            <p:strVal val="#ppt_x-#ppt_w*1.125000"/>
                                          </p:val>
                                        </p:tav>
                                        <p:tav tm="100000">
                                          <p:val>
                                            <p:strVal val="#ppt_x"/>
                                          </p:val>
                                        </p:tav>
                                      </p:tavLst>
                                    </p:anim>
                                    <p:animEffect transition="in" filter="wipe(right)">
                                      <p:cBhvr>
                                        <p:cTn id="20" dur="500"/>
                                        <p:tgtEl>
                                          <p:spTgt spid="6"/>
                                        </p:tgtEl>
                                      </p:cBhvr>
                                    </p:animEffect>
                                  </p:childTnLst>
                                </p:cTn>
                              </p:par>
                              <p:par>
                                <p:cTn id="21" presetID="12" presetClass="entr" presetSubtype="8" fill="hold" nodeType="withEffect">
                                  <p:stCondLst>
                                    <p:cond delay="8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p:tgtEl>
                                          <p:spTgt spid="3"/>
                                        </p:tgtEl>
                                        <p:attrNameLst>
                                          <p:attrName>ppt_x</p:attrName>
                                        </p:attrNameLst>
                                      </p:cBhvr>
                                      <p:tavLst>
                                        <p:tav tm="0">
                                          <p:val>
                                            <p:strVal val="#ppt_x-#ppt_w*1.125000"/>
                                          </p:val>
                                        </p:tav>
                                        <p:tav tm="100000">
                                          <p:val>
                                            <p:strVal val="#ppt_x"/>
                                          </p:val>
                                        </p:tav>
                                      </p:tavLst>
                                    </p:anim>
                                    <p:animEffect transition="in" filter="wipe(right)">
                                      <p:cBhvr>
                                        <p:cTn id="24" dur="500"/>
                                        <p:tgtEl>
                                          <p:spTgt spid="3"/>
                                        </p:tgtEl>
                                      </p:cBhvr>
                                    </p:animEffect>
                                  </p:childTnLst>
                                </p:cTn>
                              </p:par>
                            </p:childTnLst>
                          </p:cTn>
                        </p:par>
                        <p:par>
                          <p:cTn id="25" fill="hold">
                            <p:stCondLst>
                              <p:cond delay="500"/>
                            </p:stCondLst>
                            <p:childTnLst>
                              <p:par>
                                <p:cTn id="26" presetID="22" presetClass="entr" presetSubtype="4"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down)">
                                      <p:cBhvr>
                                        <p:cTn id="28" dur="500"/>
                                        <p:tgtEl>
                                          <p:spTgt spid="26"/>
                                        </p:tgtEl>
                                      </p:cBhvr>
                                    </p:animEffect>
                                  </p:childTnLst>
                                </p:cTn>
                              </p:par>
                            </p:childTnLst>
                          </p:cTn>
                        </p:par>
                        <p:par>
                          <p:cTn id="29" fill="hold">
                            <p:stCondLst>
                              <p:cond delay="1000"/>
                            </p:stCondLst>
                            <p:childTnLst>
                              <p:par>
                                <p:cTn id="30" presetID="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300" fill="hold"/>
                                        <p:tgtEl>
                                          <p:spTgt spid="27"/>
                                        </p:tgtEl>
                                        <p:attrNameLst>
                                          <p:attrName>ppt_x</p:attrName>
                                        </p:attrNameLst>
                                      </p:cBhvr>
                                      <p:tavLst>
                                        <p:tav tm="0">
                                          <p:val>
                                            <p:strVal val="0-#ppt_w/2"/>
                                          </p:val>
                                        </p:tav>
                                        <p:tav tm="100000">
                                          <p:val>
                                            <p:strVal val="#ppt_x"/>
                                          </p:val>
                                        </p:tav>
                                      </p:tavLst>
                                    </p:anim>
                                    <p:anim calcmode="lin" valueType="num">
                                      <p:cBhvr additive="base">
                                        <p:cTn id="33" dur="300" fill="hold"/>
                                        <p:tgtEl>
                                          <p:spTgt spid="27"/>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2" presetClass="entr" presetSubtype="4"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000"/>
                            </p:stCondLst>
                            <p:childTnLst>
                              <p:par>
                                <p:cTn id="39" presetID="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300" fill="hold"/>
                                        <p:tgtEl>
                                          <p:spTgt spid="29"/>
                                        </p:tgtEl>
                                        <p:attrNameLst>
                                          <p:attrName>ppt_x</p:attrName>
                                        </p:attrNameLst>
                                      </p:cBhvr>
                                      <p:tavLst>
                                        <p:tav tm="0">
                                          <p:val>
                                            <p:strVal val="0-#ppt_w/2"/>
                                          </p:val>
                                        </p:tav>
                                        <p:tav tm="100000">
                                          <p:val>
                                            <p:strVal val="#ppt_x"/>
                                          </p:val>
                                        </p:tav>
                                      </p:tavLst>
                                    </p:anim>
                                    <p:anim calcmode="lin" valueType="num">
                                      <p:cBhvr additive="base">
                                        <p:cTn id="42" dur="300" fill="hold"/>
                                        <p:tgtEl>
                                          <p:spTgt spid="29"/>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2" presetClass="entr" presetSubtype="4"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500"/>
                                        <p:tgtEl>
                                          <p:spTgt spid="30"/>
                                        </p:tgtEl>
                                      </p:cBhvr>
                                    </p:animEffect>
                                  </p:childTnLst>
                                </p:cTn>
                              </p:par>
                            </p:childTnLst>
                          </p:cTn>
                        </p:par>
                        <p:par>
                          <p:cTn id="47" fill="hold">
                            <p:stCondLst>
                              <p:cond delay="3000"/>
                            </p:stCondLst>
                            <p:childTnLst>
                              <p:par>
                                <p:cTn id="48" presetID="2" presetClass="entr" presetSubtype="8"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 fill="hold"/>
                                        <p:tgtEl>
                                          <p:spTgt spid="31"/>
                                        </p:tgtEl>
                                        <p:attrNameLst>
                                          <p:attrName>ppt_x</p:attrName>
                                        </p:attrNameLst>
                                      </p:cBhvr>
                                      <p:tavLst>
                                        <p:tav tm="0">
                                          <p:val>
                                            <p:strVal val="0-#ppt_w/2"/>
                                          </p:val>
                                        </p:tav>
                                        <p:tav tm="100000">
                                          <p:val>
                                            <p:strVal val="#ppt_x"/>
                                          </p:val>
                                        </p:tav>
                                      </p:tavLst>
                                    </p:anim>
                                    <p:anim calcmode="lin" valueType="num">
                                      <p:cBhvr additive="base">
                                        <p:cTn id="51" dur="300" fill="hold"/>
                                        <p:tgtEl>
                                          <p:spTgt spid="31"/>
                                        </p:tgtEl>
                                        <p:attrNameLst>
                                          <p:attrName>ppt_y</p:attrName>
                                        </p:attrNameLst>
                                      </p:cBhvr>
                                      <p:tavLst>
                                        <p:tav tm="0">
                                          <p:val>
                                            <p:strVal val="#ppt_y"/>
                                          </p:val>
                                        </p:tav>
                                        <p:tav tm="100000">
                                          <p:val>
                                            <p:strVal val="#ppt_y"/>
                                          </p:val>
                                        </p:tav>
                                      </p:tavLst>
                                    </p:anim>
                                  </p:childTnLst>
                                </p:cTn>
                              </p:par>
                            </p:childTnLst>
                          </p:cTn>
                        </p:par>
                        <p:par>
                          <p:cTn id="52" fill="hold">
                            <p:stCondLst>
                              <p:cond delay="3500"/>
                            </p:stCondLst>
                            <p:childTnLst>
                              <p:par>
                                <p:cTn id="53" presetID="22" presetClass="entr" presetSubtype="4"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down)">
                                      <p:cBhvr>
                                        <p:cTn id="55" dur="500"/>
                                        <p:tgtEl>
                                          <p:spTgt spid="32"/>
                                        </p:tgtEl>
                                      </p:cBhvr>
                                    </p:animEffect>
                                  </p:childTnLst>
                                </p:cTn>
                              </p:par>
                            </p:childTnLst>
                          </p:cTn>
                        </p:par>
                        <p:par>
                          <p:cTn id="56" fill="hold">
                            <p:stCondLst>
                              <p:cond delay="4000"/>
                            </p:stCondLst>
                            <p:childTnLst>
                              <p:par>
                                <p:cTn id="57" presetID="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300" fill="hold"/>
                                        <p:tgtEl>
                                          <p:spTgt spid="33"/>
                                        </p:tgtEl>
                                        <p:attrNameLst>
                                          <p:attrName>ppt_x</p:attrName>
                                        </p:attrNameLst>
                                      </p:cBhvr>
                                      <p:tavLst>
                                        <p:tav tm="0">
                                          <p:val>
                                            <p:strVal val="0-#ppt_w/2"/>
                                          </p:val>
                                        </p:tav>
                                        <p:tav tm="100000">
                                          <p:val>
                                            <p:strVal val="#ppt_x"/>
                                          </p:val>
                                        </p:tav>
                                      </p:tavLst>
                                    </p:anim>
                                    <p:anim calcmode="lin" valueType="num">
                                      <p:cBhvr additive="base">
                                        <p:cTn id="60" dur="300" fill="hold"/>
                                        <p:tgtEl>
                                          <p:spTgt spid="33"/>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wipe(down)">
                                      <p:cBhvr>
                                        <p:cTn id="64" dur="500"/>
                                        <p:tgtEl>
                                          <p:spTgt spid="34"/>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300" fill="hold"/>
                                        <p:tgtEl>
                                          <p:spTgt spid="35"/>
                                        </p:tgtEl>
                                        <p:attrNameLst>
                                          <p:attrName>ppt_x</p:attrName>
                                        </p:attrNameLst>
                                      </p:cBhvr>
                                      <p:tavLst>
                                        <p:tav tm="0">
                                          <p:val>
                                            <p:strVal val="0-#ppt_w/2"/>
                                          </p:val>
                                        </p:tav>
                                        <p:tav tm="100000">
                                          <p:val>
                                            <p:strVal val="#ppt_x"/>
                                          </p:val>
                                        </p:tav>
                                      </p:tavLst>
                                    </p:anim>
                                    <p:anim calcmode="lin" valueType="num">
                                      <p:cBhvr additive="base">
                                        <p:cTn id="69"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utoUpdateAnimBg="0"/>
      <p:bldP spid="29" grpId="0" autoUpdateAnimBg="0"/>
      <p:bldP spid="31" grpId="0" autoUpdateAnimBg="0"/>
      <p:bldP spid="33" grpId="0" autoUpdateAnimBg="0"/>
      <p:bldP spid="35"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a:spLocks noChangeArrowheads="1"/>
          </p:cNvSpPr>
          <p:nvPr/>
        </p:nvSpPr>
        <p:spPr bwMode="auto">
          <a:xfrm flipH="1">
            <a:off x="1601428" y="1166712"/>
            <a:ext cx="9527032" cy="3349014"/>
          </a:xfrm>
          <a:custGeom>
            <a:avLst/>
            <a:gdLst>
              <a:gd name="connsiteX0" fmla="*/ 1674692 w 9524552"/>
              <a:gd name="connsiteY0" fmla="*/ 0 h 3349014"/>
              <a:gd name="connsiteX1" fmla="*/ 494250 w 9524552"/>
              <a:gd name="connsiteY1" fmla="*/ 489397 h 3349014"/>
              <a:gd name="connsiteX2" fmla="*/ 0 w 9524552"/>
              <a:gd name="connsiteY2" fmla="*/ 1674507 h 3349014"/>
              <a:gd name="connsiteX3" fmla="*/ 494250 w 9524552"/>
              <a:gd name="connsiteY3" fmla="*/ 2854819 h 3349014"/>
              <a:gd name="connsiteX4" fmla="*/ 1674692 w 9524552"/>
              <a:gd name="connsiteY4" fmla="*/ 3349014 h 3349014"/>
              <a:gd name="connsiteX5" fmla="*/ 2720775 w 9524552"/>
              <a:gd name="connsiteY5" fmla="*/ 2979567 h 3349014"/>
              <a:gd name="connsiteX6" fmla="*/ 3555722 w 9524552"/>
              <a:gd name="connsiteY6" fmla="*/ 2216683 h 3349014"/>
              <a:gd name="connsiteX7" fmla="*/ 3637297 w 9524552"/>
              <a:gd name="connsiteY7" fmla="*/ 2159107 h 3349014"/>
              <a:gd name="connsiteX8" fmla="*/ 4390669 w 9524552"/>
              <a:gd name="connsiteY8" fmla="*/ 2082338 h 3349014"/>
              <a:gd name="connsiteX9" fmla="*/ 5220818 w 9524552"/>
              <a:gd name="connsiteY9" fmla="*/ 2605322 h 3349014"/>
              <a:gd name="connsiteX10" fmla="*/ 5240524 w 9524552"/>
              <a:gd name="connsiteY10" fmla="*/ 2617044 h 3349014"/>
              <a:gd name="connsiteX11" fmla="*/ 5245810 w 9524552"/>
              <a:gd name="connsiteY11" fmla="*/ 2621019 h 3349014"/>
              <a:gd name="connsiteX12" fmla="*/ 5339556 w 9524552"/>
              <a:gd name="connsiteY12" fmla="*/ 2678422 h 3349014"/>
              <a:gd name="connsiteX13" fmla="*/ 5362311 w 9524552"/>
              <a:gd name="connsiteY13" fmla="*/ 2689488 h 3349014"/>
              <a:gd name="connsiteX14" fmla="*/ 5368148 w 9524552"/>
              <a:gd name="connsiteY14" fmla="*/ 2692961 h 3349014"/>
              <a:gd name="connsiteX15" fmla="*/ 5376983 w 9524552"/>
              <a:gd name="connsiteY15" fmla="*/ 2696624 h 3349014"/>
              <a:gd name="connsiteX16" fmla="*/ 5438980 w 9524552"/>
              <a:gd name="connsiteY16" fmla="*/ 2726775 h 3349014"/>
              <a:gd name="connsiteX17" fmla="*/ 5652838 w 9524552"/>
              <a:gd name="connsiteY17" fmla="*/ 2793856 h 3349014"/>
              <a:gd name="connsiteX18" fmla="*/ 5695720 w 9524552"/>
              <a:gd name="connsiteY18" fmla="*/ 2800470 h 3349014"/>
              <a:gd name="connsiteX19" fmla="*/ 5700597 w 9524552"/>
              <a:gd name="connsiteY19" fmla="*/ 2801666 h 3349014"/>
              <a:gd name="connsiteX20" fmla="*/ 5714530 w 9524552"/>
              <a:gd name="connsiteY20" fmla="*/ 2803370 h 3349014"/>
              <a:gd name="connsiteX21" fmla="*/ 5766261 w 9524552"/>
              <a:gd name="connsiteY21" fmla="*/ 2811348 h 3349014"/>
              <a:gd name="connsiteX22" fmla="*/ 5789364 w 9524552"/>
              <a:gd name="connsiteY22" fmla="*/ 2812526 h 3349014"/>
              <a:gd name="connsiteX23" fmla="*/ 5790598 w 9524552"/>
              <a:gd name="connsiteY23" fmla="*/ 2812677 h 3349014"/>
              <a:gd name="connsiteX24" fmla="*/ 5799136 w 9524552"/>
              <a:gd name="connsiteY24" fmla="*/ 2813024 h 3349014"/>
              <a:gd name="connsiteX25" fmla="*/ 5883338 w 9524552"/>
              <a:gd name="connsiteY25" fmla="*/ 2817316 h 3349014"/>
              <a:gd name="connsiteX26" fmla="*/ 6079955 w 9524552"/>
              <a:gd name="connsiteY26" fmla="*/ 2799927 h 3349014"/>
              <a:gd name="connsiteX27" fmla="*/ 6105727 w 9524552"/>
              <a:gd name="connsiteY27" fmla="*/ 2794168 h 3349014"/>
              <a:gd name="connsiteX28" fmla="*/ 6112363 w 9524552"/>
              <a:gd name="connsiteY28" fmla="*/ 2793147 h 3349014"/>
              <a:gd name="connsiteX29" fmla="*/ 6125426 w 9524552"/>
              <a:gd name="connsiteY29" fmla="*/ 2789765 h 3349014"/>
              <a:gd name="connsiteX30" fmla="*/ 6174188 w 9524552"/>
              <a:gd name="connsiteY30" fmla="*/ 2778866 h 3349014"/>
              <a:gd name="connsiteX31" fmla="*/ 6205047 w 9524552"/>
              <a:gd name="connsiteY31" fmla="*/ 2769147 h 3349014"/>
              <a:gd name="connsiteX32" fmla="*/ 6221395 w 9524552"/>
              <a:gd name="connsiteY32" fmla="*/ 2764913 h 3349014"/>
              <a:gd name="connsiteX33" fmla="*/ 6238489 w 9524552"/>
              <a:gd name="connsiteY33" fmla="*/ 2758613 h 3349014"/>
              <a:gd name="connsiteX34" fmla="*/ 6265329 w 9524552"/>
              <a:gd name="connsiteY34" fmla="*/ 2750160 h 3349014"/>
              <a:gd name="connsiteX35" fmla="*/ 6281582 w 9524552"/>
              <a:gd name="connsiteY35" fmla="*/ 2742732 h 3349014"/>
              <a:gd name="connsiteX36" fmla="*/ 6325907 w 9524552"/>
              <a:gd name="connsiteY36" fmla="*/ 2726397 h 3349014"/>
              <a:gd name="connsiteX37" fmla="*/ 6425331 w 9524552"/>
              <a:gd name="connsiteY37" fmla="*/ 2678181 h 3349014"/>
              <a:gd name="connsiteX38" fmla="*/ 6432721 w 9524552"/>
              <a:gd name="connsiteY38" fmla="*/ 2673663 h 3349014"/>
              <a:gd name="connsiteX39" fmla="*/ 6437210 w 9524552"/>
              <a:gd name="connsiteY39" fmla="*/ 2671611 h 3349014"/>
              <a:gd name="connsiteX40" fmla="*/ 6450312 w 9524552"/>
              <a:gd name="connsiteY40" fmla="*/ 2662907 h 3349014"/>
              <a:gd name="connsiteX41" fmla="*/ 6519096 w 9524552"/>
              <a:gd name="connsiteY41" fmla="*/ 2620850 h 3349014"/>
              <a:gd name="connsiteX42" fmla="*/ 6560436 w 9524552"/>
              <a:gd name="connsiteY42" fmla="*/ 2589745 h 3349014"/>
              <a:gd name="connsiteX43" fmla="*/ 6593350 w 9524552"/>
              <a:gd name="connsiteY43" fmla="*/ 2567878 h 3349014"/>
              <a:gd name="connsiteX44" fmla="*/ 7164239 w 9524552"/>
              <a:gd name="connsiteY44" fmla="*/ 2045018 h 3349014"/>
              <a:gd name="connsiteX45" fmla="*/ 7217010 w 9524552"/>
              <a:gd name="connsiteY45" fmla="*/ 2006643 h 3349014"/>
              <a:gd name="connsiteX46" fmla="*/ 7730330 w 9524552"/>
              <a:gd name="connsiteY46" fmla="*/ 1953878 h 3349014"/>
              <a:gd name="connsiteX47" fmla="*/ 8296422 w 9524552"/>
              <a:gd name="connsiteY47" fmla="*/ 2308847 h 3349014"/>
              <a:gd name="connsiteX48" fmla="*/ 8747376 w 9524552"/>
              <a:gd name="connsiteY48" fmla="*/ 2452753 h 3349014"/>
              <a:gd name="connsiteX49" fmla="*/ 9524552 w 9524552"/>
              <a:gd name="connsiteY49" fmla="*/ 1675659 h 3349014"/>
              <a:gd name="connsiteX50" fmla="*/ 8747376 w 9524552"/>
              <a:gd name="connsiteY50" fmla="*/ 898564 h 3349014"/>
              <a:gd name="connsiteX51" fmla="*/ 8296422 w 9524552"/>
              <a:gd name="connsiteY51" fmla="*/ 1042470 h 3349014"/>
              <a:gd name="connsiteX52" fmla="*/ 7730330 w 9524552"/>
              <a:gd name="connsiteY52" fmla="*/ 1397440 h 3349014"/>
              <a:gd name="connsiteX53" fmla="*/ 7217010 w 9524552"/>
              <a:gd name="connsiteY53" fmla="*/ 1344674 h 3349014"/>
              <a:gd name="connsiteX54" fmla="*/ 7164239 w 9524552"/>
              <a:gd name="connsiteY54" fmla="*/ 1306299 h 3349014"/>
              <a:gd name="connsiteX55" fmla="*/ 6776326 w 9524552"/>
              <a:gd name="connsiteY55" fmla="*/ 939338 h 3349014"/>
              <a:gd name="connsiteX56" fmla="*/ 6618341 w 9524552"/>
              <a:gd name="connsiteY56" fmla="*/ 804731 h 3349014"/>
              <a:gd name="connsiteX57" fmla="*/ 6606633 w 9524552"/>
              <a:gd name="connsiteY57" fmla="*/ 794028 h 3349014"/>
              <a:gd name="connsiteX58" fmla="*/ 6599324 w 9524552"/>
              <a:gd name="connsiteY58" fmla="*/ 788529 h 3349014"/>
              <a:gd name="connsiteX59" fmla="*/ 6593350 w 9524552"/>
              <a:gd name="connsiteY59" fmla="*/ 783439 h 3349014"/>
              <a:gd name="connsiteX60" fmla="*/ 6586592 w 9524552"/>
              <a:gd name="connsiteY60" fmla="*/ 778949 h 3349014"/>
              <a:gd name="connsiteX61" fmla="*/ 6519096 w 9524552"/>
              <a:gd name="connsiteY61" fmla="*/ 728164 h 3349014"/>
              <a:gd name="connsiteX62" fmla="*/ 5883017 w 9524552"/>
              <a:gd name="connsiteY62" fmla="*/ 532579 h 3349014"/>
              <a:gd name="connsiteX63" fmla="*/ 5700597 w 9524552"/>
              <a:gd name="connsiteY63" fmla="*/ 547348 h 3349014"/>
              <a:gd name="connsiteX64" fmla="*/ 5670432 w 9524552"/>
              <a:gd name="connsiteY64" fmla="*/ 554748 h 3349014"/>
              <a:gd name="connsiteX65" fmla="*/ 5652838 w 9524552"/>
              <a:gd name="connsiteY65" fmla="*/ 557461 h 3349014"/>
              <a:gd name="connsiteX66" fmla="*/ 5543576 w 9524552"/>
              <a:gd name="connsiteY66" fmla="*/ 585858 h 3349014"/>
              <a:gd name="connsiteX67" fmla="*/ 5543527 w 9524552"/>
              <a:gd name="connsiteY67" fmla="*/ 585876 h 3349014"/>
              <a:gd name="connsiteX68" fmla="*/ 5528524 w 9524552"/>
              <a:gd name="connsiteY68" fmla="*/ 589556 h 3349014"/>
              <a:gd name="connsiteX69" fmla="*/ 5486803 w 9524552"/>
              <a:gd name="connsiteY69" fmla="*/ 606855 h 3349014"/>
              <a:gd name="connsiteX70" fmla="*/ 5438980 w 9524552"/>
              <a:gd name="connsiteY70" fmla="*/ 624542 h 3349014"/>
              <a:gd name="connsiteX71" fmla="*/ 5409104 w 9524552"/>
              <a:gd name="connsiteY71" fmla="*/ 639072 h 3349014"/>
              <a:gd name="connsiteX72" fmla="*/ 5368148 w 9524552"/>
              <a:gd name="connsiteY72" fmla="*/ 656054 h 3349014"/>
              <a:gd name="connsiteX73" fmla="*/ 5341087 w 9524552"/>
              <a:gd name="connsiteY73" fmla="*/ 672150 h 3349014"/>
              <a:gd name="connsiteX74" fmla="*/ 5339556 w 9524552"/>
              <a:gd name="connsiteY74" fmla="*/ 672895 h 3349014"/>
              <a:gd name="connsiteX75" fmla="*/ 5330051 w 9524552"/>
              <a:gd name="connsiteY75" fmla="*/ 678715 h 3349014"/>
              <a:gd name="connsiteX76" fmla="*/ 5220818 w 9524552"/>
              <a:gd name="connsiteY76" fmla="*/ 743692 h 3349014"/>
              <a:gd name="connsiteX77" fmla="*/ 4390669 w 9524552"/>
              <a:gd name="connsiteY77" fmla="*/ 1266676 h 3349014"/>
              <a:gd name="connsiteX78" fmla="*/ 3637297 w 9524552"/>
              <a:gd name="connsiteY78" fmla="*/ 1189908 h 3349014"/>
              <a:gd name="connsiteX79" fmla="*/ 3555722 w 9524552"/>
              <a:gd name="connsiteY79" fmla="*/ 1132332 h 3349014"/>
              <a:gd name="connsiteX80" fmla="*/ 2720775 w 9524552"/>
              <a:gd name="connsiteY80" fmla="*/ 369447 h 3349014"/>
              <a:gd name="connsiteX81" fmla="*/ 1674692 w 9524552"/>
              <a:gd name="connsiteY81" fmla="*/ 0 h 334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9524552" h="3349014">
                <a:moveTo>
                  <a:pt x="1674692" y="0"/>
                </a:moveTo>
                <a:cubicBezTo>
                  <a:pt x="1214032" y="0"/>
                  <a:pt x="796559" y="187122"/>
                  <a:pt x="494250" y="489397"/>
                </a:cubicBezTo>
                <a:cubicBezTo>
                  <a:pt x="187143" y="796471"/>
                  <a:pt x="0" y="1213898"/>
                  <a:pt x="0" y="1674507"/>
                </a:cubicBezTo>
                <a:cubicBezTo>
                  <a:pt x="0" y="2135117"/>
                  <a:pt x="187143" y="2552544"/>
                  <a:pt x="494250" y="2854819"/>
                </a:cubicBezTo>
                <a:cubicBezTo>
                  <a:pt x="796559" y="3161892"/>
                  <a:pt x="1214032" y="3349014"/>
                  <a:pt x="1674692" y="3349014"/>
                </a:cubicBezTo>
                <a:cubicBezTo>
                  <a:pt x="2068173" y="3349014"/>
                  <a:pt x="2432863" y="3209872"/>
                  <a:pt x="2720775" y="2979567"/>
                </a:cubicBezTo>
                <a:cubicBezTo>
                  <a:pt x="3114256" y="2662898"/>
                  <a:pt x="3358982" y="2394209"/>
                  <a:pt x="3555722" y="2216683"/>
                </a:cubicBezTo>
                <a:cubicBezTo>
                  <a:pt x="3584513" y="2197491"/>
                  <a:pt x="3608506" y="2173501"/>
                  <a:pt x="3637297" y="2159107"/>
                </a:cubicBezTo>
                <a:cubicBezTo>
                  <a:pt x="3838836" y="2024762"/>
                  <a:pt x="4078764" y="1952792"/>
                  <a:pt x="4390669" y="2082338"/>
                </a:cubicBezTo>
                <a:cubicBezTo>
                  <a:pt x="4597006" y="2178299"/>
                  <a:pt x="4860927" y="2346229"/>
                  <a:pt x="5220818" y="2605322"/>
                </a:cubicBezTo>
                <a:lnTo>
                  <a:pt x="5240524" y="2617044"/>
                </a:lnTo>
                <a:lnTo>
                  <a:pt x="5245810" y="2621019"/>
                </a:lnTo>
                <a:cubicBezTo>
                  <a:pt x="5276056" y="2641593"/>
                  <a:pt x="5307333" y="2660762"/>
                  <a:pt x="5339556" y="2678422"/>
                </a:cubicBezTo>
                <a:lnTo>
                  <a:pt x="5362311" y="2689488"/>
                </a:lnTo>
                <a:lnTo>
                  <a:pt x="5368148" y="2692961"/>
                </a:lnTo>
                <a:lnTo>
                  <a:pt x="5376983" y="2696624"/>
                </a:lnTo>
                <a:lnTo>
                  <a:pt x="5438980" y="2726775"/>
                </a:lnTo>
                <a:cubicBezTo>
                  <a:pt x="5507043" y="2755856"/>
                  <a:pt x="5578554" y="2778491"/>
                  <a:pt x="5652838" y="2793856"/>
                </a:cubicBezTo>
                <a:lnTo>
                  <a:pt x="5695720" y="2800470"/>
                </a:lnTo>
                <a:lnTo>
                  <a:pt x="5700597" y="2801666"/>
                </a:lnTo>
                <a:lnTo>
                  <a:pt x="5714530" y="2803370"/>
                </a:lnTo>
                <a:lnTo>
                  <a:pt x="5766261" y="2811348"/>
                </a:lnTo>
                <a:lnTo>
                  <a:pt x="5789364" y="2812526"/>
                </a:lnTo>
                <a:lnTo>
                  <a:pt x="5790598" y="2812677"/>
                </a:lnTo>
                <a:lnTo>
                  <a:pt x="5799136" y="2813024"/>
                </a:lnTo>
                <a:lnTo>
                  <a:pt x="5883338" y="2817316"/>
                </a:lnTo>
                <a:cubicBezTo>
                  <a:pt x="5950501" y="2817316"/>
                  <a:pt x="6016165" y="2811320"/>
                  <a:pt x="6079955" y="2799927"/>
                </a:cubicBezTo>
                <a:lnTo>
                  <a:pt x="6105727" y="2794168"/>
                </a:lnTo>
                <a:lnTo>
                  <a:pt x="6112363" y="2793147"/>
                </a:lnTo>
                <a:lnTo>
                  <a:pt x="6125426" y="2789765"/>
                </a:lnTo>
                <a:lnTo>
                  <a:pt x="6174188" y="2778866"/>
                </a:lnTo>
                <a:lnTo>
                  <a:pt x="6205047" y="2769147"/>
                </a:lnTo>
                <a:lnTo>
                  <a:pt x="6221395" y="2764913"/>
                </a:lnTo>
                <a:lnTo>
                  <a:pt x="6238489" y="2758613"/>
                </a:lnTo>
                <a:lnTo>
                  <a:pt x="6265329" y="2750160"/>
                </a:lnTo>
                <a:lnTo>
                  <a:pt x="6281582" y="2742732"/>
                </a:lnTo>
                <a:lnTo>
                  <a:pt x="6325907" y="2726397"/>
                </a:lnTo>
                <a:cubicBezTo>
                  <a:pt x="6359928" y="2711909"/>
                  <a:pt x="6393101" y="2695805"/>
                  <a:pt x="6425331" y="2678181"/>
                </a:cubicBezTo>
                <a:lnTo>
                  <a:pt x="6432721" y="2673663"/>
                </a:lnTo>
                <a:lnTo>
                  <a:pt x="6437210" y="2671611"/>
                </a:lnTo>
                <a:lnTo>
                  <a:pt x="6450312" y="2662907"/>
                </a:lnTo>
                <a:lnTo>
                  <a:pt x="6519096" y="2620850"/>
                </a:lnTo>
                <a:lnTo>
                  <a:pt x="6560436" y="2589745"/>
                </a:lnTo>
                <a:lnTo>
                  <a:pt x="6593350" y="2567878"/>
                </a:lnTo>
                <a:cubicBezTo>
                  <a:pt x="6862004" y="2352019"/>
                  <a:pt x="7025115" y="2164940"/>
                  <a:pt x="7164239" y="2045018"/>
                </a:cubicBezTo>
                <a:cubicBezTo>
                  <a:pt x="7183429" y="2030628"/>
                  <a:pt x="7202618" y="2016237"/>
                  <a:pt x="7217010" y="2006643"/>
                </a:cubicBezTo>
                <a:cubicBezTo>
                  <a:pt x="7356134" y="1915503"/>
                  <a:pt x="7519246" y="1867534"/>
                  <a:pt x="7730330" y="1953878"/>
                </a:cubicBezTo>
                <a:cubicBezTo>
                  <a:pt x="7874252" y="2021034"/>
                  <a:pt x="8051755" y="2131362"/>
                  <a:pt x="8296422" y="2308847"/>
                </a:cubicBezTo>
                <a:cubicBezTo>
                  <a:pt x="8425951" y="2399988"/>
                  <a:pt x="8579467" y="2452753"/>
                  <a:pt x="8747376" y="2452753"/>
                </a:cubicBezTo>
                <a:cubicBezTo>
                  <a:pt x="9174343" y="2452753"/>
                  <a:pt x="9524552" y="2102581"/>
                  <a:pt x="9524552" y="1675659"/>
                </a:cubicBezTo>
                <a:cubicBezTo>
                  <a:pt x="9524552" y="1248736"/>
                  <a:pt x="9174343" y="898564"/>
                  <a:pt x="8747376" y="898564"/>
                </a:cubicBezTo>
                <a:cubicBezTo>
                  <a:pt x="8579467" y="898564"/>
                  <a:pt x="8425951" y="951330"/>
                  <a:pt x="8296422" y="1042470"/>
                </a:cubicBezTo>
                <a:cubicBezTo>
                  <a:pt x="8051755" y="1215158"/>
                  <a:pt x="7874252" y="1330283"/>
                  <a:pt x="7730330" y="1397440"/>
                </a:cubicBezTo>
                <a:cubicBezTo>
                  <a:pt x="7519246" y="1483783"/>
                  <a:pt x="7356134" y="1435815"/>
                  <a:pt x="7217010" y="1344674"/>
                </a:cubicBezTo>
                <a:cubicBezTo>
                  <a:pt x="7202618" y="1335080"/>
                  <a:pt x="7183429" y="1320690"/>
                  <a:pt x="7164239" y="1306299"/>
                </a:cubicBezTo>
                <a:cubicBezTo>
                  <a:pt x="7059896" y="1216357"/>
                  <a:pt x="6942060" y="1088641"/>
                  <a:pt x="6776326" y="939338"/>
                </a:cubicBezTo>
                <a:lnTo>
                  <a:pt x="6618341" y="804731"/>
                </a:lnTo>
                <a:lnTo>
                  <a:pt x="6606633" y="794028"/>
                </a:lnTo>
                <a:lnTo>
                  <a:pt x="6599324" y="788529"/>
                </a:lnTo>
                <a:lnTo>
                  <a:pt x="6593350" y="783439"/>
                </a:lnTo>
                <a:lnTo>
                  <a:pt x="6586592" y="778949"/>
                </a:lnTo>
                <a:lnTo>
                  <a:pt x="6519096" y="728164"/>
                </a:lnTo>
                <a:cubicBezTo>
                  <a:pt x="6337604" y="604775"/>
                  <a:pt x="6118745" y="532579"/>
                  <a:pt x="5883017" y="532579"/>
                </a:cubicBezTo>
                <a:cubicBezTo>
                  <a:pt x="5820636" y="532579"/>
                  <a:pt x="5759754" y="537677"/>
                  <a:pt x="5700597" y="547348"/>
                </a:cubicBezTo>
                <a:lnTo>
                  <a:pt x="5670432" y="554748"/>
                </a:lnTo>
                <a:lnTo>
                  <a:pt x="5652838" y="557461"/>
                </a:lnTo>
                <a:cubicBezTo>
                  <a:pt x="5615696" y="565143"/>
                  <a:pt x="5579247" y="574643"/>
                  <a:pt x="5543576" y="585858"/>
                </a:cubicBezTo>
                <a:lnTo>
                  <a:pt x="5543527" y="585876"/>
                </a:lnTo>
                <a:lnTo>
                  <a:pt x="5528524" y="589556"/>
                </a:lnTo>
                <a:lnTo>
                  <a:pt x="5486803" y="606855"/>
                </a:lnTo>
                <a:lnTo>
                  <a:pt x="5438980" y="624542"/>
                </a:lnTo>
                <a:lnTo>
                  <a:pt x="5409104" y="639072"/>
                </a:lnTo>
                <a:lnTo>
                  <a:pt x="5368148" y="656054"/>
                </a:lnTo>
                <a:lnTo>
                  <a:pt x="5341087" y="672150"/>
                </a:lnTo>
                <a:lnTo>
                  <a:pt x="5339556" y="672895"/>
                </a:lnTo>
                <a:lnTo>
                  <a:pt x="5330051" y="678715"/>
                </a:lnTo>
                <a:lnTo>
                  <a:pt x="5220818" y="743692"/>
                </a:lnTo>
                <a:cubicBezTo>
                  <a:pt x="4860927" y="1002785"/>
                  <a:pt x="4597006" y="1170716"/>
                  <a:pt x="4390669" y="1266676"/>
                </a:cubicBezTo>
                <a:cubicBezTo>
                  <a:pt x="4078764" y="1396222"/>
                  <a:pt x="3838836" y="1324252"/>
                  <a:pt x="3637297" y="1189908"/>
                </a:cubicBezTo>
                <a:cubicBezTo>
                  <a:pt x="3608506" y="1175514"/>
                  <a:pt x="3584513" y="1151524"/>
                  <a:pt x="3555722" y="1132332"/>
                </a:cubicBezTo>
                <a:cubicBezTo>
                  <a:pt x="3358982" y="954805"/>
                  <a:pt x="3114256" y="686116"/>
                  <a:pt x="2720775" y="369447"/>
                </a:cubicBezTo>
                <a:cubicBezTo>
                  <a:pt x="2432863" y="139142"/>
                  <a:pt x="2068173" y="0"/>
                  <a:pt x="1674692" y="0"/>
                </a:cubicBezTo>
                <a:close/>
              </a:path>
            </a:pathLst>
          </a:custGeom>
          <a:solidFill>
            <a:schemeClr val="bg1">
              <a:lumMod val="85000"/>
            </a:schemeClr>
          </a:solidFill>
          <a:ln w="9525" cmpd="sng">
            <a:noFill/>
            <a:bevel/>
          </a:ln>
          <a:effectLst>
            <a:outerShdw blurRad="254000" dist="152400" dir="2700000" algn="tl" rotWithShape="0">
              <a:prstClr val="black">
                <a:alpha val="60000"/>
              </a:prstClr>
            </a:outerShdw>
          </a:effectLst>
        </p:spPr>
        <p:txBody>
          <a:bodyPr wrap="square">
            <a:noAutofit/>
          </a:bodyPr>
          <a:lstStyle/>
          <a:p>
            <a:endParaRPr lang="zh-CN" altLang="zh-CN">
              <a:solidFill>
                <a:srgbClr val="000000"/>
              </a:solidFill>
              <a:sym typeface="宋体" panose="02010600030101010101" pitchFamily="2" charset="-122"/>
            </a:endParaRPr>
          </a:p>
        </p:txBody>
      </p:sp>
      <p:sp>
        <p:nvSpPr>
          <p:cNvPr id="9" name="Oval 6"/>
          <p:cNvSpPr>
            <a:spLocks noChangeArrowheads="1"/>
          </p:cNvSpPr>
          <p:nvPr/>
        </p:nvSpPr>
        <p:spPr bwMode="auto">
          <a:xfrm flipH="1">
            <a:off x="8151549" y="1574118"/>
            <a:ext cx="2534864" cy="2534204"/>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lt1"/>
              </a:solidFill>
              <a:sym typeface="宋体" panose="02010600030101010101" pitchFamily="2" charset="-122"/>
            </a:endParaRPr>
          </a:p>
        </p:txBody>
      </p:sp>
      <p:sp>
        <p:nvSpPr>
          <p:cNvPr id="10" name="Oval 7"/>
          <p:cNvSpPr>
            <a:spLocks noChangeArrowheads="1"/>
          </p:cNvSpPr>
          <p:nvPr/>
        </p:nvSpPr>
        <p:spPr bwMode="auto">
          <a:xfrm flipH="1">
            <a:off x="8380632" y="1799689"/>
            <a:ext cx="2076700" cy="2083065"/>
          </a:xfrm>
          <a:prstGeom prst="ellipse">
            <a:avLst/>
          </a:prstGeom>
          <a:solidFill>
            <a:schemeClr val="accent1"/>
          </a:solidFill>
          <a:ln w="9525" cmpd="sng">
            <a:noFill/>
            <a:bevel/>
          </a:ln>
        </p:spPr>
        <p:txBody>
          <a:bodyPr/>
          <a:lstStyle/>
          <a:p>
            <a:endParaRPr lang="zh-CN" altLang="zh-CN" sz="1600">
              <a:solidFill>
                <a:srgbClr val="000000"/>
              </a:solidFill>
              <a:sym typeface="宋体" panose="02010600030101010101" pitchFamily="2" charset="-122"/>
            </a:endParaRPr>
          </a:p>
        </p:txBody>
      </p:sp>
      <p:sp>
        <p:nvSpPr>
          <p:cNvPr id="13" name="Oval 9"/>
          <p:cNvSpPr>
            <a:spLocks noChangeArrowheads="1"/>
          </p:cNvSpPr>
          <p:nvPr/>
        </p:nvSpPr>
        <p:spPr bwMode="auto">
          <a:xfrm flipH="1">
            <a:off x="4359617" y="1979222"/>
            <a:ext cx="1724443" cy="1726296"/>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sp>
        <p:nvSpPr>
          <p:cNvPr id="14" name="Oval 10"/>
          <p:cNvSpPr>
            <a:spLocks noChangeArrowheads="1"/>
          </p:cNvSpPr>
          <p:nvPr/>
        </p:nvSpPr>
        <p:spPr bwMode="auto">
          <a:xfrm flipH="1">
            <a:off x="4585247" y="2207093"/>
            <a:ext cx="1273186" cy="1270554"/>
          </a:xfrm>
          <a:prstGeom prst="ellipse">
            <a:avLst/>
          </a:prstGeom>
          <a:solidFill>
            <a:schemeClr val="accent2"/>
          </a:solidFill>
          <a:ln w="9525" cmpd="sng">
            <a:noFill/>
            <a:bevel/>
          </a:ln>
        </p:spPr>
        <p:txBody>
          <a:bodyPr/>
          <a:lstStyle/>
          <a:p>
            <a:endParaRPr lang="zh-CN" altLang="zh-CN" sz="1600">
              <a:solidFill>
                <a:schemeClr val="tx1">
                  <a:lumMod val="75000"/>
                  <a:lumOff val="25000"/>
                </a:schemeClr>
              </a:solidFill>
              <a:sym typeface="宋体" panose="02010600030101010101" pitchFamily="2" charset="-122"/>
            </a:endParaRPr>
          </a:p>
        </p:txBody>
      </p:sp>
      <p:sp>
        <p:nvSpPr>
          <p:cNvPr id="15" name="Oval 11"/>
          <p:cNvSpPr>
            <a:spLocks noChangeArrowheads="1"/>
          </p:cNvSpPr>
          <p:nvPr/>
        </p:nvSpPr>
        <p:spPr bwMode="auto">
          <a:xfrm flipH="1">
            <a:off x="1767195" y="2257732"/>
            <a:ext cx="1176488" cy="1169278"/>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sp>
        <p:nvSpPr>
          <p:cNvPr id="16" name="Oval 12"/>
          <p:cNvSpPr>
            <a:spLocks noChangeArrowheads="1"/>
          </p:cNvSpPr>
          <p:nvPr/>
        </p:nvSpPr>
        <p:spPr bwMode="auto">
          <a:xfrm flipH="1">
            <a:off x="1991672" y="2483303"/>
            <a:ext cx="727535" cy="718139"/>
          </a:xfrm>
          <a:prstGeom prst="ellipse">
            <a:avLst/>
          </a:prstGeom>
          <a:solidFill>
            <a:schemeClr val="accent3"/>
          </a:solidFill>
          <a:ln w="9525" cmpd="sng">
            <a:noFill/>
            <a:bevel/>
          </a:ln>
        </p:spPr>
        <p:txBody>
          <a:bodyPr/>
          <a:lstStyle/>
          <a:p>
            <a:endParaRPr lang="zh-CN" altLang="zh-CN" sz="1600">
              <a:solidFill>
                <a:schemeClr val="tx1">
                  <a:lumMod val="75000"/>
                  <a:lumOff val="25000"/>
                </a:schemeClr>
              </a:solidFill>
              <a:sym typeface="宋体" panose="02010600030101010101" pitchFamily="2" charset="-122"/>
            </a:endParaRPr>
          </a:p>
        </p:txBody>
      </p:sp>
      <p:sp>
        <p:nvSpPr>
          <p:cNvPr id="17" name="Freeform 20"/>
          <p:cNvSpPr>
            <a:spLocks noChangeArrowheads="1"/>
          </p:cNvSpPr>
          <p:nvPr/>
        </p:nvSpPr>
        <p:spPr bwMode="auto">
          <a:xfrm>
            <a:off x="7341131" y="2582275"/>
            <a:ext cx="432838" cy="517890"/>
          </a:xfrm>
          <a:custGeom>
            <a:avLst/>
            <a:gdLst>
              <a:gd name="T0" fmla="*/ 0 w 213"/>
              <a:gd name="T1" fmla="*/ 0 h 255"/>
              <a:gd name="T2" fmla="*/ 213 w 213"/>
              <a:gd name="T3" fmla="*/ 128 h 255"/>
              <a:gd name="T4" fmla="*/ 0 w 213"/>
              <a:gd name="T5" fmla="*/ 255 h 255"/>
              <a:gd name="T6" fmla="*/ 0 w 213"/>
              <a:gd name="T7" fmla="*/ 0 h 255"/>
              <a:gd name="T8" fmla="*/ 0 w 213"/>
              <a:gd name="T9" fmla="*/ 0 h 255"/>
              <a:gd name="T10" fmla="*/ 0 60000 65536"/>
              <a:gd name="T11" fmla="*/ 0 60000 65536"/>
              <a:gd name="T12" fmla="*/ 0 60000 65536"/>
              <a:gd name="T13" fmla="*/ 0 60000 65536"/>
              <a:gd name="T14" fmla="*/ 0 60000 65536"/>
              <a:gd name="T15" fmla="*/ 0 w 213"/>
              <a:gd name="T16" fmla="*/ 0 h 255"/>
              <a:gd name="T17" fmla="*/ 213 w 213"/>
              <a:gd name="T18" fmla="*/ 255 h 255"/>
            </a:gdLst>
            <a:ahLst/>
            <a:cxnLst>
              <a:cxn ang="T10">
                <a:pos x="T0" y="T1"/>
              </a:cxn>
              <a:cxn ang="T11">
                <a:pos x="T2" y="T3"/>
              </a:cxn>
              <a:cxn ang="T12">
                <a:pos x="T4" y="T5"/>
              </a:cxn>
              <a:cxn ang="T13">
                <a:pos x="T6" y="T7"/>
              </a:cxn>
              <a:cxn ang="T14">
                <a:pos x="T8" y="T9"/>
              </a:cxn>
            </a:cxnLst>
            <a:rect l="T15" t="T16" r="T17" b="T18"/>
            <a:pathLst>
              <a:path w="213" h="255">
                <a:moveTo>
                  <a:pt x="0" y="0"/>
                </a:moveTo>
                <a:lnTo>
                  <a:pt x="213" y="128"/>
                </a:lnTo>
                <a:lnTo>
                  <a:pt x="0" y="255"/>
                </a:lnTo>
                <a:lnTo>
                  <a:pt x="0" y="0"/>
                </a:lnTo>
                <a:lnTo>
                  <a:pt x="0" y="0"/>
                </a:lnTo>
                <a:close/>
              </a:path>
            </a:pathLst>
          </a:custGeom>
          <a:solidFill>
            <a:schemeClr val="accent1"/>
          </a:solidFill>
          <a:ln w="9525" cmpd="sng">
            <a:noFill/>
            <a:bevel/>
          </a:ln>
        </p:spPr>
        <p:txBody>
          <a:bodyPr/>
          <a:lstStyle/>
          <a:p>
            <a:endParaRPr lang="zh-CN" altLang="zh-CN">
              <a:solidFill>
                <a:schemeClr val="tx1">
                  <a:lumMod val="75000"/>
                  <a:lumOff val="25000"/>
                </a:schemeClr>
              </a:solidFill>
              <a:sym typeface="宋体" panose="02010600030101010101" pitchFamily="2" charset="-122"/>
            </a:endParaRPr>
          </a:p>
        </p:txBody>
      </p:sp>
      <p:sp>
        <p:nvSpPr>
          <p:cNvPr id="18" name="Freeform 21"/>
          <p:cNvSpPr>
            <a:spLocks noChangeArrowheads="1"/>
          </p:cNvSpPr>
          <p:nvPr/>
        </p:nvSpPr>
        <p:spPr bwMode="auto">
          <a:xfrm>
            <a:off x="3802453" y="2662837"/>
            <a:ext cx="303907" cy="356767"/>
          </a:xfrm>
          <a:custGeom>
            <a:avLst/>
            <a:gdLst>
              <a:gd name="T0" fmla="*/ 0 w 149"/>
              <a:gd name="T1" fmla="*/ 0 h 175"/>
              <a:gd name="T2" fmla="*/ 149 w 149"/>
              <a:gd name="T3" fmla="*/ 88 h 175"/>
              <a:gd name="T4" fmla="*/ 0 w 149"/>
              <a:gd name="T5" fmla="*/ 175 h 175"/>
              <a:gd name="T6" fmla="*/ 0 w 149"/>
              <a:gd name="T7" fmla="*/ 0 h 175"/>
              <a:gd name="T8" fmla="*/ 0 w 149"/>
              <a:gd name="T9" fmla="*/ 0 h 175"/>
              <a:gd name="T10" fmla="*/ 0 60000 65536"/>
              <a:gd name="T11" fmla="*/ 0 60000 65536"/>
              <a:gd name="T12" fmla="*/ 0 60000 65536"/>
              <a:gd name="T13" fmla="*/ 0 60000 65536"/>
              <a:gd name="T14" fmla="*/ 0 60000 65536"/>
              <a:gd name="T15" fmla="*/ 0 w 149"/>
              <a:gd name="T16" fmla="*/ 0 h 175"/>
              <a:gd name="T17" fmla="*/ 149 w 149"/>
              <a:gd name="T18" fmla="*/ 175 h 175"/>
            </a:gdLst>
            <a:ahLst/>
            <a:cxnLst>
              <a:cxn ang="T10">
                <a:pos x="T0" y="T1"/>
              </a:cxn>
              <a:cxn ang="T11">
                <a:pos x="T2" y="T3"/>
              </a:cxn>
              <a:cxn ang="T12">
                <a:pos x="T4" y="T5"/>
              </a:cxn>
              <a:cxn ang="T13">
                <a:pos x="T6" y="T7"/>
              </a:cxn>
              <a:cxn ang="T14">
                <a:pos x="T8" y="T9"/>
              </a:cxn>
            </a:cxnLst>
            <a:rect l="T15" t="T16" r="T17" b="T18"/>
            <a:pathLst>
              <a:path w="149" h="175">
                <a:moveTo>
                  <a:pt x="0" y="0"/>
                </a:moveTo>
                <a:lnTo>
                  <a:pt x="149" y="88"/>
                </a:lnTo>
                <a:lnTo>
                  <a:pt x="0" y="175"/>
                </a:lnTo>
                <a:lnTo>
                  <a:pt x="0" y="0"/>
                </a:lnTo>
                <a:lnTo>
                  <a:pt x="0" y="0"/>
                </a:lnTo>
                <a:close/>
              </a:path>
            </a:pathLst>
          </a:custGeom>
          <a:solidFill>
            <a:schemeClr val="accent1"/>
          </a:solidFill>
          <a:ln w="9525" cmpd="sng">
            <a:noFill/>
            <a:bevel/>
          </a:ln>
        </p:spPr>
        <p:txBody>
          <a:bodyPr/>
          <a:lstStyle/>
          <a:p>
            <a:endParaRPr lang="zh-CN" altLang="zh-CN">
              <a:solidFill>
                <a:schemeClr val="tx1">
                  <a:lumMod val="75000"/>
                  <a:lumOff val="25000"/>
                </a:schemeClr>
              </a:solidFill>
              <a:sym typeface="宋体" panose="02010600030101010101" pitchFamily="2" charset="-122"/>
            </a:endParaRPr>
          </a:p>
        </p:txBody>
      </p:sp>
      <p:sp>
        <p:nvSpPr>
          <p:cNvPr id="22" name="Freeform 180"/>
          <p:cNvSpPr>
            <a:spLocks noChangeAspect="1" noEditPoints="1"/>
          </p:cNvSpPr>
          <p:nvPr/>
        </p:nvSpPr>
        <p:spPr bwMode="auto">
          <a:xfrm>
            <a:off x="4891246" y="2532666"/>
            <a:ext cx="661187" cy="619411"/>
          </a:xfrm>
          <a:custGeom>
            <a:avLst/>
            <a:gdLst>
              <a:gd name="T0" fmla="*/ 812 w 1403"/>
              <a:gd name="T1" fmla="*/ 1026 h 1316"/>
              <a:gd name="T2" fmla="*/ 555 w 1403"/>
              <a:gd name="T3" fmla="*/ 966 h 1316"/>
              <a:gd name="T4" fmla="*/ 932 w 1403"/>
              <a:gd name="T5" fmla="*/ 495 h 1316"/>
              <a:gd name="T6" fmla="*/ 453 w 1403"/>
              <a:gd name="T7" fmla="*/ 689 h 1316"/>
              <a:gd name="T8" fmla="*/ 911 w 1403"/>
              <a:gd name="T9" fmla="*/ 561 h 1316"/>
              <a:gd name="T10" fmla="*/ 832 w 1403"/>
              <a:gd name="T11" fmla="*/ 961 h 1316"/>
              <a:gd name="T12" fmla="*/ 1403 w 1403"/>
              <a:gd name="T13" fmla="*/ 253 h 1316"/>
              <a:gd name="T14" fmla="*/ 1173 w 1403"/>
              <a:gd name="T15" fmla="*/ 256 h 1316"/>
              <a:gd name="T16" fmla="*/ 689 w 1403"/>
              <a:gd name="T17" fmla="*/ 301 h 1316"/>
              <a:gd name="T18" fmla="*/ 500 w 1403"/>
              <a:gd name="T19" fmla="*/ 1023 h 1316"/>
              <a:gd name="T20" fmla="*/ 694 w 1403"/>
              <a:gd name="T21" fmla="*/ 1316 h 1316"/>
              <a:gd name="T22" fmla="*/ 888 w 1403"/>
              <a:gd name="T23" fmla="*/ 1017 h 1316"/>
              <a:gd name="T24" fmla="*/ 1188 w 1403"/>
              <a:gd name="T25" fmla="*/ 352 h 1316"/>
              <a:gd name="T26" fmla="*/ 700 w 1403"/>
              <a:gd name="T27" fmla="*/ 533 h 1316"/>
              <a:gd name="T28" fmla="*/ 855 w 1403"/>
              <a:gd name="T29" fmla="*/ 689 h 1316"/>
              <a:gd name="T30" fmla="*/ 898 w 1403"/>
              <a:gd name="T31" fmla="*/ 689 h 1316"/>
              <a:gd name="T32" fmla="*/ 700 w 1403"/>
              <a:gd name="T33" fmla="*/ 491 h 1316"/>
              <a:gd name="T34" fmla="*/ 740 w 1403"/>
              <a:gd name="T35" fmla="*/ 632 h 1316"/>
              <a:gd name="T36" fmla="*/ 700 w 1403"/>
              <a:gd name="T37" fmla="*/ 757 h 1316"/>
              <a:gd name="T38" fmla="*/ 801 w 1403"/>
              <a:gd name="T39" fmla="*/ 645 h 1316"/>
              <a:gd name="T40" fmla="*/ 590 w 1403"/>
              <a:gd name="T41" fmla="*/ 689 h 1316"/>
              <a:gd name="T42" fmla="*/ 703 w 1403"/>
              <a:gd name="T43" fmla="*/ 663 h 1316"/>
              <a:gd name="T44" fmla="*/ 700 w 1403"/>
              <a:gd name="T45" fmla="*/ 714 h 1316"/>
              <a:gd name="T46" fmla="*/ 703 w 1403"/>
              <a:gd name="T47" fmla="*/ 663 h 1316"/>
              <a:gd name="T48" fmla="*/ 658 w 1403"/>
              <a:gd name="T49" fmla="*/ 35 h 1316"/>
              <a:gd name="T50" fmla="*/ 728 w 1403"/>
              <a:gd name="T51" fmla="*/ 202 h 1316"/>
              <a:gd name="T52" fmla="*/ 1002 w 1403"/>
              <a:gd name="T53" fmla="*/ 336 h 1316"/>
              <a:gd name="T54" fmla="*/ 1066 w 1403"/>
              <a:gd name="T55" fmla="*/ 143 h 1316"/>
              <a:gd name="T56" fmla="*/ 1030 w 1403"/>
              <a:gd name="T57" fmla="*/ 321 h 1316"/>
              <a:gd name="T58" fmla="*/ 341 w 1403"/>
              <a:gd name="T59" fmla="*/ 320 h 1316"/>
              <a:gd name="T60" fmla="*/ 305 w 1403"/>
              <a:gd name="T61" fmla="*/ 142 h 1316"/>
              <a:gd name="T62" fmla="*/ 370 w 1403"/>
              <a:gd name="T63" fmla="*/ 335 h 1316"/>
              <a:gd name="T64" fmla="*/ 30 w 1403"/>
              <a:gd name="T65" fmla="*/ 594 h 1316"/>
              <a:gd name="T66" fmla="*/ 209 w 1403"/>
              <a:gd name="T67" fmla="*/ 561 h 1316"/>
              <a:gd name="T68" fmla="*/ 131 w 1403"/>
              <a:gd name="T69" fmla="*/ 1031 h 1316"/>
              <a:gd name="T70" fmla="*/ 255 w 1403"/>
              <a:gd name="T71" fmla="*/ 879 h 1316"/>
              <a:gd name="T72" fmla="*/ 149 w 1403"/>
              <a:gd name="T73" fmla="*/ 1026 h 1316"/>
              <a:gd name="T74" fmla="*/ 1222 w 1403"/>
              <a:gd name="T75" fmla="*/ 1027 h 1316"/>
              <a:gd name="T76" fmla="*/ 1116 w 1403"/>
              <a:gd name="T77" fmla="*/ 880 h 1316"/>
              <a:gd name="T78" fmla="*/ 1240 w 1403"/>
              <a:gd name="T79" fmla="*/ 1032 h 1316"/>
              <a:gd name="T80" fmla="*/ 1162 w 1403"/>
              <a:gd name="T81" fmla="*/ 562 h 1316"/>
              <a:gd name="T82" fmla="*/ 1368 w 1403"/>
              <a:gd name="T83" fmla="*/ 562 h 1316"/>
              <a:gd name="T84" fmla="*/ 1176 w 1403"/>
              <a:gd name="T85" fmla="*/ 629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03" h="1316">
                <a:moveTo>
                  <a:pt x="832" y="961"/>
                </a:moveTo>
                <a:cubicBezTo>
                  <a:pt x="820" y="968"/>
                  <a:pt x="812" y="981"/>
                  <a:pt x="812" y="995"/>
                </a:cubicBezTo>
                <a:lnTo>
                  <a:pt x="812" y="1026"/>
                </a:lnTo>
                <a:lnTo>
                  <a:pt x="577" y="1026"/>
                </a:lnTo>
                <a:lnTo>
                  <a:pt x="577" y="1000"/>
                </a:lnTo>
                <a:cubicBezTo>
                  <a:pt x="577" y="986"/>
                  <a:pt x="568" y="972"/>
                  <a:pt x="555" y="966"/>
                </a:cubicBezTo>
                <a:cubicBezTo>
                  <a:pt x="449" y="915"/>
                  <a:pt x="380" y="805"/>
                  <a:pt x="380" y="687"/>
                </a:cubicBezTo>
                <a:cubicBezTo>
                  <a:pt x="380" y="516"/>
                  <a:pt x="519" y="377"/>
                  <a:pt x="689" y="377"/>
                </a:cubicBezTo>
                <a:cubicBezTo>
                  <a:pt x="787" y="377"/>
                  <a:pt x="875" y="423"/>
                  <a:pt x="932" y="495"/>
                </a:cubicBezTo>
                <a:lnTo>
                  <a:pt x="886" y="527"/>
                </a:lnTo>
                <a:cubicBezTo>
                  <a:pt x="841" y="475"/>
                  <a:pt x="774" y="442"/>
                  <a:pt x="700" y="442"/>
                </a:cubicBezTo>
                <a:cubicBezTo>
                  <a:pt x="564" y="442"/>
                  <a:pt x="453" y="552"/>
                  <a:pt x="453" y="689"/>
                </a:cubicBezTo>
                <a:cubicBezTo>
                  <a:pt x="453" y="825"/>
                  <a:pt x="564" y="935"/>
                  <a:pt x="700" y="935"/>
                </a:cubicBezTo>
                <a:cubicBezTo>
                  <a:pt x="836" y="935"/>
                  <a:pt x="947" y="825"/>
                  <a:pt x="947" y="689"/>
                </a:cubicBezTo>
                <a:cubicBezTo>
                  <a:pt x="947" y="642"/>
                  <a:pt x="934" y="598"/>
                  <a:pt x="911" y="561"/>
                </a:cubicBezTo>
                <a:lnTo>
                  <a:pt x="955" y="528"/>
                </a:lnTo>
                <a:cubicBezTo>
                  <a:pt x="983" y="575"/>
                  <a:pt x="999" y="629"/>
                  <a:pt x="999" y="687"/>
                </a:cubicBezTo>
                <a:cubicBezTo>
                  <a:pt x="999" y="803"/>
                  <a:pt x="935" y="908"/>
                  <a:pt x="832" y="961"/>
                </a:cubicBezTo>
                <a:close/>
                <a:moveTo>
                  <a:pt x="1188" y="352"/>
                </a:moveTo>
                <a:lnTo>
                  <a:pt x="1253" y="362"/>
                </a:lnTo>
                <a:lnTo>
                  <a:pt x="1403" y="253"/>
                </a:lnTo>
                <a:lnTo>
                  <a:pt x="1313" y="239"/>
                </a:lnTo>
                <a:lnTo>
                  <a:pt x="1324" y="147"/>
                </a:lnTo>
                <a:lnTo>
                  <a:pt x="1173" y="256"/>
                </a:lnTo>
                <a:lnTo>
                  <a:pt x="1166" y="326"/>
                </a:lnTo>
                <a:lnTo>
                  <a:pt x="993" y="450"/>
                </a:lnTo>
                <a:cubicBezTo>
                  <a:pt x="923" y="359"/>
                  <a:pt x="813" y="301"/>
                  <a:pt x="689" y="301"/>
                </a:cubicBezTo>
                <a:cubicBezTo>
                  <a:pt x="477" y="301"/>
                  <a:pt x="303" y="474"/>
                  <a:pt x="303" y="687"/>
                </a:cubicBezTo>
                <a:cubicBezTo>
                  <a:pt x="303" y="761"/>
                  <a:pt x="325" y="833"/>
                  <a:pt x="364" y="895"/>
                </a:cubicBezTo>
                <a:cubicBezTo>
                  <a:pt x="399" y="948"/>
                  <a:pt x="445" y="992"/>
                  <a:pt x="500" y="1023"/>
                </a:cubicBezTo>
                <a:lnTo>
                  <a:pt x="500" y="1151"/>
                </a:lnTo>
                <a:cubicBezTo>
                  <a:pt x="500" y="1185"/>
                  <a:pt x="519" y="1215"/>
                  <a:pt x="546" y="1231"/>
                </a:cubicBezTo>
                <a:cubicBezTo>
                  <a:pt x="556" y="1279"/>
                  <a:pt x="618" y="1316"/>
                  <a:pt x="694" y="1316"/>
                </a:cubicBezTo>
                <a:cubicBezTo>
                  <a:pt x="769" y="1316"/>
                  <a:pt x="830" y="1279"/>
                  <a:pt x="841" y="1232"/>
                </a:cubicBezTo>
                <a:cubicBezTo>
                  <a:pt x="869" y="1216"/>
                  <a:pt x="888" y="1186"/>
                  <a:pt x="888" y="1151"/>
                </a:cubicBezTo>
                <a:lnTo>
                  <a:pt x="888" y="1017"/>
                </a:lnTo>
                <a:cubicBezTo>
                  <a:pt x="1004" y="948"/>
                  <a:pt x="1075" y="823"/>
                  <a:pt x="1075" y="687"/>
                </a:cubicBezTo>
                <a:cubicBezTo>
                  <a:pt x="1075" y="612"/>
                  <a:pt x="1053" y="542"/>
                  <a:pt x="1016" y="482"/>
                </a:cubicBezTo>
                <a:lnTo>
                  <a:pt x="1188" y="352"/>
                </a:lnTo>
                <a:close/>
                <a:moveTo>
                  <a:pt x="846" y="556"/>
                </a:moveTo>
                <a:lnTo>
                  <a:pt x="812" y="581"/>
                </a:lnTo>
                <a:cubicBezTo>
                  <a:pt x="784" y="551"/>
                  <a:pt x="744" y="533"/>
                  <a:pt x="700" y="533"/>
                </a:cubicBezTo>
                <a:cubicBezTo>
                  <a:pt x="614" y="533"/>
                  <a:pt x="544" y="603"/>
                  <a:pt x="544" y="689"/>
                </a:cubicBezTo>
                <a:cubicBezTo>
                  <a:pt x="544" y="774"/>
                  <a:pt x="614" y="844"/>
                  <a:pt x="700" y="844"/>
                </a:cubicBezTo>
                <a:cubicBezTo>
                  <a:pt x="786" y="844"/>
                  <a:pt x="855" y="774"/>
                  <a:pt x="855" y="689"/>
                </a:cubicBezTo>
                <a:cubicBezTo>
                  <a:pt x="855" y="663"/>
                  <a:pt x="849" y="638"/>
                  <a:pt x="838" y="617"/>
                </a:cubicBezTo>
                <a:lnTo>
                  <a:pt x="872" y="591"/>
                </a:lnTo>
                <a:cubicBezTo>
                  <a:pt x="888" y="620"/>
                  <a:pt x="898" y="653"/>
                  <a:pt x="898" y="689"/>
                </a:cubicBezTo>
                <a:cubicBezTo>
                  <a:pt x="898" y="798"/>
                  <a:pt x="809" y="886"/>
                  <a:pt x="700" y="886"/>
                </a:cubicBezTo>
                <a:cubicBezTo>
                  <a:pt x="591" y="886"/>
                  <a:pt x="502" y="798"/>
                  <a:pt x="502" y="689"/>
                </a:cubicBezTo>
                <a:cubicBezTo>
                  <a:pt x="502" y="579"/>
                  <a:pt x="591" y="491"/>
                  <a:pt x="700" y="491"/>
                </a:cubicBezTo>
                <a:cubicBezTo>
                  <a:pt x="758" y="491"/>
                  <a:pt x="810" y="516"/>
                  <a:pt x="846" y="556"/>
                </a:cubicBezTo>
                <a:close/>
                <a:moveTo>
                  <a:pt x="774" y="608"/>
                </a:moveTo>
                <a:lnTo>
                  <a:pt x="740" y="632"/>
                </a:lnTo>
                <a:cubicBezTo>
                  <a:pt x="728" y="624"/>
                  <a:pt x="715" y="620"/>
                  <a:pt x="700" y="620"/>
                </a:cubicBezTo>
                <a:cubicBezTo>
                  <a:pt x="662" y="620"/>
                  <a:pt x="631" y="651"/>
                  <a:pt x="631" y="689"/>
                </a:cubicBezTo>
                <a:cubicBezTo>
                  <a:pt x="631" y="726"/>
                  <a:pt x="662" y="757"/>
                  <a:pt x="700" y="757"/>
                </a:cubicBezTo>
                <a:cubicBezTo>
                  <a:pt x="738" y="757"/>
                  <a:pt x="769" y="726"/>
                  <a:pt x="769" y="689"/>
                </a:cubicBezTo>
                <a:cubicBezTo>
                  <a:pt x="769" y="682"/>
                  <a:pt x="768" y="677"/>
                  <a:pt x="766" y="671"/>
                </a:cubicBezTo>
                <a:lnTo>
                  <a:pt x="801" y="645"/>
                </a:lnTo>
                <a:cubicBezTo>
                  <a:pt x="806" y="658"/>
                  <a:pt x="810" y="673"/>
                  <a:pt x="810" y="689"/>
                </a:cubicBezTo>
                <a:cubicBezTo>
                  <a:pt x="810" y="749"/>
                  <a:pt x="761" y="798"/>
                  <a:pt x="700" y="798"/>
                </a:cubicBezTo>
                <a:cubicBezTo>
                  <a:pt x="639" y="798"/>
                  <a:pt x="590" y="749"/>
                  <a:pt x="590" y="689"/>
                </a:cubicBezTo>
                <a:cubicBezTo>
                  <a:pt x="590" y="628"/>
                  <a:pt x="639" y="579"/>
                  <a:pt x="700" y="579"/>
                </a:cubicBezTo>
                <a:cubicBezTo>
                  <a:pt x="729" y="579"/>
                  <a:pt x="755" y="590"/>
                  <a:pt x="774" y="608"/>
                </a:cubicBezTo>
                <a:close/>
                <a:moveTo>
                  <a:pt x="703" y="663"/>
                </a:moveTo>
                <a:lnTo>
                  <a:pt x="699" y="691"/>
                </a:lnTo>
                <a:lnTo>
                  <a:pt x="725" y="695"/>
                </a:lnTo>
                <a:cubicBezTo>
                  <a:pt x="722" y="706"/>
                  <a:pt x="712" y="714"/>
                  <a:pt x="700" y="714"/>
                </a:cubicBezTo>
                <a:cubicBezTo>
                  <a:pt x="686" y="714"/>
                  <a:pt x="674" y="703"/>
                  <a:pt x="674" y="689"/>
                </a:cubicBezTo>
                <a:cubicBezTo>
                  <a:pt x="674" y="674"/>
                  <a:pt x="686" y="663"/>
                  <a:pt x="700" y="663"/>
                </a:cubicBezTo>
                <a:cubicBezTo>
                  <a:pt x="701" y="663"/>
                  <a:pt x="702" y="663"/>
                  <a:pt x="703" y="663"/>
                </a:cubicBezTo>
                <a:close/>
                <a:moveTo>
                  <a:pt x="694" y="237"/>
                </a:moveTo>
                <a:cubicBezTo>
                  <a:pt x="675" y="237"/>
                  <a:pt x="660" y="222"/>
                  <a:pt x="660" y="203"/>
                </a:cubicBezTo>
                <a:lnTo>
                  <a:pt x="658" y="35"/>
                </a:lnTo>
                <a:cubicBezTo>
                  <a:pt x="658" y="16"/>
                  <a:pt x="673" y="1"/>
                  <a:pt x="692" y="1"/>
                </a:cubicBezTo>
                <a:cubicBezTo>
                  <a:pt x="711" y="0"/>
                  <a:pt x="726" y="15"/>
                  <a:pt x="726" y="34"/>
                </a:cubicBezTo>
                <a:lnTo>
                  <a:pt x="728" y="202"/>
                </a:lnTo>
                <a:cubicBezTo>
                  <a:pt x="728" y="221"/>
                  <a:pt x="713" y="237"/>
                  <a:pt x="694" y="237"/>
                </a:cubicBezTo>
                <a:cubicBezTo>
                  <a:pt x="694" y="237"/>
                  <a:pt x="694" y="237"/>
                  <a:pt x="694" y="237"/>
                </a:cubicBezTo>
                <a:close/>
                <a:moveTo>
                  <a:pt x="1002" y="336"/>
                </a:moveTo>
                <a:cubicBezTo>
                  <a:pt x="995" y="336"/>
                  <a:pt x="988" y="334"/>
                  <a:pt x="983" y="330"/>
                </a:cubicBezTo>
                <a:cubicBezTo>
                  <a:pt x="967" y="320"/>
                  <a:pt x="963" y="299"/>
                  <a:pt x="973" y="283"/>
                </a:cubicBezTo>
                <a:lnTo>
                  <a:pt x="1066" y="143"/>
                </a:lnTo>
                <a:cubicBezTo>
                  <a:pt x="1077" y="127"/>
                  <a:pt x="1098" y="123"/>
                  <a:pt x="1113" y="133"/>
                </a:cubicBezTo>
                <a:cubicBezTo>
                  <a:pt x="1129" y="144"/>
                  <a:pt x="1133" y="165"/>
                  <a:pt x="1123" y="181"/>
                </a:cubicBezTo>
                <a:lnTo>
                  <a:pt x="1030" y="321"/>
                </a:lnTo>
                <a:cubicBezTo>
                  <a:pt x="1023" y="330"/>
                  <a:pt x="1012" y="336"/>
                  <a:pt x="1002" y="336"/>
                </a:cubicBezTo>
                <a:close/>
                <a:moveTo>
                  <a:pt x="370" y="335"/>
                </a:moveTo>
                <a:cubicBezTo>
                  <a:pt x="359" y="335"/>
                  <a:pt x="348" y="329"/>
                  <a:pt x="341" y="320"/>
                </a:cubicBezTo>
                <a:lnTo>
                  <a:pt x="248" y="179"/>
                </a:lnTo>
                <a:cubicBezTo>
                  <a:pt x="238" y="164"/>
                  <a:pt x="242" y="143"/>
                  <a:pt x="258" y="132"/>
                </a:cubicBezTo>
                <a:cubicBezTo>
                  <a:pt x="273" y="122"/>
                  <a:pt x="295" y="126"/>
                  <a:pt x="305" y="142"/>
                </a:cubicBezTo>
                <a:lnTo>
                  <a:pt x="398" y="282"/>
                </a:lnTo>
                <a:cubicBezTo>
                  <a:pt x="408" y="298"/>
                  <a:pt x="404" y="319"/>
                  <a:pt x="388" y="329"/>
                </a:cubicBezTo>
                <a:cubicBezTo>
                  <a:pt x="383" y="333"/>
                  <a:pt x="376" y="335"/>
                  <a:pt x="370" y="335"/>
                </a:cubicBezTo>
                <a:close/>
                <a:moveTo>
                  <a:pt x="202" y="629"/>
                </a:moveTo>
                <a:cubicBezTo>
                  <a:pt x="200" y="629"/>
                  <a:pt x="198" y="628"/>
                  <a:pt x="195" y="628"/>
                </a:cubicBezTo>
                <a:lnTo>
                  <a:pt x="30" y="594"/>
                </a:lnTo>
                <a:cubicBezTo>
                  <a:pt x="12" y="591"/>
                  <a:pt x="0" y="573"/>
                  <a:pt x="4" y="554"/>
                </a:cubicBezTo>
                <a:cubicBezTo>
                  <a:pt x="8" y="536"/>
                  <a:pt x="26" y="524"/>
                  <a:pt x="44" y="528"/>
                </a:cubicBezTo>
                <a:lnTo>
                  <a:pt x="209" y="561"/>
                </a:lnTo>
                <a:cubicBezTo>
                  <a:pt x="227" y="565"/>
                  <a:pt x="239" y="583"/>
                  <a:pt x="235" y="601"/>
                </a:cubicBezTo>
                <a:cubicBezTo>
                  <a:pt x="232" y="617"/>
                  <a:pt x="218" y="629"/>
                  <a:pt x="202" y="629"/>
                </a:cubicBezTo>
                <a:close/>
                <a:moveTo>
                  <a:pt x="131" y="1031"/>
                </a:moveTo>
                <a:cubicBezTo>
                  <a:pt x="120" y="1031"/>
                  <a:pt x="109" y="1026"/>
                  <a:pt x="102" y="1015"/>
                </a:cubicBezTo>
                <a:cubicBezTo>
                  <a:pt x="92" y="999"/>
                  <a:pt x="97" y="978"/>
                  <a:pt x="113" y="968"/>
                </a:cubicBezTo>
                <a:lnTo>
                  <a:pt x="255" y="879"/>
                </a:lnTo>
                <a:cubicBezTo>
                  <a:pt x="271" y="869"/>
                  <a:pt x="292" y="874"/>
                  <a:pt x="302" y="889"/>
                </a:cubicBezTo>
                <a:cubicBezTo>
                  <a:pt x="312" y="905"/>
                  <a:pt x="307" y="926"/>
                  <a:pt x="291" y="936"/>
                </a:cubicBezTo>
                <a:lnTo>
                  <a:pt x="149" y="1026"/>
                </a:lnTo>
                <a:cubicBezTo>
                  <a:pt x="143" y="1029"/>
                  <a:pt x="137" y="1031"/>
                  <a:pt x="131" y="1031"/>
                </a:cubicBezTo>
                <a:close/>
                <a:moveTo>
                  <a:pt x="1240" y="1032"/>
                </a:moveTo>
                <a:cubicBezTo>
                  <a:pt x="1234" y="1032"/>
                  <a:pt x="1228" y="1031"/>
                  <a:pt x="1222" y="1027"/>
                </a:cubicBezTo>
                <a:lnTo>
                  <a:pt x="1080" y="937"/>
                </a:lnTo>
                <a:cubicBezTo>
                  <a:pt x="1064" y="927"/>
                  <a:pt x="1059" y="906"/>
                  <a:pt x="1069" y="891"/>
                </a:cubicBezTo>
                <a:cubicBezTo>
                  <a:pt x="1079" y="875"/>
                  <a:pt x="1100" y="870"/>
                  <a:pt x="1116" y="880"/>
                </a:cubicBezTo>
                <a:lnTo>
                  <a:pt x="1258" y="969"/>
                </a:lnTo>
                <a:cubicBezTo>
                  <a:pt x="1274" y="979"/>
                  <a:pt x="1279" y="1000"/>
                  <a:pt x="1269" y="1016"/>
                </a:cubicBezTo>
                <a:cubicBezTo>
                  <a:pt x="1263" y="1027"/>
                  <a:pt x="1252" y="1032"/>
                  <a:pt x="1240" y="1032"/>
                </a:cubicBezTo>
                <a:close/>
                <a:moveTo>
                  <a:pt x="1169" y="630"/>
                </a:moveTo>
                <a:cubicBezTo>
                  <a:pt x="1153" y="630"/>
                  <a:pt x="1139" y="618"/>
                  <a:pt x="1136" y="602"/>
                </a:cubicBezTo>
                <a:cubicBezTo>
                  <a:pt x="1132" y="584"/>
                  <a:pt x="1144" y="566"/>
                  <a:pt x="1162" y="562"/>
                </a:cubicBezTo>
                <a:lnTo>
                  <a:pt x="1327" y="529"/>
                </a:lnTo>
                <a:cubicBezTo>
                  <a:pt x="1346" y="525"/>
                  <a:pt x="1364" y="537"/>
                  <a:pt x="1367" y="555"/>
                </a:cubicBezTo>
                <a:cubicBezTo>
                  <a:pt x="1368" y="558"/>
                  <a:pt x="1368" y="560"/>
                  <a:pt x="1368" y="562"/>
                </a:cubicBezTo>
                <a:lnTo>
                  <a:pt x="1368" y="562"/>
                </a:lnTo>
                <a:cubicBezTo>
                  <a:pt x="1368" y="578"/>
                  <a:pt x="1357" y="592"/>
                  <a:pt x="1341" y="595"/>
                </a:cubicBezTo>
                <a:lnTo>
                  <a:pt x="1176" y="629"/>
                </a:lnTo>
                <a:cubicBezTo>
                  <a:pt x="1174" y="629"/>
                  <a:pt x="1171" y="630"/>
                  <a:pt x="1169" y="63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3" name="KSO_Shape"/>
          <p:cNvSpPr>
            <a:spLocks noChangeAspect="1"/>
          </p:cNvSpPr>
          <p:nvPr/>
        </p:nvSpPr>
        <p:spPr bwMode="auto">
          <a:xfrm>
            <a:off x="2139383" y="2694051"/>
            <a:ext cx="432113" cy="29664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75000"/>
                  <a:lumOff val="25000"/>
                </a:schemeClr>
              </a:solidFill>
              <a:ea typeface="微软雅黑" panose="020B0503020204020204" pitchFamily="34" charset="-122"/>
            </a:endParaRPr>
          </a:p>
        </p:txBody>
      </p:sp>
      <p:sp>
        <p:nvSpPr>
          <p:cNvPr id="24" name="Freeform 171"/>
          <p:cNvSpPr>
            <a:spLocks noChangeAspect="1" noEditPoints="1"/>
          </p:cNvSpPr>
          <p:nvPr/>
        </p:nvSpPr>
        <p:spPr bwMode="auto">
          <a:xfrm>
            <a:off x="9013772" y="2462465"/>
            <a:ext cx="810419" cy="757513"/>
          </a:xfrm>
          <a:custGeom>
            <a:avLst/>
            <a:gdLst>
              <a:gd name="T0" fmla="*/ 509 w 1203"/>
              <a:gd name="T1" fmla="*/ 500 h 1136"/>
              <a:gd name="T2" fmla="*/ 361 w 1203"/>
              <a:gd name="T3" fmla="*/ 439 h 1136"/>
              <a:gd name="T4" fmla="*/ 649 w 1203"/>
              <a:gd name="T5" fmla="*/ 259 h 1136"/>
              <a:gd name="T6" fmla="*/ 622 w 1203"/>
              <a:gd name="T7" fmla="*/ 853 h 1136"/>
              <a:gd name="T8" fmla="*/ 708 w 1203"/>
              <a:gd name="T9" fmla="*/ 893 h 1136"/>
              <a:gd name="T10" fmla="*/ 533 w 1203"/>
              <a:gd name="T11" fmla="*/ 1070 h 1136"/>
              <a:gd name="T12" fmla="*/ 618 w 1203"/>
              <a:gd name="T13" fmla="*/ 857 h 1136"/>
              <a:gd name="T14" fmla="*/ 751 w 1203"/>
              <a:gd name="T15" fmla="*/ 892 h 1136"/>
              <a:gd name="T16" fmla="*/ 654 w 1203"/>
              <a:gd name="T17" fmla="*/ 797 h 1136"/>
              <a:gd name="T18" fmla="*/ 616 w 1203"/>
              <a:gd name="T19" fmla="*/ 729 h 1136"/>
              <a:gd name="T20" fmla="*/ 507 w 1203"/>
              <a:gd name="T21" fmla="*/ 637 h 1136"/>
              <a:gd name="T22" fmla="*/ 431 w 1203"/>
              <a:gd name="T23" fmla="*/ 611 h 1136"/>
              <a:gd name="T24" fmla="*/ 200 w 1203"/>
              <a:gd name="T25" fmla="*/ 623 h 1136"/>
              <a:gd name="T26" fmla="*/ 332 w 1203"/>
              <a:gd name="T27" fmla="*/ 53 h 1136"/>
              <a:gd name="T28" fmla="*/ 316 w 1203"/>
              <a:gd name="T29" fmla="*/ 423 h 1136"/>
              <a:gd name="T30" fmla="*/ 510 w 1203"/>
              <a:gd name="T31" fmla="*/ 543 h 1136"/>
              <a:gd name="T32" fmla="*/ 1021 w 1203"/>
              <a:gd name="T33" fmla="*/ 656 h 1136"/>
              <a:gd name="T34" fmla="*/ 938 w 1203"/>
              <a:gd name="T35" fmla="*/ 737 h 1136"/>
              <a:gd name="T36" fmla="*/ 765 w 1203"/>
              <a:gd name="T37" fmla="*/ 592 h 1136"/>
              <a:gd name="T38" fmla="*/ 918 w 1203"/>
              <a:gd name="T39" fmla="*/ 860 h 1136"/>
              <a:gd name="T40" fmla="*/ 690 w 1203"/>
              <a:gd name="T41" fmla="*/ 708 h 1136"/>
              <a:gd name="T42" fmla="*/ 806 w 1203"/>
              <a:gd name="T43" fmla="*/ 886 h 1136"/>
              <a:gd name="T44" fmla="*/ 724 w 1203"/>
              <a:gd name="T45" fmla="*/ 962 h 1136"/>
              <a:gd name="T46" fmla="*/ 751 w 1203"/>
              <a:gd name="T47" fmla="*/ 892 h 1136"/>
              <a:gd name="T48" fmla="*/ 458 w 1203"/>
              <a:gd name="T49" fmla="*/ 959 h 1136"/>
              <a:gd name="T50" fmla="*/ 389 w 1203"/>
              <a:gd name="T51" fmla="*/ 891 h 1136"/>
              <a:gd name="T52" fmla="*/ 586 w 1203"/>
              <a:gd name="T53" fmla="*/ 760 h 1136"/>
              <a:gd name="T54" fmla="*/ 437 w 1203"/>
              <a:gd name="T55" fmla="*/ 1015 h 1136"/>
              <a:gd name="T56" fmla="*/ 586 w 1203"/>
              <a:gd name="T57" fmla="*/ 1096 h 1136"/>
              <a:gd name="T58" fmla="*/ 734 w 1203"/>
              <a:gd name="T59" fmla="*/ 1112 h 1136"/>
              <a:gd name="T60" fmla="*/ 774 w 1203"/>
              <a:gd name="T61" fmla="*/ 1027 h 1136"/>
              <a:gd name="T62" fmla="*/ 883 w 1203"/>
              <a:gd name="T63" fmla="*/ 915 h 1136"/>
              <a:gd name="T64" fmla="*/ 990 w 1203"/>
              <a:gd name="T65" fmla="*/ 803 h 1136"/>
              <a:gd name="T66" fmla="*/ 1052 w 1203"/>
              <a:gd name="T67" fmla="*/ 626 h 1136"/>
              <a:gd name="T68" fmla="*/ 1200 w 1203"/>
              <a:gd name="T69" fmla="*/ 327 h 1136"/>
              <a:gd name="T70" fmla="*/ 598 w 1203"/>
              <a:gd name="T71" fmla="*/ 141 h 1136"/>
              <a:gd name="T72" fmla="*/ 0 w 1203"/>
              <a:gd name="T73" fmla="*/ 342 h 1136"/>
              <a:gd name="T74" fmla="*/ 151 w 1203"/>
              <a:gd name="T75" fmla="*/ 673 h 1136"/>
              <a:gd name="T76" fmla="*/ 227 w 1203"/>
              <a:gd name="T77" fmla="*/ 824 h 1136"/>
              <a:gd name="T78" fmla="*/ 360 w 1203"/>
              <a:gd name="T79" fmla="*/ 990 h 1136"/>
              <a:gd name="T80" fmla="*/ 692 w 1203"/>
              <a:gd name="T81" fmla="*/ 990 h 1136"/>
              <a:gd name="T82" fmla="*/ 704 w 1203"/>
              <a:gd name="T83" fmla="*/ 1081 h 1136"/>
              <a:gd name="T84" fmla="*/ 617 w 1203"/>
              <a:gd name="T85" fmla="*/ 1066 h 1136"/>
              <a:gd name="T86" fmla="*/ 477 w 1203"/>
              <a:gd name="T87" fmla="*/ 668 h 1136"/>
              <a:gd name="T88" fmla="*/ 286 w 1203"/>
              <a:gd name="T89" fmla="*/ 862 h 1136"/>
              <a:gd name="T90" fmla="*/ 409 w 1203"/>
              <a:gd name="T91" fmla="*/ 666 h 1136"/>
              <a:gd name="T92" fmla="*/ 252 w 1203"/>
              <a:gd name="T93" fmla="*/ 765 h 1136"/>
              <a:gd name="T94" fmla="*/ 216 w 1203"/>
              <a:gd name="T95" fmla="*/ 782 h 1136"/>
              <a:gd name="T96" fmla="*/ 308 w 1203"/>
              <a:gd name="T97" fmla="*/ 574 h 1136"/>
              <a:gd name="T98" fmla="*/ 377 w 1203"/>
              <a:gd name="T99" fmla="*/ 637 h 1136"/>
              <a:gd name="T100" fmla="*/ 790 w 1203"/>
              <a:gd name="T101" fmla="*/ 347 h 1136"/>
              <a:gd name="T102" fmla="*/ 627 w 1203"/>
              <a:gd name="T103" fmla="*/ 172 h 1136"/>
              <a:gd name="T104" fmla="*/ 869 w 1203"/>
              <a:gd name="T105" fmla="*/ 49 h 1136"/>
              <a:gd name="T106" fmla="*/ 1021 w 1203"/>
              <a:gd name="T107" fmla="*/ 594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3" h="1136">
                <a:moveTo>
                  <a:pt x="739" y="355"/>
                </a:moveTo>
                <a:lnTo>
                  <a:pt x="656" y="439"/>
                </a:lnTo>
                <a:cubicBezTo>
                  <a:pt x="617" y="478"/>
                  <a:pt x="565" y="500"/>
                  <a:pt x="509" y="500"/>
                </a:cubicBezTo>
                <a:cubicBezTo>
                  <a:pt x="509" y="500"/>
                  <a:pt x="508" y="500"/>
                  <a:pt x="508" y="500"/>
                </a:cubicBezTo>
                <a:cubicBezTo>
                  <a:pt x="453" y="500"/>
                  <a:pt x="401" y="479"/>
                  <a:pt x="362" y="440"/>
                </a:cubicBezTo>
                <a:cubicBezTo>
                  <a:pt x="362" y="440"/>
                  <a:pt x="361" y="439"/>
                  <a:pt x="361" y="439"/>
                </a:cubicBezTo>
                <a:cubicBezTo>
                  <a:pt x="385" y="415"/>
                  <a:pt x="571" y="230"/>
                  <a:pt x="597" y="205"/>
                </a:cubicBezTo>
                <a:lnTo>
                  <a:pt x="646" y="256"/>
                </a:lnTo>
                <a:lnTo>
                  <a:pt x="649" y="259"/>
                </a:lnTo>
                <a:lnTo>
                  <a:pt x="652" y="262"/>
                </a:lnTo>
                <a:lnTo>
                  <a:pt x="739" y="355"/>
                </a:lnTo>
                <a:close/>
                <a:moveTo>
                  <a:pt x="622" y="853"/>
                </a:moveTo>
                <a:cubicBezTo>
                  <a:pt x="630" y="845"/>
                  <a:pt x="642" y="840"/>
                  <a:pt x="654" y="840"/>
                </a:cubicBezTo>
                <a:cubicBezTo>
                  <a:pt x="668" y="840"/>
                  <a:pt x="681" y="845"/>
                  <a:pt x="692" y="856"/>
                </a:cubicBezTo>
                <a:cubicBezTo>
                  <a:pt x="702" y="866"/>
                  <a:pt x="708" y="879"/>
                  <a:pt x="708" y="893"/>
                </a:cubicBezTo>
                <a:cubicBezTo>
                  <a:pt x="708" y="905"/>
                  <a:pt x="703" y="917"/>
                  <a:pt x="695" y="925"/>
                </a:cubicBezTo>
                <a:lnTo>
                  <a:pt x="566" y="1057"/>
                </a:lnTo>
                <a:cubicBezTo>
                  <a:pt x="557" y="1066"/>
                  <a:pt x="546" y="1070"/>
                  <a:pt x="533" y="1070"/>
                </a:cubicBezTo>
                <a:cubicBezTo>
                  <a:pt x="520" y="1070"/>
                  <a:pt x="506" y="1065"/>
                  <a:pt x="496" y="1055"/>
                </a:cubicBezTo>
                <a:cubicBezTo>
                  <a:pt x="477" y="1036"/>
                  <a:pt x="474" y="1007"/>
                  <a:pt x="490" y="988"/>
                </a:cubicBezTo>
                <a:lnTo>
                  <a:pt x="618" y="857"/>
                </a:lnTo>
                <a:lnTo>
                  <a:pt x="621" y="854"/>
                </a:lnTo>
                <a:lnTo>
                  <a:pt x="622" y="853"/>
                </a:lnTo>
                <a:close/>
                <a:moveTo>
                  <a:pt x="751" y="892"/>
                </a:moveTo>
                <a:cubicBezTo>
                  <a:pt x="751" y="867"/>
                  <a:pt x="740" y="843"/>
                  <a:pt x="722" y="825"/>
                </a:cubicBezTo>
                <a:cubicBezTo>
                  <a:pt x="704" y="807"/>
                  <a:pt x="680" y="797"/>
                  <a:pt x="655" y="797"/>
                </a:cubicBezTo>
                <a:cubicBezTo>
                  <a:pt x="654" y="797"/>
                  <a:pt x="654" y="797"/>
                  <a:pt x="654" y="797"/>
                </a:cubicBezTo>
                <a:cubicBezTo>
                  <a:pt x="650" y="797"/>
                  <a:pt x="647" y="797"/>
                  <a:pt x="644" y="798"/>
                </a:cubicBezTo>
                <a:lnTo>
                  <a:pt x="644" y="794"/>
                </a:lnTo>
                <a:cubicBezTo>
                  <a:pt x="644" y="769"/>
                  <a:pt x="634" y="746"/>
                  <a:pt x="616" y="729"/>
                </a:cubicBezTo>
                <a:cubicBezTo>
                  <a:pt x="599" y="712"/>
                  <a:pt x="576" y="703"/>
                  <a:pt x="551" y="703"/>
                </a:cubicBezTo>
                <a:cubicBezTo>
                  <a:pt x="546" y="703"/>
                  <a:pt x="541" y="703"/>
                  <a:pt x="535" y="704"/>
                </a:cubicBezTo>
                <a:cubicBezTo>
                  <a:pt x="535" y="680"/>
                  <a:pt x="526" y="656"/>
                  <a:pt x="507" y="637"/>
                </a:cubicBezTo>
                <a:cubicBezTo>
                  <a:pt x="489" y="620"/>
                  <a:pt x="466" y="610"/>
                  <a:pt x="441" y="610"/>
                </a:cubicBezTo>
                <a:cubicBezTo>
                  <a:pt x="441" y="610"/>
                  <a:pt x="440" y="610"/>
                  <a:pt x="440" y="610"/>
                </a:cubicBezTo>
                <a:cubicBezTo>
                  <a:pt x="437" y="610"/>
                  <a:pt x="434" y="610"/>
                  <a:pt x="431" y="611"/>
                </a:cubicBezTo>
                <a:cubicBezTo>
                  <a:pt x="431" y="586"/>
                  <a:pt x="422" y="562"/>
                  <a:pt x="404" y="543"/>
                </a:cubicBezTo>
                <a:cubicBezTo>
                  <a:pt x="368" y="509"/>
                  <a:pt x="312" y="509"/>
                  <a:pt x="277" y="544"/>
                </a:cubicBezTo>
                <a:lnTo>
                  <a:pt x="200" y="623"/>
                </a:lnTo>
                <a:lnTo>
                  <a:pt x="132" y="550"/>
                </a:lnTo>
                <a:cubicBezTo>
                  <a:pt x="74" y="495"/>
                  <a:pt x="43" y="421"/>
                  <a:pt x="43" y="342"/>
                </a:cubicBezTo>
                <a:cubicBezTo>
                  <a:pt x="43" y="183"/>
                  <a:pt x="173" y="53"/>
                  <a:pt x="332" y="53"/>
                </a:cubicBezTo>
                <a:cubicBezTo>
                  <a:pt x="417" y="53"/>
                  <a:pt x="497" y="91"/>
                  <a:pt x="552" y="156"/>
                </a:cubicBezTo>
                <a:lnTo>
                  <a:pt x="568" y="173"/>
                </a:lnTo>
                <a:lnTo>
                  <a:pt x="316" y="423"/>
                </a:lnTo>
                <a:cubicBezTo>
                  <a:pt x="308" y="431"/>
                  <a:pt x="307" y="444"/>
                  <a:pt x="314" y="452"/>
                </a:cubicBezTo>
                <a:lnTo>
                  <a:pt x="331" y="471"/>
                </a:lnTo>
                <a:cubicBezTo>
                  <a:pt x="379" y="518"/>
                  <a:pt x="442" y="544"/>
                  <a:pt x="510" y="543"/>
                </a:cubicBezTo>
                <a:cubicBezTo>
                  <a:pt x="577" y="543"/>
                  <a:pt x="640" y="516"/>
                  <a:pt x="687" y="469"/>
                </a:cubicBezTo>
                <a:lnTo>
                  <a:pt x="768" y="386"/>
                </a:lnTo>
                <a:lnTo>
                  <a:pt x="1021" y="656"/>
                </a:lnTo>
                <a:cubicBezTo>
                  <a:pt x="1035" y="671"/>
                  <a:pt x="1043" y="690"/>
                  <a:pt x="1042" y="709"/>
                </a:cubicBezTo>
                <a:cubicBezTo>
                  <a:pt x="1042" y="723"/>
                  <a:pt x="1036" y="737"/>
                  <a:pt x="1026" y="746"/>
                </a:cubicBezTo>
                <a:cubicBezTo>
                  <a:pt x="1004" y="768"/>
                  <a:pt x="964" y="764"/>
                  <a:pt x="938" y="737"/>
                </a:cubicBezTo>
                <a:cubicBezTo>
                  <a:pt x="938" y="737"/>
                  <a:pt x="937" y="737"/>
                  <a:pt x="937" y="737"/>
                </a:cubicBezTo>
                <a:lnTo>
                  <a:pt x="795" y="593"/>
                </a:lnTo>
                <a:cubicBezTo>
                  <a:pt x="787" y="584"/>
                  <a:pt x="773" y="584"/>
                  <a:pt x="765" y="592"/>
                </a:cubicBezTo>
                <a:cubicBezTo>
                  <a:pt x="756" y="601"/>
                  <a:pt x="756" y="614"/>
                  <a:pt x="764" y="623"/>
                </a:cubicBezTo>
                <a:lnTo>
                  <a:pt x="911" y="771"/>
                </a:lnTo>
                <a:cubicBezTo>
                  <a:pt x="937" y="798"/>
                  <a:pt x="940" y="838"/>
                  <a:pt x="918" y="860"/>
                </a:cubicBezTo>
                <a:cubicBezTo>
                  <a:pt x="897" y="879"/>
                  <a:pt x="862" y="876"/>
                  <a:pt x="835" y="853"/>
                </a:cubicBezTo>
                <a:cubicBezTo>
                  <a:pt x="834" y="853"/>
                  <a:pt x="833" y="852"/>
                  <a:pt x="832" y="852"/>
                </a:cubicBezTo>
                <a:lnTo>
                  <a:pt x="690" y="708"/>
                </a:lnTo>
                <a:cubicBezTo>
                  <a:pt x="682" y="700"/>
                  <a:pt x="669" y="699"/>
                  <a:pt x="660" y="708"/>
                </a:cubicBezTo>
                <a:cubicBezTo>
                  <a:pt x="652" y="716"/>
                  <a:pt x="652" y="730"/>
                  <a:pt x="660" y="738"/>
                </a:cubicBezTo>
                <a:lnTo>
                  <a:pt x="806" y="886"/>
                </a:lnTo>
                <a:cubicBezTo>
                  <a:pt x="807" y="887"/>
                  <a:pt x="808" y="887"/>
                  <a:pt x="808" y="887"/>
                </a:cubicBezTo>
                <a:cubicBezTo>
                  <a:pt x="830" y="914"/>
                  <a:pt x="831" y="950"/>
                  <a:pt x="810" y="970"/>
                </a:cubicBezTo>
                <a:cubicBezTo>
                  <a:pt x="788" y="991"/>
                  <a:pt x="749" y="987"/>
                  <a:pt x="724" y="962"/>
                </a:cubicBezTo>
                <a:lnTo>
                  <a:pt x="722" y="960"/>
                </a:lnTo>
                <a:lnTo>
                  <a:pt x="726" y="955"/>
                </a:lnTo>
                <a:cubicBezTo>
                  <a:pt x="742" y="939"/>
                  <a:pt x="751" y="916"/>
                  <a:pt x="751" y="892"/>
                </a:cubicBezTo>
                <a:close/>
                <a:moveTo>
                  <a:pt x="590" y="824"/>
                </a:moveTo>
                <a:lnTo>
                  <a:pt x="462" y="955"/>
                </a:lnTo>
                <a:lnTo>
                  <a:pt x="458" y="959"/>
                </a:lnTo>
                <a:lnTo>
                  <a:pt x="458" y="959"/>
                </a:lnTo>
                <a:cubicBezTo>
                  <a:pt x="440" y="978"/>
                  <a:pt x="409" y="978"/>
                  <a:pt x="390" y="959"/>
                </a:cubicBezTo>
                <a:cubicBezTo>
                  <a:pt x="371" y="940"/>
                  <a:pt x="371" y="910"/>
                  <a:pt x="389" y="891"/>
                </a:cubicBezTo>
                <a:lnTo>
                  <a:pt x="519" y="760"/>
                </a:lnTo>
                <a:cubicBezTo>
                  <a:pt x="527" y="751"/>
                  <a:pt x="539" y="746"/>
                  <a:pt x="552" y="746"/>
                </a:cubicBezTo>
                <a:cubicBezTo>
                  <a:pt x="565" y="746"/>
                  <a:pt x="577" y="751"/>
                  <a:pt x="586" y="760"/>
                </a:cubicBezTo>
                <a:cubicBezTo>
                  <a:pt x="596" y="769"/>
                  <a:pt x="601" y="781"/>
                  <a:pt x="601" y="794"/>
                </a:cubicBezTo>
                <a:cubicBezTo>
                  <a:pt x="601" y="805"/>
                  <a:pt x="597" y="816"/>
                  <a:pt x="590" y="824"/>
                </a:cubicBezTo>
                <a:close/>
                <a:moveTo>
                  <a:pt x="437" y="1015"/>
                </a:moveTo>
                <a:cubicBezTo>
                  <a:pt x="436" y="1040"/>
                  <a:pt x="446" y="1066"/>
                  <a:pt x="466" y="1085"/>
                </a:cubicBezTo>
                <a:cubicBezTo>
                  <a:pt x="484" y="1104"/>
                  <a:pt x="508" y="1113"/>
                  <a:pt x="534" y="1113"/>
                </a:cubicBezTo>
                <a:cubicBezTo>
                  <a:pt x="553" y="1113"/>
                  <a:pt x="571" y="1107"/>
                  <a:pt x="586" y="1096"/>
                </a:cubicBezTo>
                <a:lnTo>
                  <a:pt x="588" y="1098"/>
                </a:lnTo>
                <a:cubicBezTo>
                  <a:pt x="612" y="1123"/>
                  <a:pt x="642" y="1136"/>
                  <a:pt x="672" y="1136"/>
                </a:cubicBezTo>
                <a:cubicBezTo>
                  <a:pt x="695" y="1136"/>
                  <a:pt x="717" y="1128"/>
                  <a:pt x="734" y="1112"/>
                </a:cubicBezTo>
                <a:lnTo>
                  <a:pt x="734" y="1112"/>
                </a:lnTo>
                <a:cubicBezTo>
                  <a:pt x="757" y="1089"/>
                  <a:pt x="763" y="1056"/>
                  <a:pt x="756" y="1023"/>
                </a:cubicBezTo>
                <a:cubicBezTo>
                  <a:pt x="762" y="1024"/>
                  <a:pt x="768" y="1027"/>
                  <a:pt x="774" y="1027"/>
                </a:cubicBezTo>
                <a:cubicBezTo>
                  <a:pt x="798" y="1027"/>
                  <a:pt x="821" y="1019"/>
                  <a:pt x="839" y="1001"/>
                </a:cubicBezTo>
                <a:cubicBezTo>
                  <a:pt x="864" y="978"/>
                  <a:pt x="871" y="945"/>
                  <a:pt x="864" y="912"/>
                </a:cubicBezTo>
                <a:cubicBezTo>
                  <a:pt x="871" y="913"/>
                  <a:pt x="877" y="915"/>
                  <a:pt x="883" y="915"/>
                </a:cubicBezTo>
                <a:cubicBezTo>
                  <a:pt x="907" y="915"/>
                  <a:pt x="930" y="907"/>
                  <a:pt x="947" y="891"/>
                </a:cubicBezTo>
                <a:cubicBezTo>
                  <a:pt x="972" y="867"/>
                  <a:pt x="978" y="833"/>
                  <a:pt x="971" y="799"/>
                </a:cubicBezTo>
                <a:cubicBezTo>
                  <a:pt x="977" y="800"/>
                  <a:pt x="983" y="803"/>
                  <a:pt x="990" y="803"/>
                </a:cubicBezTo>
                <a:cubicBezTo>
                  <a:pt x="1014" y="803"/>
                  <a:pt x="1038" y="795"/>
                  <a:pt x="1056" y="777"/>
                </a:cubicBezTo>
                <a:cubicBezTo>
                  <a:pt x="1074" y="760"/>
                  <a:pt x="1084" y="736"/>
                  <a:pt x="1085" y="710"/>
                </a:cubicBezTo>
                <a:cubicBezTo>
                  <a:pt x="1086" y="680"/>
                  <a:pt x="1074" y="649"/>
                  <a:pt x="1052" y="626"/>
                </a:cubicBezTo>
                <a:lnTo>
                  <a:pt x="1051" y="625"/>
                </a:lnTo>
                <a:lnTo>
                  <a:pt x="1092" y="583"/>
                </a:lnTo>
                <a:cubicBezTo>
                  <a:pt x="1164" y="518"/>
                  <a:pt x="1203" y="424"/>
                  <a:pt x="1200" y="327"/>
                </a:cubicBezTo>
                <a:cubicBezTo>
                  <a:pt x="1194" y="144"/>
                  <a:pt x="1040" y="0"/>
                  <a:pt x="857" y="7"/>
                </a:cubicBezTo>
                <a:cubicBezTo>
                  <a:pt x="766" y="10"/>
                  <a:pt x="683" y="49"/>
                  <a:pt x="622" y="116"/>
                </a:cubicBezTo>
                <a:lnTo>
                  <a:pt x="598" y="141"/>
                </a:lnTo>
                <a:lnTo>
                  <a:pt x="584" y="127"/>
                </a:lnTo>
                <a:cubicBezTo>
                  <a:pt x="522" y="53"/>
                  <a:pt x="429" y="10"/>
                  <a:pt x="332" y="10"/>
                </a:cubicBezTo>
                <a:cubicBezTo>
                  <a:pt x="149" y="10"/>
                  <a:pt x="0" y="159"/>
                  <a:pt x="0" y="342"/>
                </a:cubicBezTo>
                <a:cubicBezTo>
                  <a:pt x="0" y="433"/>
                  <a:pt x="36" y="517"/>
                  <a:pt x="102" y="580"/>
                </a:cubicBezTo>
                <a:lnTo>
                  <a:pt x="170" y="653"/>
                </a:lnTo>
                <a:lnTo>
                  <a:pt x="151" y="673"/>
                </a:lnTo>
                <a:cubicBezTo>
                  <a:pt x="116" y="708"/>
                  <a:pt x="117" y="764"/>
                  <a:pt x="152" y="799"/>
                </a:cubicBezTo>
                <a:cubicBezTo>
                  <a:pt x="170" y="816"/>
                  <a:pt x="192" y="825"/>
                  <a:pt x="216" y="825"/>
                </a:cubicBezTo>
                <a:cubicBezTo>
                  <a:pt x="220" y="825"/>
                  <a:pt x="224" y="825"/>
                  <a:pt x="227" y="824"/>
                </a:cubicBezTo>
                <a:cubicBezTo>
                  <a:pt x="227" y="849"/>
                  <a:pt x="236" y="874"/>
                  <a:pt x="256" y="893"/>
                </a:cubicBezTo>
                <a:cubicBezTo>
                  <a:pt x="277" y="914"/>
                  <a:pt x="306" y="923"/>
                  <a:pt x="333" y="920"/>
                </a:cubicBezTo>
                <a:cubicBezTo>
                  <a:pt x="332" y="945"/>
                  <a:pt x="341" y="970"/>
                  <a:pt x="360" y="990"/>
                </a:cubicBezTo>
                <a:cubicBezTo>
                  <a:pt x="381" y="1010"/>
                  <a:pt x="410" y="1019"/>
                  <a:pt x="437" y="1015"/>
                </a:cubicBezTo>
                <a:close/>
                <a:moveTo>
                  <a:pt x="617" y="1066"/>
                </a:moveTo>
                <a:lnTo>
                  <a:pt x="692" y="990"/>
                </a:lnTo>
                <a:lnTo>
                  <a:pt x="693" y="991"/>
                </a:lnTo>
                <a:lnTo>
                  <a:pt x="696" y="995"/>
                </a:lnTo>
                <a:cubicBezTo>
                  <a:pt x="722" y="1022"/>
                  <a:pt x="725" y="1060"/>
                  <a:pt x="704" y="1081"/>
                </a:cubicBezTo>
                <a:cubicBezTo>
                  <a:pt x="695" y="1089"/>
                  <a:pt x="684" y="1093"/>
                  <a:pt x="672" y="1093"/>
                </a:cubicBezTo>
                <a:cubicBezTo>
                  <a:pt x="654" y="1093"/>
                  <a:pt x="634" y="1084"/>
                  <a:pt x="619" y="1069"/>
                </a:cubicBezTo>
                <a:lnTo>
                  <a:pt x="617" y="1066"/>
                </a:lnTo>
                <a:close/>
                <a:moveTo>
                  <a:pt x="410" y="665"/>
                </a:moveTo>
                <a:cubicBezTo>
                  <a:pt x="418" y="657"/>
                  <a:pt x="429" y="653"/>
                  <a:pt x="440" y="653"/>
                </a:cubicBezTo>
                <a:cubicBezTo>
                  <a:pt x="454" y="653"/>
                  <a:pt x="467" y="658"/>
                  <a:pt x="477" y="668"/>
                </a:cubicBezTo>
                <a:cubicBezTo>
                  <a:pt x="496" y="687"/>
                  <a:pt x="498" y="718"/>
                  <a:pt x="480" y="736"/>
                </a:cubicBezTo>
                <a:lnTo>
                  <a:pt x="353" y="865"/>
                </a:lnTo>
                <a:cubicBezTo>
                  <a:pt x="336" y="883"/>
                  <a:pt x="305" y="882"/>
                  <a:pt x="286" y="862"/>
                </a:cubicBezTo>
                <a:cubicBezTo>
                  <a:pt x="267" y="844"/>
                  <a:pt x="265" y="816"/>
                  <a:pt x="280" y="798"/>
                </a:cubicBezTo>
                <a:lnTo>
                  <a:pt x="405" y="670"/>
                </a:lnTo>
                <a:lnTo>
                  <a:pt x="409" y="666"/>
                </a:lnTo>
                <a:lnTo>
                  <a:pt x="410" y="665"/>
                </a:lnTo>
                <a:close/>
                <a:moveTo>
                  <a:pt x="377" y="637"/>
                </a:moveTo>
                <a:lnTo>
                  <a:pt x="252" y="765"/>
                </a:lnTo>
                <a:lnTo>
                  <a:pt x="249" y="768"/>
                </a:lnTo>
                <a:lnTo>
                  <a:pt x="248" y="769"/>
                </a:lnTo>
                <a:cubicBezTo>
                  <a:pt x="240" y="777"/>
                  <a:pt x="228" y="782"/>
                  <a:pt x="216" y="782"/>
                </a:cubicBezTo>
                <a:cubicBezTo>
                  <a:pt x="203" y="782"/>
                  <a:pt x="191" y="777"/>
                  <a:pt x="182" y="768"/>
                </a:cubicBezTo>
                <a:cubicBezTo>
                  <a:pt x="164" y="750"/>
                  <a:pt x="163" y="721"/>
                  <a:pt x="181" y="703"/>
                </a:cubicBezTo>
                <a:cubicBezTo>
                  <a:pt x="181" y="703"/>
                  <a:pt x="308" y="574"/>
                  <a:pt x="308" y="574"/>
                </a:cubicBezTo>
                <a:cubicBezTo>
                  <a:pt x="317" y="565"/>
                  <a:pt x="329" y="560"/>
                  <a:pt x="341" y="560"/>
                </a:cubicBezTo>
                <a:cubicBezTo>
                  <a:pt x="352" y="560"/>
                  <a:pt x="364" y="565"/>
                  <a:pt x="374" y="574"/>
                </a:cubicBezTo>
                <a:cubicBezTo>
                  <a:pt x="391" y="591"/>
                  <a:pt x="393" y="619"/>
                  <a:pt x="377" y="637"/>
                </a:cubicBezTo>
                <a:close/>
                <a:moveTo>
                  <a:pt x="1021" y="594"/>
                </a:moveTo>
                <a:lnTo>
                  <a:pt x="997" y="568"/>
                </a:lnTo>
                <a:lnTo>
                  <a:pt x="790" y="347"/>
                </a:lnTo>
                <a:cubicBezTo>
                  <a:pt x="789" y="344"/>
                  <a:pt x="787" y="342"/>
                  <a:pt x="785" y="340"/>
                </a:cubicBezTo>
                <a:lnTo>
                  <a:pt x="686" y="236"/>
                </a:lnTo>
                <a:lnTo>
                  <a:pt x="627" y="172"/>
                </a:lnTo>
                <a:lnTo>
                  <a:pt x="653" y="146"/>
                </a:lnTo>
                <a:cubicBezTo>
                  <a:pt x="707" y="86"/>
                  <a:pt x="780" y="52"/>
                  <a:pt x="858" y="50"/>
                </a:cubicBezTo>
                <a:cubicBezTo>
                  <a:pt x="862" y="49"/>
                  <a:pt x="865" y="49"/>
                  <a:pt x="869" y="49"/>
                </a:cubicBezTo>
                <a:cubicBezTo>
                  <a:pt x="1023" y="49"/>
                  <a:pt x="1152" y="172"/>
                  <a:pt x="1157" y="328"/>
                </a:cubicBezTo>
                <a:cubicBezTo>
                  <a:pt x="1160" y="413"/>
                  <a:pt x="1126" y="495"/>
                  <a:pt x="1062" y="552"/>
                </a:cubicBezTo>
                <a:lnTo>
                  <a:pt x="1021" y="59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5" name="TextBox 16"/>
          <p:cNvSpPr txBox="1">
            <a:spLocks noChangeArrowheads="1"/>
          </p:cNvSpPr>
          <p:nvPr/>
        </p:nvSpPr>
        <p:spPr bwMode="auto">
          <a:xfrm>
            <a:off x="1314841" y="4051592"/>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添加标题</a:t>
            </a:r>
          </a:p>
        </p:txBody>
      </p:sp>
      <p:sp>
        <p:nvSpPr>
          <p:cNvPr id="29" name="矩形 28"/>
          <p:cNvSpPr/>
          <p:nvPr/>
        </p:nvSpPr>
        <p:spPr>
          <a:xfrm>
            <a:off x="851425" y="4395431"/>
            <a:ext cx="2978103" cy="954107"/>
          </a:xfrm>
          <a:prstGeom prst="rect">
            <a:avLst/>
          </a:prstGeom>
        </p:spPr>
        <p:txBody>
          <a:bodyPr wrap="square">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30" name="TextBox 16"/>
          <p:cNvSpPr txBox="1">
            <a:spLocks noChangeArrowheads="1"/>
          </p:cNvSpPr>
          <p:nvPr/>
        </p:nvSpPr>
        <p:spPr bwMode="auto">
          <a:xfrm>
            <a:off x="4859334" y="4325651"/>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添加标题</a:t>
            </a:r>
          </a:p>
        </p:txBody>
      </p:sp>
      <p:sp>
        <p:nvSpPr>
          <p:cNvPr id="31" name="矩形 30"/>
          <p:cNvSpPr/>
          <p:nvPr/>
        </p:nvSpPr>
        <p:spPr>
          <a:xfrm>
            <a:off x="4395918" y="4669490"/>
            <a:ext cx="2978103" cy="954107"/>
          </a:xfrm>
          <a:prstGeom prst="rect">
            <a:avLst/>
          </a:prstGeom>
        </p:spPr>
        <p:txBody>
          <a:bodyPr wrap="square">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32" name="TextBox 16"/>
          <p:cNvSpPr txBox="1">
            <a:spLocks noChangeArrowheads="1"/>
          </p:cNvSpPr>
          <p:nvPr/>
        </p:nvSpPr>
        <p:spPr bwMode="auto">
          <a:xfrm>
            <a:off x="8453322" y="4786813"/>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添加标题</a:t>
            </a:r>
          </a:p>
        </p:txBody>
      </p:sp>
      <p:sp>
        <p:nvSpPr>
          <p:cNvPr id="33" name="矩形 32"/>
          <p:cNvSpPr/>
          <p:nvPr/>
        </p:nvSpPr>
        <p:spPr>
          <a:xfrm>
            <a:off x="7989905" y="5130652"/>
            <a:ext cx="2978103" cy="954107"/>
          </a:xfrm>
          <a:prstGeom prst="rect">
            <a:avLst/>
          </a:prstGeom>
        </p:spPr>
        <p:txBody>
          <a:bodyPr wrap="square">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250" fill="hold"/>
                                        <p:tgtEl>
                                          <p:spTgt spid="15"/>
                                        </p:tgtEl>
                                        <p:attrNameLst>
                                          <p:attrName>ppt_w</p:attrName>
                                        </p:attrNameLst>
                                      </p:cBhvr>
                                      <p:tavLst>
                                        <p:tav tm="0">
                                          <p:val>
                                            <p:fltVal val="0"/>
                                          </p:val>
                                        </p:tav>
                                        <p:tav tm="100000">
                                          <p:val>
                                            <p:strVal val="#ppt_w"/>
                                          </p:val>
                                        </p:tav>
                                      </p:tavLst>
                                    </p:anim>
                                    <p:anim calcmode="lin" valueType="num">
                                      <p:cBhvr>
                                        <p:cTn id="12" dur="250" fill="hold"/>
                                        <p:tgtEl>
                                          <p:spTgt spid="15"/>
                                        </p:tgtEl>
                                        <p:attrNameLst>
                                          <p:attrName>ppt_h</p:attrName>
                                        </p:attrNameLst>
                                      </p:cBhvr>
                                      <p:tavLst>
                                        <p:tav tm="0">
                                          <p:val>
                                            <p:fltVal val="0"/>
                                          </p:val>
                                        </p:tav>
                                        <p:tav tm="100000">
                                          <p:val>
                                            <p:strVal val="#ppt_h"/>
                                          </p:val>
                                        </p:tav>
                                      </p:tavLst>
                                    </p:anim>
                                    <p:animEffect transition="in" filter="fade">
                                      <p:cBhvr>
                                        <p:cTn id="13" dur="250"/>
                                        <p:tgtEl>
                                          <p:spTgt spid="15"/>
                                        </p:tgtEl>
                                      </p:cBhvr>
                                    </p:animEffect>
                                  </p:childTnLst>
                                </p:cTn>
                              </p:par>
                              <p:par>
                                <p:cTn id="14" presetID="6" presetClass="emph" presetSubtype="0" decel="100000" fill="hold" grpId="1" nodeType="withEffect">
                                  <p:stCondLst>
                                    <p:cond delay="200"/>
                                  </p:stCondLst>
                                  <p:childTnLst>
                                    <p:animScale>
                                      <p:cBhvr>
                                        <p:cTn id="15" dur="250" fill="hold"/>
                                        <p:tgtEl>
                                          <p:spTgt spid="15"/>
                                        </p:tgtEl>
                                      </p:cBhvr>
                                      <p:by x="120000" y="120000"/>
                                    </p:animScale>
                                  </p:childTnLst>
                                </p:cTn>
                              </p:par>
                              <p:par>
                                <p:cTn id="16" presetID="6" presetClass="emph" presetSubtype="0" decel="100000" fill="hold" grpId="2" nodeType="withEffect">
                                  <p:stCondLst>
                                    <p:cond delay="400"/>
                                  </p:stCondLst>
                                  <p:childTnLst>
                                    <p:animScale>
                                      <p:cBhvr>
                                        <p:cTn id="17" dur="250" fill="hold"/>
                                        <p:tgtEl>
                                          <p:spTgt spid="15"/>
                                        </p:tgtEl>
                                      </p:cBhvr>
                                      <p:by x="83000" y="83000"/>
                                    </p:animScale>
                                  </p:childTnLst>
                                </p:cTn>
                              </p:par>
                              <p:par>
                                <p:cTn id="18" presetID="53" presetClass="entr" presetSubtype="16" fill="hold" grpId="0" nodeType="withEffect">
                                  <p:stCondLst>
                                    <p:cond delay="4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250" fill="hold"/>
                                        <p:tgtEl>
                                          <p:spTgt spid="16"/>
                                        </p:tgtEl>
                                        <p:attrNameLst>
                                          <p:attrName>ppt_w</p:attrName>
                                        </p:attrNameLst>
                                      </p:cBhvr>
                                      <p:tavLst>
                                        <p:tav tm="0">
                                          <p:val>
                                            <p:fltVal val="0"/>
                                          </p:val>
                                        </p:tav>
                                        <p:tav tm="100000">
                                          <p:val>
                                            <p:strVal val="#ppt_w"/>
                                          </p:val>
                                        </p:tav>
                                      </p:tavLst>
                                    </p:anim>
                                    <p:anim calcmode="lin" valueType="num">
                                      <p:cBhvr>
                                        <p:cTn id="21" dur="250" fill="hold"/>
                                        <p:tgtEl>
                                          <p:spTgt spid="16"/>
                                        </p:tgtEl>
                                        <p:attrNameLst>
                                          <p:attrName>ppt_h</p:attrName>
                                        </p:attrNameLst>
                                      </p:cBhvr>
                                      <p:tavLst>
                                        <p:tav tm="0">
                                          <p:val>
                                            <p:fltVal val="0"/>
                                          </p:val>
                                        </p:tav>
                                        <p:tav tm="100000">
                                          <p:val>
                                            <p:strVal val="#ppt_h"/>
                                          </p:val>
                                        </p:tav>
                                      </p:tavLst>
                                    </p:anim>
                                    <p:animEffect transition="in" filter="fade">
                                      <p:cBhvr>
                                        <p:cTn id="22" dur="250"/>
                                        <p:tgtEl>
                                          <p:spTgt spid="16"/>
                                        </p:tgtEl>
                                      </p:cBhvr>
                                    </p:animEffect>
                                  </p:childTnLst>
                                </p:cTn>
                              </p:par>
                              <p:par>
                                <p:cTn id="23" presetID="6" presetClass="emph" presetSubtype="0" decel="100000" fill="hold" grpId="1" nodeType="withEffect">
                                  <p:stCondLst>
                                    <p:cond delay="600"/>
                                  </p:stCondLst>
                                  <p:childTnLst>
                                    <p:animScale>
                                      <p:cBhvr>
                                        <p:cTn id="24" dur="250" fill="hold"/>
                                        <p:tgtEl>
                                          <p:spTgt spid="16"/>
                                        </p:tgtEl>
                                      </p:cBhvr>
                                      <p:by x="120000" y="120000"/>
                                    </p:animScale>
                                  </p:childTnLst>
                                </p:cTn>
                              </p:par>
                              <p:par>
                                <p:cTn id="25" presetID="6" presetClass="emph" presetSubtype="0" decel="100000" fill="hold" grpId="2" nodeType="withEffect">
                                  <p:stCondLst>
                                    <p:cond delay="800"/>
                                  </p:stCondLst>
                                  <p:childTnLst>
                                    <p:animScale>
                                      <p:cBhvr>
                                        <p:cTn id="26" dur="250" fill="hold"/>
                                        <p:tgtEl>
                                          <p:spTgt spid="16"/>
                                        </p:tgtEl>
                                      </p:cBhvr>
                                      <p:by x="83000" y="83000"/>
                                    </p:animScale>
                                  </p:childTnLst>
                                </p:cTn>
                              </p:par>
                              <p:par>
                                <p:cTn id="27" presetID="53" presetClass="entr" presetSubtype="16" fill="hold" grpId="0" nodeType="withEffect">
                                  <p:stCondLst>
                                    <p:cond delay="6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250" fill="hold"/>
                                        <p:tgtEl>
                                          <p:spTgt spid="23"/>
                                        </p:tgtEl>
                                        <p:attrNameLst>
                                          <p:attrName>ppt_w</p:attrName>
                                        </p:attrNameLst>
                                      </p:cBhvr>
                                      <p:tavLst>
                                        <p:tav tm="0">
                                          <p:val>
                                            <p:fltVal val="0"/>
                                          </p:val>
                                        </p:tav>
                                        <p:tav tm="100000">
                                          <p:val>
                                            <p:strVal val="#ppt_w"/>
                                          </p:val>
                                        </p:tav>
                                      </p:tavLst>
                                    </p:anim>
                                    <p:anim calcmode="lin" valueType="num">
                                      <p:cBhvr>
                                        <p:cTn id="30" dur="250" fill="hold"/>
                                        <p:tgtEl>
                                          <p:spTgt spid="23"/>
                                        </p:tgtEl>
                                        <p:attrNameLst>
                                          <p:attrName>ppt_h</p:attrName>
                                        </p:attrNameLst>
                                      </p:cBhvr>
                                      <p:tavLst>
                                        <p:tav tm="0">
                                          <p:val>
                                            <p:fltVal val="0"/>
                                          </p:val>
                                        </p:tav>
                                        <p:tav tm="100000">
                                          <p:val>
                                            <p:strVal val="#ppt_h"/>
                                          </p:val>
                                        </p:tav>
                                      </p:tavLst>
                                    </p:anim>
                                    <p:animEffect transition="in" filter="fade">
                                      <p:cBhvr>
                                        <p:cTn id="31" dur="250"/>
                                        <p:tgtEl>
                                          <p:spTgt spid="23"/>
                                        </p:tgtEl>
                                      </p:cBhvr>
                                    </p:animEffect>
                                  </p:childTnLst>
                                </p:cTn>
                              </p:par>
                              <p:par>
                                <p:cTn id="32" presetID="6" presetClass="emph" presetSubtype="0" decel="100000" fill="hold" grpId="1" nodeType="withEffect">
                                  <p:stCondLst>
                                    <p:cond delay="800"/>
                                  </p:stCondLst>
                                  <p:childTnLst>
                                    <p:animScale>
                                      <p:cBhvr>
                                        <p:cTn id="33" dur="250" fill="hold"/>
                                        <p:tgtEl>
                                          <p:spTgt spid="23"/>
                                        </p:tgtEl>
                                      </p:cBhvr>
                                      <p:by x="120000" y="120000"/>
                                    </p:animScale>
                                  </p:childTnLst>
                                </p:cTn>
                              </p:par>
                              <p:par>
                                <p:cTn id="34" presetID="6" presetClass="emph" presetSubtype="0" decel="100000" fill="hold" grpId="2" nodeType="withEffect">
                                  <p:stCondLst>
                                    <p:cond delay="1000"/>
                                  </p:stCondLst>
                                  <p:childTnLst>
                                    <p:animScale>
                                      <p:cBhvr>
                                        <p:cTn id="35" dur="250" fill="hold"/>
                                        <p:tgtEl>
                                          <p:spTgt spid="23"/>
                                        </p:tgtEl>
                                      </p:cBhvr>
                                      <p:by x="83000" y="83000"/>
                                    </p:animScale>
                                  </p:childTnLst>
                                </p:cTn>
                              </p:par>
                              <p:par>
                                <p:cTn id="36" presetID="53" presetClass="entr" presetSubtype="16" fill="hold" grpId="0" nodeType="withEffect">
                                  <p:stCondLst>
                                    <p:cond delay="800"/>
                                  </p:stCondLst>
                                  <p:childTnLst>
                                    <p:set>
                                      <p:cBhvr>
                                        <p:cTn id="37" dur="1" fill="hold">
                                          <p:stCondLst>
                                            <p:cond delay="0"/>
                                          </p:stCondLst>
                                        </p:cTn>
                                        <p:tgtEl>
                                          <p:spTgt spid="25"/>
                                        </p:tgtEl>
                                        <p:attrNameLst>
                                          <p:attrName>style.visibility</p:attrName>
                                        </p:attrNameLst>
                                      </p:cBhvr>
                                      <p:to>
                                        <p:strVal val="visible"/>
                                      </p:to>
                                    </p:set>
                                    <p:anim calcmode="lin" valueType="num">
                                      <p:cBhvr>
                                        <p:cTn id="38" dur="250" fill="hold"/>
                                        <p:tgtEl>
                                          <p:spTgt spid="25"/>
                                        </p:tgtEl>
                                        <p:attrNameLst>
                                          <p:attrName>ppt_w</p:attrName>
                                        </p:attrNameLst>
                                      </p:cBhvr>
                                      <p:tavLst>
                                        <p:tav tm="0">
                                          <p:val>
                                            <p:fltVal val="0"/>
                                          </p:val>
                                        </p:tav>
                                        <p:tav tm="100000">
                                          <p:val>
                                            <p:strVal val="#ppt_w"/>
                                          </p:val>
                                        </p:tav>
                                      </p:tavLst>
                                    </p:anim>
                                    <p:anim calcmode="lin" valueType="num">
                                      <p:cBhvr>
                                        <p:cTn id="39" dur="250" fill="hold"/>
                                        <p:tgtEl>
                                          <p:spTgt spid="25"/>
                                        </p:tgtEl>
                                        <p:attrNameLst>
                                          <p:attrName>ppt_h</p:attrName>
                                        </p:attrNameLst>
                                      </p:cBhvr>
                                      <p:tavLst>
                                        <p:tav tm="0">
                                          <p:val>
                                            <p:fltVal val="0"/>
                                          </p:val>
                                        </p:tav>
                                        <p:tav tm="100000">
                                          <p:val>
                                            <p:strVal val="#ppt_h"/>
                                          </p:val>
                                        </p:tav>
                                      </p:tavLst>
                                    </p:anim>
                                    <p:animEffect transition="in" filter="fade">
                                      <p:cBhvr>
                                        <p:cTn id="40" dur="250"/>
                                        <p:tgtEl>
                                          <p:spTgt spid="25"/>
                                        </p:tgtEl>
                                      </p:cBhvr>
                                    </p:animEffect>
                                  </p:childTnLst>
                                </p:cTn>
                              </p:par>
                              <p:par>
                                <p:cTn id="41" presetID="6" presetClass="emph" presetSubtype="0" decel="100000" fill="hold" grpId="1" nodeType="withEffect">
                                  <p:stCondLst>
                                    <p:cond delay="1000"/>
                                  </p:stCondLst>
                                  <p:childTnLst>
                                    <p:animScale>
                                      <p:cBhvr>
                                        <p:cTn id="42" dur="250" fill="hold"/>
                                        <p:tgtEl>
                                          <p:spTgt spid="25"/>
                                        </p:tgtEl>
                                      </p:cBhvr>
                                      <p:by x="120000" y="120000"/>
                                    </p:animScale>
                                  </p:childTnLst>
                                </p:cTn>
                              </p:par>
                              <p:par>
                                <p:cTn id="43" presetID="6" presetClass="emph" presetSubtype="0" decel="100000" fill="hold" grpId="2" nodeType="withEffect">
                                  <p:stCondLst>
                                    <p:cond delay="1200"/>
                                  </p:stCondLst>
                                  <p:childTnLst>
                                    <p:animScale>
                                      <p:cBhvr>
                                        <p:cTn id="44" dur="250" fill="hold"/>
                                        <p:tgtEl>
                                          <p:spTgt spid="25"/>
                                        </p:tgtEl>
                                      </p:cBhvr>
                                      <p:by x="83000" y="83000"/>
                                    </p:animScale>
                                  </p:childTnLst>
                                </p:cTn>
                              </p:par>
                            </p:childTnLst>
                          </p:cTn>
                        </p:par>
                        <p:par>
                          <p:cTn id="45" fill="hold">
                            <p:stCondLst>
                              <p:cond delay="10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29"/>
                                        </p:tgtEl>
                                        <p:attrNameLst>
                                          <p:attrName>style.visibility</p:attrName>
                                        </p:attrNameLst>
                                      </p:cBhvr>
                                      <p:to>
                                        <p:strVal val="visible"/>
                                      </p:to>
                                    </p:set>
                                    <p:anim calcmode="lin" valueType="num">
                                      <p:cBhvr>
                                        <p:cTn id="48" dur="250" fill="hold"/>
                                        <p:tgtEl>
                                          <p:spTgt spid="29"/>
                                        </p:tgtEl>
                                        <p:attrNameLst>
                                          <p:attrName>ppt_w</p:attrName>
                                        </p:attrNameLst>
                                      </p:cBhvr>
                                      <p:tavLst>
                                        <p:tav tm="0">
                                          <p:val>
                                            <p:fltVal val="0"/>
                                          </p:val>
                                        </p:tav>
                                        <p:tav tm="100000">
                                          <p:val>
                                            <p:strVal val="#ppt_w"/>
                                          </p:val>
                                        </p:tav>
                                      </p:tavLst>
                                    </p:anim>
                                    <p:anim calcmode="lin" valueType="num">
                                      <p:cBhvr>
                                        <p:cTn id="49" dur="250" fill="hold"/>
                                        <p:tgtEl>
                                          <p:spTgt spid="29"/>
                                        </p:tgtEl>
                                        <p:attrNameLst>
                                          <p:attrName>ppt_h</p:attrName>
                                        </p:attrNameLst>
                                      </p:cBhvr>
                                      <p:tavLst>
                                        <p:tav tm="0">
                                          <p:val>
                                            <p:fltVal val="0"/>
                                          </p:val>
                                        </p:tav>
                                        <p:tav tm="100000">
                                          <p:val>
                                            <p:strVal val="#ppt_h"/>
                                          </p:val>
                                        </p:tav>
                                      </p:tavLst>
                                    </p:anim>
                                    <p:animEffect transition="in" filter="fade">
                                      <p:cBhvr>
                                        <p:cTn id="50" dur="250"/>
                                        <p:tgtEl>
                                          <p:spTgt spid="29"/>
                                        </p:tgtEl>
                                      </p:cBhvr>
                                    </p:animEffect>
                                  </p:childTnLst>
                                </p:cTn>
                              </p:par>
                            </p:childTnLst>
                          </p:cTn>
                        </p:par>
                        <p:par>
                          <p:cTn id="51" fill="hold">
                            <p:stCondLst>
                              <p:cond delay="3525"/>
                            </p:stCondLst>
                            <p:childTnLst>
                              <p:par>
                                <p:cTn id="52" presetID="1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childTnLst>
                          </p:cTn>
                        </p:par>
                        <p:par>
                          <p:cTn id="56" fill="hold">
                            <p:stCondLst>
                              <p:cond delay="4025"/>
                            </p:stCondLst>
                            <p:childTnLst>
                              <p:par>
                                <p:cTn id="57" presetID="53" presetClass="entr" presetSubtype="16"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250" fill="hold"/>
                                        <p:tgtEl>
                                          <p:spTgt spid="13"/>
                                        </p:tgtEl>
                                        <p:attrNameLst>
                                          <p:attrName>ppt_w</p:attrName>
                                        </p:attrNameLst>
                                      </p:cBhvr>
                                      <p:tavLst>
                                        <p:tav tm="0">
                                          <p:val>
                                            <p:fltVal val="0"/>
                                          </p:val>
                                        </p:tav>
                                        <p:tav tm="100000">
                                          <p:val>
                                            <p:strVal val="#ppt_w"/>
                                          </p:val>
                                        </p:tav>
                                      </p:tavLst>
                                    </p:anim>
                                    <p:anim calcmode="lin" valueType="num">
                                      <p:cBhvr>
                                        <p:cTn id="60" dur="250" fill="hold"/>
                                        <p:tgtEl>
                                          <p:spTgt spid="13"/>
                                        </p:tgtEl>
                                        <p:attrNameLst>
                                          <p:attrName>ppt_h</p:attrName>
                                        </p:attrNameLst>
                                      </p:cBhvr>
                                      <p:tavLst>
                                        <p:tav tm="0">
                                          <p:val>
                                            <p:fltVal val="0"/>
                                          </p:val>
                                        </p:tav>
                                        <p:tav tm="100000">
                                          <p:val>
                                            <p:strVal val="#ppt_h"/>
                                          </p:val>
                                        </p:tav>
                                      </p:tavLst>
                                    </p:anim>
                                    <p:animEffect transition="in" filter="fade">
                                      <p:cBhvr>
                                        <p:cTn id="61" dur="250"/>
                                        <p:tgtEl>
                                          <p:spTgt spid="13"/>
                                        </p:tgtEl>
                                      </p:cBhvr>
                                    </p:animEffect>
                                  </p:childTnLst>
                                </p:cTn>
                              </p:par>
                              <p:par>
                                <p:cTn id="62" presetID="6" presetClass="emph" presetSubtype="0" decel="100000" fill="hold" grpId="1" nodeType="withEffect">
                                  <p:stCondLst>
                                    <p:cond delay="200"/>
                                  </p:stCondLst>
                                  <p:childTnLst>
                                    <p:animScale>
                                      <p:cBhvr>
                                        <p:cTn id="63" dur="250" fill="hold"/>
                                        <p:tgtEl>
                                          <p:spTgt spid="13"/>
                                        </p:tgtEl>
                                      </p:cBhvr>
                                      <p:by x="120000" y="120000"/>
                                    </p:animScale>
                                  </p:childTnLst>
                                </p:cTn>
                              </p:par>
                              <p:par>
                                <p:cTn id="64" presetID="6" presetClass="emph" presetSubtype="0" decel="100000" fill="hold" grpId="2" nodeType="withEffect">
                                  <p:stCondLst>
                                    <p:cond delay="400"/>
                                  </p:stCondLst>
                                  <p:childTnLst>
                                    <p:animScale>
                                      <p:cBhvr>
                                        <p:cTn id="65" dur="250" fill="hold"/>
                                        <p:tgtEl>
                                          <p:spTgt spid="13"/>
                                        </p:tgtEl>
                                      </p:cBhvr>
                                      <p:by x="83000" y="83000"/>
                                    </p:animScale>
                                  </p:childTnLst>
                                </p:cTn>
                              </p:par>
                              <p:par>
                                <p:cTn id="66" presetID="53" presetClass="entr" presetSubtype="16" fill="hold" grpId="0" nodeType="withEffect">
                                  <p:stCondLst>
                                    <p:cond delay="400"/>
                                  </p:stCondLst>
                                  <p:childTnLst>
                                    <p:set>
                                      <p:cBhvr>
                                        <p:cTn id="67" dur="1" fill="hold">
                                          <p:stCondLst>
                                            <p:cond delay="0"/>
                                          </p:stCondLst>
                                        </p:cTn>
                                        <p:tgtEl>
                                          <p:spTgt spid="14"/>
                                        </p:tgtEl>
                                        <p:attrNameLst>
                                          <p:attrName>style.visibility</p:attrName>
                                        </p:attrNameLst>
                                      </p:cBhvr>
                                      <p:to>
                                        <p:strVal val="visible"/>
                                      </p:to>
                                    </p:set>
                                    <p:anim calcmode="lin" valueType="num">
                                      <p:cBhvr>
                                        <p:cTn id="68" dur="250" fill="hold"/>
                                        <p:tgtEl>
                                          <p:spTgt spid="14"/>
                                        </p:tgtEl>
                                        <p:attrNameLst>
                                          <p:attrName>ppt_w</p:attrName>
                                        </p:attrNameLst>
                                      </p:cBhvr>
                                      <p:tavLst>
                                        <p:tav tm="0">
                                          <p:val>
                                            <p:fltVal val="0"/>
                                          </p:val>
                                        </p:tav>
                                        <p:tav tm="100000">
                                          <p:val>
                                            <p:strVal val="#ppt_w"/>
                                          </p:val>
                                        </p:tav>
                                      </p:tavLst>
                                    </p:anim>
                                    <p:anim calcmode="lin" valueType="num">
                                      <p:cBhvr>
                                        <p:cTn id="69" dur="250" fill="hold"/>
                                        <p:tgtEl>
                                          <p:spTgt spid="14"/>
                                        </p:tgtEl>
                                        <p:attrNameLst>
                                          <p:attrName>ppt_h</p:attrName>
                                        </p:attrNameLst>
                                      </p:cBhvr>
                                      <p:tavLst>
                                        <p:tav tm="0">
                                          <p:val>
                                            <p:fltVal val="0"/>
                                          </p:val>
                                        </p:tav>
                                        <p:tav tm="100000">
                                          <p:val>
                                            <p:strVal val="#ppt_h"/>
                                          </p:val>
                                        </p:tav>
                                      </p:tavLst>
                                    </p:anim>
                                    <p:animEffect transition="in" filter="fade">
                                      <p:cBhvr>
                                        <p:cTn id="70" dur="250"/>
                                        <p:tgtEl>
                                          <p:spTgt spid="14"/>
                                        </p:tgtEl>
                                      </p:cBhvr>
                                    </p:animEffect>
                                  </p:childTnLst>
                                </p:cTn>
                              </p:par>
                              <p:par>
                                <p:cTn id="71" presetID="6" presetClass="emph" presetSubtype="0" decel="100000" fill="hold" grpId="1" nodeType="withEffect">
                                  <p:stCondLst>
                                    <p:cond delay="600"/>
                                  </p:stCondLst>
                                  <p:childTnLst>
                                    <p:animScale>
                                      <p:cBhvr>
                                        <p:cTn id="72" dur="250" fill="hold"/>
                                        <p:tgtEl>
                                          <p:spTgt spid="14"/>
                                        </p:tgtEl>
                                      </p:cBhvr>
                                      <p:by x="120000" y="120000"/>
                                    </p:animScale>
                                  </p:childTnLst>
                                </p:cTn>
                              </p:par>
                              <p:par>
                                <p:cTn id="73" presetID="6" presetClass="emph" presetSubtype="0" decel="100000" fill="hold" grpId="2" nodeType="withEffect">
                                  <p:stCondLst>
                                    <p:cond delay="800"/>
                                  </p:stCondLst>
                                  <p:childTnLst>
                                    <p:animScale>
                                      <p:cBhvr>
                                        <p:cTn id="74" dur="250" fill="hold"/>
                                        <p:tgtEl>
                                          <p:spTgt spid="14"/>
                                        </p:tgtEl>
                                      </p:cBhvr>
                                      <p:by x="83000" y="83000"/>
                                    </p:animScale>
                                  </p:childTnLst>
                                </p:cTn>
                              </p:par>
                              <p:par>
                                <p:cTn id="75" presetID="53" presetClass="entr" presetSubtype="16" fill="hold" grpId="0" nodeType="withEffect">
                                  <p:stCondLst>
                                    <p:cond delay="600"/>
                                  </p:stCondLst>
                                  <p:childTnLst>
                                    <p:set>
                                      <p:cBhvr>
                                        <p:cTn id="76" dur="1" fill="hold">
                                          <p:stCondLst>
                                            <p:cond delay="0"/>
                                          </p:stCondLst>
                                        </p:cTn>
                                        <p:tgtEl>
                                          <p:spTgt spid="22"/>
                                        </p:tgtEl>
                                        <p:attrNameLst>
                                          <p:attrName>style.visibility</p:attrName>
                                        </p:attrNameLst>
                                      </p:cBhvr>
                                      <p:to>
                                        <p:strVal val="visible"/>
                                      </p:to>
                                    </p:set>
                                    <p:anim calcmode="lin" valueType="num">
                                      <p:cBhvr>
                                        <p:cTn id="77" dur="250" fill="hold"/>
                                        <p:tgtEl>
                                          <p:spTgt spid="22"/>
                                        </p:tgtEl>
                                        <p:attrNameLst>
                                          <p:attrName>ppt_w</p:attrName>
                                        </p:attrNameLst>
                                      </p:cBhvr>
                                      <p:tavLst>
                                        <p:tav tm="0">
                                          <p:val>
                                            <p:fltVal val="0"/>
                                          </p:val>
                                        </p:tav>
                                        <p:tav tm="100000">
                                          <p:val>
                                            <p:strVal val="#ppt_w"/>
                                          </p:val>
                                        </p:tav>
                                      </p:tavLst>
                                    </p:anim>
                                    <p:anim calcmode="lin" valueType="num">
                                      <p:cBhvr>
                                        <p:cTn id="78" dur="250" fill="hold"/>
                                        <p:tgtEl>
                                          <p:spTgt spid="22"/>
                                        </p:tgtEl>
                                        <p:attrNameLst>
                                          <p:attrName>ppt_h</p:attrName>
                                        </p:attrNameLst>
                                      </p:cBhvr>
                                      <p:tavLst>
                                        <p:tav tm="0">
                                          <p:val>
                                            <p:fltVal val="0"/>
                                          </p:val>
                                        </p:tav>
                                        <p:tav tm="100000">
                                          <p:val>
                                            <p:strVal val="#ppt_h"/>
                                          </p:val>
                                        </p:tav>
                                      </p:tavLst>
                                    </p:anim>
                                    <p:animEffect transition="in" filter="fade">
                                      <p:cBhvr>
                                        <p:cTn id="79" dur="250"/>
                                        <p:tgtEl>
                                          <p:spTgt spid="22"/>
                                        </p:tgtEl>
                                      </p:cBhvr>
                                    </p:animEffect>
                                  </p:childTnLst>
                                </p:cTn>
                              </p:par>
                              <p:par>
                                <p:cTn id="80" presetID="6" presetClass="emph" presetSubtype="0" decel="100000" fill="hold" grpId="1" nodeType="withEffect">
                                  <p:stCondLst>
                                    <p:cond delay="800"/>
                                  </p:stCondLst>
                                  <p:childTnLst>
                                    <p:animScale>
                                      <p:cBhvr>
                                        <p:cTn id="81" dur="250" fill="hold"/>
                                        <p:tgtEl>
                                          <p:spTgt spid="22"/>
                                        </p:tgtEl>
                                      </p:cBhvr>
                                      <p:by x="120000" y="120000"/>
                                    </p:animScale>
                                  </p:childTnLst>
                                </p:cTn>
                              </p:par>
                              <p:par>
                                <p:cTn id="82" presetID="6" presetClass="emph" presetSubtype="0" decel="100000" fill="hold" grpId="2" nodeType="withEffect">
                                  <p:stCondLst>
                                    <p:cond delay="1000"/>
                                  </p:stCondLst>
                                  <p:childTnLst>
                                    <p:animScale>
                                      <p:cBhvr>
                                        <p:cTn id="83" dur="250" fill="hold"/>
                                        <p:tgtEl>
                                          <p:spTgt spid="22"/>
                                        </p:tgtEl>
                                      </p:cBhvr>
                                      <p:by x="83000" y="83000"/>
                                    </p:animScale>
                                  </p:childTnLst>
                                </p:cTn>
                              </p:par>
                              <p:par>
                                <p:cTn id="84" presetID="53" presetClass="entr" presetSubtype="16" fill="hold" grpId="0" nodeType="withEffect">
                                  <p:stCondLst>
                                    <p:cond delay="800"/>
                                  </p:stCondLst>
                                  <p:childTnLst>
                                    <p:set>
                                      <p:cBhvr>
                                        <p:cTn id="85" dur="1" fill="hold">
                                          <p:stCondLst>
                                            <p:cond delay="0"/>
                                          </p:stCondLst>
                                        </p:cTn>
                                        <p:tgtEl>
                                          <p:spTgt spid="30"/>
                                        </p:tgtEl>
                                        <p:attrNameLst>
                                          <p:attrName>style.visibility</p:attrName>
                                        </p:attrNameLst>
                                      </p:cBhvr>
                                      <p:to>
                                        <p:strVal val="visible"/>
                                      </p:to>
                                    </p:set>
                                    <p:anim calcmode="lin" valueType="num">
                                      <p:cBhvr>
                                        <p:cTn id="86" dur="250" fill="hold"/>
                                        <p:tgtEl>
                                          <p:spTgt spid="30"/>
                                        </p:tgtEl>
                                        <p:attrNameLst>
                                          <p:attrName>ppt_w</p:attrName>
                                        </p:attrNameLst>
                                      </p:cBhvr>
                                      <p:tavLst>
                                        <p:tav tm="0">
                                          <p:val>
                                            <p:fltVal val="0"/>
                                          </p:val>
                                        </p:tav>
                                        <p:tav tm="100000">
                                          <p:val>
                                            <p:strVal val="#ppt_w"/>
                                          </p:val>
                                        </p:tav>
                                      </p:tavLst>
                                    </p:anim>
                                    <p:anim calcmode="lin" valueType="num">
                                      <p:cBhvr>
                                        <p:cTn id="87" dur="250" fill="hold"/>
                                        <p:tgtEl>
                                          <p:spTgt spid="30"/>
                                        </p:tgtEl>
                                        <p:attrNameLst>
                                          <p:attrName>ppt_h</p:attrName>
                                        </p:attrNameLst>
                                      </p:cBhvr>
                                      <p:tavLst>
                                        <p:tav tm="0">
                                          <p:val>
                                            <p:fltVal val="0"/>
                                          </p:val>
                                        </p:tav>
                                        <p:tav tm="100000">
                                          <p:val>
                                            <p:strVal val="#ppt_h"/>
                                          </p:val>
                                        </p:tav>
                                      </p:tavLst>
                                    </p:anim>
                                    <p:animEffect transition="in" filter="fade">
                                      <p:cBhvr>
                                        <p:cTn id="88" dur="250"/>
                                        <p:tgtEl>
                                          <p:spTgt spid="30"/>
                                        </p:tgtEl>
                                      </p:cBhvr>
                                    </p:animEffect>
                                  </p:childTnLst>
                                </p:cTn>
                              </p:par>
                              <p:par>
                                <p:cTn id="89" presetID="6" presetClass="emph" presetSubtype="0" decel="100000" fill="hold" grpId="1" nodeType="withEffect">
                                  <p:stCondLst>
                                    <p:cond delay="1000"/>
                                  </p:stCondLst>
                                  <p:childTnLst>
                                    <p:animScale>
                                      <p:cBhvr>
                                        <p:cTn id="90" dur="250" fill="hold"/>
                                        <p:tgtEl>
                                          <p:spTgt spid="30"/>
                                        </p:tgtEl>
                                      </p:cBhvr>
                                      <p:by x="120000" y="120000"/>
                                    </p:animScale>
                                  </p:childTnLst>
                                </p:cTn>
                              </p:par>
                              <p:par>
                                <p:cTn id="91" presetID="6" presetClass="emph" presetSubtype="0" decel="100000" fill="hold" grpId="2" nodeType="withEffect">
                                  <p:stCondLst>
                                    <p:cond delay="1200"/>
                                  </p:stCondLst>
                                  <p:childTnLst>
                                    <p:animScale>
                                      <p:cBhvr>
                                        <p:cTn id="92" dur="250" fill="hold"/>
                                        <p:tgtEl>
                                          <p:spTgt spid="30"/>
                                        </p:tgtEl>
                                      </p:cBhvr>
                                      <p:by x="83000" y="83000"/>
                                    </p:animScale>
                                  </p:childTnLst>
                                </p:cTn>
                              </p:par>
                            </p:childTnLst>
                          </p:cTn>
                        </p:par>
                        <p:par>
                          <p:cTn id="93" fill="hold">
                            <p:stCondLst>
                              <p:cond delay="4525"/>
                            </p:stCondLst>
                            <p:childTnLst>
                              <p:par>
                                <p:cTn id="94" presetID="53" presetClass="entr" presetSubtype="16" fill="hold" grpId="0" nodeType="afterEffect">
                                  <p:stCondLst>
                                    <p:cond delay="0"/>
                                  </p:stCondLst>
                                  <p:iterate type="lt">
                                    <p:tmPct val="10000"/>
                                  </p:iterate>
                                  <p:childTnLst>
                                    <p:set>
                                      <p:cBhvr>
                                        <p:cTn id="95" dur="1" fill="hold">
                                          <p:stCondLst>
                                            <p:cond delay="0"/>
                                          </p:stCondLst>
                                        </p:cTn>
                                        <p:tgtEl>
                                          <p:spTgt spid="31"/>
                                        </p:tgtEl>
                                        <p:attrNameLst>
                                          <p:attrName>style.visibility</p:attrName>
                                        </p:attrNameLst>
                                      </p:cBhvr>
                                      <p:to>
                                        <p:strVal val="visible"/>
                                      </p:to>
                                    </p:set>
                                    <p:anim calcmode="lin" valueType="num">
                                      <p:cBhvr>
                                        <p:cTn id="96" dur="250" fill="hold"/>
                                        <p:tgtEl>
                                          <p:spTgt spid="31"/>
                                        </p:tgtEl>
                                        <p:attrNameLst>
                                          <p:attrName>ppt_w</p:attrName>
                                        </p:attrNameLst>
                                      </p:cBhvr>
                                      <p:tavLst>
                                        <p:tav tm="0">
                                          <p:val>
                                            <p:fltVal val="0"/>
                                          </p:val>
                                        </p:tav>
                                        <p:tav tm="100000">
                                          <p:val>
                                            <p:strVal val="#ppt_w"/>
                                          </p:val>
                                        </p:tav>
                                      </p:tavLst>
                                    </p:anim>
                                    <p:anim calcmode="lin" valueType="num">
                                      <p:cBhvr>
                                        <p:cTn id="97" dur="250" fill="hold"/>
                                        <p:tgtEl>
                                          <p:spTgt spid="31"/>
                                        </p:tgtEl>
                                        <p:attrNameLst>
                                          <p:attrName>ppt_h</p:attrName>
                                        </p:attrNameLst>
                                      </p:cBhvr>
                                      <p:tavLst>
                                        <p:tav tm="0">
                                          <p:val>
                                            <p:fltVal val="0"/>
                                          </p:val>
                                        </p:tav>
                                        <p:tav tm="100000">
                                          <p:val>
                                            <p:strVal val="#ppt_h"/>
                                          </p:val>
                                        </p:tav>
                                      </p:tavLst>
                                    </p:anim>
                                    <p:animEffect transition="in" filter="fade">
                                      <p:cBhvr>
                                        <p:cTn id="98" dur="250"/>
                                        <p:tgtEl>
                                          <p:spTgt spid="31"/>
                                        </p:tgtEl>
                                      </p:cBhvr>
                                    </p:animEffect>
                                  </p:childTnLst>
                                </p:cTn>
                              </p:par>
                            </p:childTnLst>
                          </p:cTn>
                        </p:par>
                        <p:par>
                          <p:cTn id="99" fill="hold">
                            <p:stCondLst>
                              <p:cond delay="7050"/>
                            </p:stCondLst>
                            <p:childTnLst>
                              <p:par>
                                <p:cTn id="100" presetID="12" presetClass="entr" presetSubtype="8" fill="hold" grpId="0" nodeType="after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500"/>
                                        <p:tgtEl>
                                          <p:spTgt spid="17"/>
                                        </p:tgtEl>
                                        <p:attrNameLst>
                                          <p:attrName>ppt_x</p:attrName>
                                        </p:attrNameLst>
                                      </p:cBhvr>
                                      <p:tavLst>
                                        <p:tav tm="0">
                                          <p:val>
                                            <p:strVal val="#ppt_x-#ppt_w*1.125000"/>
                                          </p:val>
                                        </p:tav>
                                        <p:tav tm="100000">
                                          <p:val>
                                            <p:strVal val="#ppt_x"/>
                                          </p:val>
                                        </p:tav>
                                      </p:tavLst>
                                    </p:anim>
                                    <p:animEffect transition="in" filter="wipe(right)">
                                      <p:cBhvr>
                                        <p:cTn id="103" dur="500"/>
                                        <p:tgtEl>
                                          <p:spTgt spid="17"/>
                                        </p:tgtEl>
                                      </p:cBhvr>
                                    </p:animEffect>
                                  </p:childTnLst>
                                </p:cTn>
                              </p:par>
                            </p:childTnLst>
                          </p:cTn>
                        </p:par>
                        <p:par>
                          <p:cTn id="104" fill="hold">
                            <p:stCondLst>
                              <p:cond delay="7550"/>
                            </p:stCondLst>
                            <p:childTnLst>
                              <p:par>
                                <p:cTn id="105" presetID="53" presetClass="entr" presetSubtype="16" fill="hold" grpId="0" nodeType="after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250" fill="hold"/>
                                        <p:tgtEl>
                                          <p:spTgt spid="9"/>
                                        </p:tgtEl>
                                        <p:attrNameLst>
                                          <p:attrName>ppt_w</p:attrName>
                                        </p:attrNameLst>
                                      </p:cBhvr>
                                      <p:tavLst>
                                        <p:tav tm="0">
                                          <p:val>
                                            <p:fltVal val="0"/>
                                          </p:val>
                                        </p:tav>
                                        <p:tav tm="100000">
                                          <p:val>
                                            <p:strVal val="#ppt_w"/>
                                          </p:val>
                                        </p:tav>
                                      </p:tavLst>
                                    </p:anim>
                                    <p:anim calcmode="lin" valueType="num">
                                      <p:cBhvr>
                                        <p:cTn id="108" dur="250" fill="hold"/>
                                        <p:tgtEl>
                                          <p:spTgt spid="9"/>
                                        </p:tgtEl>
                                        <p:attrNameLst>
                                          <p:attrName>ppt_h</p:attrName>
                                        </p:attrNameLst>
                                      </p:cBhvr>
                                      <p:tavLst>
                                        <p:tav tm="0">
                                          <p:val>
                                            <p:fltVal val="0"/>
                                          </p:val>
                                        </p:tav>
                                        <p:tav tm="100000">
                                          <p:val>
                                            <p:strVal val="#ppt_h"/>
                                          </p:val>
                                        </p:tav>
                                      </p:tavLst>
                                    </p:anim>
                                    <p:animEffect transition="in" filter="fade">
                                      <p:cBhvr>
                                        <p:cTn id="109" dur="250"/>
                                        <p:tgtEl>
                                          <p:spTgt spid="9"/>
                                        </p:tgtEl>
                                      </p:cBhvr>
                                    </p:animEffect>
                                  </p:childTnLst>
                                </p:cTn>
                              </p:par>
                              <p:par>
                                <p:cTn id="110" presetID="6" presetClass="emph" presetSubtype="0" decel="100000" fill="hold" grpId="1" nodeType="withEffect">
                                  <p:stCondLst>
                                    <p:cond delay="200"/>
                                  </p:stCondLst>
                                  <p:childTnLst>
                                    <p:animScale>
                                      <p:cBhvr>
                                        <p:cTn id="111" dur="250" fill="hold"/>
                                        <p:tgtEl>
                                          <p:spTgt spid="9"/>
                                        </p:tgtEl>
                                      </p:cBhvr>
                                      <p:by x="120000" y="120000"/>
                                    </p:animScale>
                                  </p:childTnLst>
                                </p:cTn>
                              </p:par>
                              <p:par>
                                <p:cTn id="112" presetID="6" presetClass="emph" presetSubtype="0" decel="100000" fill="hold" grpId="2" nodeType="withEffect">
                                  <p:stCondLst>
                                    <p:cond delay="400"/>
                                  </p:stCondLst>
                                  <p:childTnLst>
                                    <p:animScale>
                                      <p:cBhvr>
                                        <p:cTn id="113" dur="250" fill="hold"/>
                                        <p:tgtEl>
                                          <p:spTgt spid="9"/>
                                        </p:tgtEl>
                                      </p:cBhvr>
                                      <p:by x="83000" y="83000"/>
                                    </p:animScale>
                                  </p:childTnLst>
                                </p:cTn>
                              </p:par>
                              <p:par>
                                <p:cTn id="114" presetID="53" presetClass="entr" presetSubtype="16" fill="hold" grpId="0" nodeType="withEffect">
                                  <p:stCondLst>
                                    <p:cond delay="400"/>
                                  </p:stCondLst>
                                  <p:childTnLst>
                                    <p:set>
                                      <p:cBhvr>
                                        <p:cTn id="115" dur="1" fill="hold">
                                          <p:stCondLst>
                                            <p:cond delay="0"/>
                                          </p:stCondLst>
                                        </p:cTn>
                                        <p:tgtEl>
                                          <p:spTgt spid="10"/>
                                        </p:tgtEl>
                                        <p:attrNameLst>
                                          <p:attrName>style.visibility</p:attrName>
                                        </p:attrNameLst>
                                      </p:cBhvr>
                                      <p:to>
                                        <p:strVal val="visible"/>
                                      </p:to>
                                    </p:set>
                                    <p:anim calcmode="lin" valueType="num">
                                      <p:cBhvr>
                                        <p:cTn id="116" dur="250" fill="hold"/>
                                        <p:tgtEl>
                                          <p:spTgt spid="10"/>
                                        </p:tgtEl>
                                        <p:attrNameLst>
                                          <p:attrName>ppt_w</p:attrName>
                                        </p:attrNameLst>
                                      </p:cBhvr>
                                      <p:tavLst>
                                        <p:tav tm="0">
                                          <p:val>
                                            <p:fltVal val="0"/>
                                          </p:val>
                                        </p:tav>
                                        <p:tav tm="100000">
                                          <p:val>
                                            <p:strVal val="#ppt_w"/>
                                          </p:val>
                                        </p:tav>
                                      </p:tavLst>
                                    </p:anim>
                                    <p:anim calcmode="lin" valueType="num">
                                      <p:cBhvr>
                                        <p:cTn id="117" dur="250" fill="hold"/>
                                        <p:tgtEl>
                                          <p:spTgt spid="10"/>
                                        </p:tgtEl>
                                        <p:attrNameLst>
                                          <p:attrName>ppt_h</p:attrName>
                                        </p:attrNameLst>
                                      </p:cBhvr>
                                      <p:tavLst>
                                        <p:tav tm="0">
                                          <p:val>
                                            <p:fltVal val="0"/>
                                          </p:val>
                                        </p:tav>
                                        <p:tav tm="100000">
                                          <p:val>
                                            <p:strVal val="#ppt_h"/>
                                          </p:val>
                                        </p:tav>
                                      </p:tavLst>
                                    </p:anim>
                                    <p:animEffect transition="in" filter="fade">
                                      <p:cBhvr>
                                        <p:cTn id="118" dur="250"/>
                                        <p:tgtEl>
                                          <p:spTgt spid="10"/>
                                        </p:tgtEl>
                                      </p:cBhvr>
                                    </p:animEffect>
                                  </p:childTnLst>
                                </p:cTn>
                              </p:par>
                              <p:par>
                                <p:cTn id="119" presetID="6" presetClass="emph" presetSubtype="0" decel="100000" fill="hold" grpId="1" nodeType="withEffect">
                                  <p:stCondLst>
                                    <p:cond delay="600"/>
                                  </p:stCondLst>
                                  <p:childTnLst>
                                    <p:animScale>
                                      <p:cBhvr>
                                        <p:cTn id="120" dur="250" fill="hold"/>
                                        <p:tgtEl>
                                          <p:spTgt spid="10"/>
                                        </p:tgtEl>
                                      </p:cBhvr>
                                      <p:by x="120000" y="120000"/>
                                    </p:animScale>
                                  </p:childTnLst>
                                </p:cTn>
                              </p:par>
                              <p:par>
                                <p:cTn id="121" presetID="6" presetClass="emph" presetSubtype="0" decel="100000" fill="hold" grpId="2" nodeType="withEffect">
                                  <p:stCondLst>
                                    <p:cond delay="800"/>
                                  </p:stCondLst>
                                  <p:childTnLst>
                                    <p:animScale>
                                      <p:cBhvr>
                                        <p:cTn id="122" dur="250" fill="hold"/>
                                        <p:tgtEl>
                                          <p:spTgt spid="10"/>
                                        </p:tgtEl>
                                      </p:cBhvr>
                                      <p:by x="83000" y="83000"/>
                                    </p:animScale>
                                  </p:childTnLst>
                                </p:cTn>
                              </p:par>
                              <p:par>
                                <p:cTn id="123" presetID="53" presetClass="entr" presetSubtype="16" fill="hold" grpId="0" nodeType="withEffect">
                                  <p:stCondLst>
                                    <p:cond delay="600"/>
                                  </p:stCondLst>
                                  <p:childTnLst>
                                    <p:set>
                                      <p:cBhvr>
                                        <p:cTn id="124" dur="1" fill="hold">
                                          <p:stCondLst>
                                            <p:cond delay="0"/>
                                          </p:stCondLst>
                                        </p:cTn>
                                        <p:tgtEl>
                                          <p:spTgt spid="24"/>
                                        </p:tgtEl>
                                        <p:attrNameLst>
                                          <p:attrName>style.visibility</p:attrName>
                                        </p:attrNameLst>
                                      </p:cBhvr>
                                      <p:to>
                                        <p:strVal val="visible"/>
                                      </p:to>
                                    </p:set>
                                    <p:anim calcmode="lin" valueType="num">
                                      <p:cBhvr>
                                        <p:cTn id="125" dur="250" fill="hold"/>
                                        <p:tgtEl>
                                          <p:spTgt spid="24"/>
                                        </p:tgtEl>
                                        <p:attrNameLst>
                                          <p:attrName>ppt_w</p:attrName>
                                        </p:attrNameLst>
                                      </p:cBhvr>
                                      <p:tavLst>
                                        <p:tav tm="0">
                                          <p:val>
                                            <p:fltVal val="0"/>
                                          </p:val>
                                        </p:tav>
                                        <p:tav tm="100000">
                                          <p:val>
                                            <p:strVal val="#ppt_w"/>
                                          </p:val>
                                        </p:tav>
                                      </p:tavLst>
                                    </p:anim>
                                    <p:anim calcmode="lin" valueType="num">
                                      <p:cBhvr>
                                        <p:cTn id="126" dur="250" fill="hold"/>
                                        <p:tgtEl>
                                          <p:spTgt spid="24"/>
                                        </p:tgtEl>
                                        <p:attrNameLst>
                                          <p:attrName>ppt_h</p:attrName>
                                        </p:attrNameLst>
                                      </p:cBhvr>
                                      <p:tavLst>
                                        <p:tav tm="0">
                                          <p:val>
                                            <p:fltVal val="0"/>
                                          </p:val>
                                        </p:tav>
                                        <p:tav tm="100000">
                                          <p:val>
                                            <p:strVal val="#ppt_h"/>
                                          </p:val>
                                        </p:tav>
                                      </p:tavLst>
                                    </p:anim>
                                    <p:animEffect transition="in" filter="fade">
                                      <p:cBhvr>
                                        <p:cTn id="127" dur="250"/>
                                        <p:tgtEl>
                                          <p:spTgt spid="24"/>
                                        </p:tgtEl>
                                      </p:cBhvr>
                                    </p:animEffect>
                                  </p:childTnLst>
                                </p:cTn>
                              </p:par>
                              <p:par>
                                <p:cTn id="128" presetID="6" presetClass="emph" presetSubtype="0" decel="100000" fill="hold" grpId="1" nodeType="withEffect">
                                  <p:stCondLst>
                                    <p:cond delay="800"/>
                                  </p:stCondLst>
                                  <p:childTnLst>
                                    <p:animScale>
                                      <p:cBhvr>
                                        <p:cTn id="129" dur="250" fill="hold"/>
                                        <p:tgtEl>
                                          <p:spTgt spid="24"/>
                                        </p:tgtEl>
                                      </p:cBhvr>
                                      <p:by x="120000" y="120000"/>
                                    </p:animScale>
                                  </p:childTnLst>
                                </p:cTn>
                              </p:par>
                              <p:par>
                                <p:cTn id="130" presetID="6" presetClass="emph" presetSubtype="0" decel="100000" fill="hold" grpId="2" nodeType="withEffect">
                                  <p:stCondLst>
                                    <p:cond delay="1000"/>
                                  </p:stCondLst>
                                  <p:childTnLst>
                                    <p:animScale>
                                      <p:cBhvr>
                                        <p:cTn id="131" dur="250" fill="hold"/>
                                        <p:tgtEl>
                                          <p:spTgt spid="24"/>
                                        </p:tgtEl>
                                      </p:cBhvr>
                                      <p:by x="83000" y="83000"/>
                                    </p:animScale>
                                  </p:childTnLst>
                                </p:cTn>
                              </p:par>
                              <p:par>
                                <p:cTn id="132" presetID="53" presetClass="entr" presetSubtype="16" fill="hold" grpId="0" nodeType="withEffect">
                                  <p:stCondLst>
                                    <p:cond delay="800"/>
                                  </p:stCondLst>
                                  <p:childTnLst>
                                    <p:set>
                                      <p:cBhvr>
                                        <p:cTn id="133" dur="1" fill="hold">
                                          <p:stCondLst>
                                            <p:cond delay="0"/>
                                          </p:stCondLst>
                                        </p:cTn>
                                        <p:tgtEl>
                                          <p:spTgt spid="32"/>
                                        </p:tgtEl>
                                        <p:attrNameLst>
                                          <p:attrName>style.visibility</p:attrName>
                                        </p:attrNameLst>
                                      </p:cBhvr>
                                      <p:to>
                                        <p:strVal val="visible"/>
                                      </p:to>
                                    </p:set>
                                    <p:anim calcmode="lin" valueType="num">
                                      <p:cBhvr>
                                        <p:cTn id="134" dur="250" fill="hold"/>
                                        <p:tgtEl>
                                          <p:spTgt spid="32"/>
                                        </p:tgtEl>
                                        <p:attrNameLst>
                                          <p:attrName>ppt_w</p:attrName>
                                        </p:attrNameLst>
                                      </p:cBhvr>
                                      <p:tavLst>
                                        <p:tav tm="0">
                                          <p:val>
                                            <p:fltVal val="0"/>
                                          </p:val>
                                        </p:tav>
                                        <p:tav tm="100000">
                                          <p:val>
                                            <p:strVal val="#ppt_w"/>
                                          </p:val>
                                        </p:tav>
                                      </p:tavLst>
                                    </p:anim>
                                    <p:anim calcmode="lin" valueType="num">
                                      <p:cBhvr>
                                        <p:cTn id="135" dur="250" fill="hold"/>
                                        <p:tgtEl>
                                          <p:spTgt spid="32"/>
                                        </p:tgtEl>
                                        <p:attrNameLst>
                                          <p:attrName>ppt_h</p:attrName>
                                        </p:attrNameLst>
                                      </p:cBhvr>
                                      <p:tavLst>
                                        <p:tav tm="0">
                                          <p:val>
                                            <p:fltVal val="0"/>
                                          </p:val>
                                        </p:tav>
                                        <p:tav tm="100000">
                                          <p:val>
                                            <p:strVal val="#ppt_h"/>
                                          </p:val>
                                        </p:tav>
                                      </p:tavLst>
                                    </p:anim>
                                    <p:animEffect transition="in" filter="fade">
                                      <p:cBhvr>
                                        <p:cTn id="136" dur="250"/>
                                        <p:tgtEl>
                                          <p:spTgt spid="32"/>
                                        </p:tgtEl>
                                      </p:cBhvr>
                                    </p:animEffect>
                                  </p:childTnLst>
                                </p:cTn>
                              </p:par>
                              <p:par>
                                <p:cTn id="137" presetID="6" presetClass="emph" presetSubtype="0" decel="100000" fill="hold" grpId="1" nodeType="withEffect">
                                  <p:stCondLst>
                                    <p:cond delay="1000"/>
                                  </p:stCondLst>
                                  <p:childTnLst>
                                    <p:animScale>
                                      <p:cBhvr>
                                        <p:cTn id="138" dur="250" fill="hold"/>
                                        <p:tgtEl>
                                          <p:spTgt spid="32"/>
                                        </p:tgtEl>
                                      </p:cBhvr>
                                      <p:by x="120000" y="120000"/>
                                    </p:animScale>
                                  </p:childTnLst>
                                </p:cTn>
                              </p:par>
                              <p:par>
                                <p:cTn id="139" presetID="6" presetClass="emph" presetSubtype="0" decel="100000" fill="hold" grpId="2" nodeType="withEffect">
                                  <p:stCondLst>
                                    <p:cond delay="1200"/>
                                  </p:stCondLst>
                                  <p:childTnLst>
                                    <p:animScale>
                                      <p:cBhvr>
                                        <p:cTn id="140" dur="250" fill="hold"/>
                                        <p:tgtEl>
                                          <p:spTgt spid="32"/>
                                        </p:tgtEl>
                                      </p:cBhvr>
                                      <p:by x="83000" y="83000"/>
                                    </p:animScale>
                                  </p:childTnLst>
                                </p:cTn>
                              </p:par>
                            </p:childTnLst>
                          </p:cTn>
                        </p:par>
                        <p:par>
                          <p:cTn id="141" fill="hold">
                            <p:stCondLst>
                              <p:cond delay="8050"/>
                            </p:stCondLst>
                            <p:childTnLst>
                              <p:par>
                                <p:cTn id="142" presetID="53" presetClass="entr" presetSubtype="16" fill="hold" grpId="0" nodeType="afterEffect">
                                  <p:stCondLst>
                                    <p:cond delay="0"/>
                                  </p:stCondLst>
                                  <p:iterate type="lt">
                                    <p:tmPct val="10000"/>
                                  </p:iterate>
                                  <p:childTnLst>
                                    <p:set>
                                      <p:cBhvr>
                                        <p:cTn id="143" dur="1" fill="hold">
                                          <p:stCondLst>
                                            <p:cond delay="0"/>
                                          </p:stCondLst>
                                        </p:cTn>
                                        <p:tgtEl>
                                          <p:spTgt spid="33"/>
                                        </p:tgtEl>
                                        <p:attrNameLst>
                                          <p:attrName>style.visibility</p:attrName>
                                        </p:attrNameLst>
                                      </p:cBhvr>
                                      <p:to>
                                        <p:strVal val="visible"/>
                                      </p:to>
                                    </p:set>
                                    <p:anim calcmode="lin" valueType="num">
                                      <p:cBhvr>
                                        <p:cTn id="144" dur="250" fill="hold"/>
                                        <p:tgtEl>
                                          <p:spTgt spid="33"/>
                                        </p:tgtEl>
                                        <p:attrNameLst>
                                          <p:attrName>ppt_w</p:attrName>
                                        </p:attrNameLst>
                                      </p:cBhvr>
                                      <p:tavLst>
                                        <p:tav tm="0">
                                          <p:val>
                                            <p:fltVal val="0"/>
                                          </p:val>
                                        </p:tav>
                                        <p:tav tm="100000">
                                          <p:val>
                                            <p:strVal val="#ppt_w"/>
                                          </p:val>
                                        </p:tav>
                                      </p:tavLst>
                                    </p:anim>
                                    <p:anim calcmode="lin" valueType="num">
                                      <p:cBhvr>
                                        <p:cTn id="145" dur="250" fill="hold"/>
                                        <p:tgtEl>
                                          <p:spTgt spid="33"/>
                                        </p:tgtEl>
                                        <p:attrNameLst>
                                          <p:attrName>ppt_h</p:attrName>
                                        </p:attrNameLst>
                                      </p:cBhvr>
                                      <p:tavLst>
                                        <p:tav tm="0">
                                          <p:val>
                                            <p:fltVal val="0"/>
                                          </p:val>
                                        </p:tav>
                                        <p:tav tm="100000">
                                          <p:val>
                                            <p:strVal val="#ppt_h"/>
                                          </p:val>
                                        </p:tav>
                                      </p:tavLst>
                                    </p:anim>
                                    <p:animEffect transition="in" filter="fade">
                                      <p:cBhvr>
                                        <p:cTn id="146" dur="2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9" grpId="0" animBg="1"/>
      <p:bldP spid="9" grpId="1" animBg="1"/>
      <p:bldP spid="9" grpId="2" animBg="1"/>
      <p:bldP spid="10" grpId="0" animBg="1"/>
      <p:bldP spid="10" grpId="1" animBg="1"/>
      <p:bldP spid="10"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8"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5" grpId="1"/>
      <p:bldP spid="25" grpId="2"/>
      <p:bldP spid="29" grpId="0"/>
      <p:bldP spid="30" grpId="0"/>
      <p:bldP spid="30" grpId="1"/>
      <p:bldP spid="30" grpId="2"/>
      <p:bldP spid="31" grpId="0"/>
      <p:bldP spid="32" grpId="0"/>
      <p:bldP spid="32" grpId="1"/>
      <p:bldP spid="32" grpId="2"/>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0"/>
          <p:cNvSpPr/>
          <p:nvPr/>
        </p:nvSpPr>
        <p:spPr>
          <a:xfrm>
            <a:off x="1241395" y="3812346"/>
            <a:ext cx="2428099" cy="2015459"/>
          </a:xfrm>
          <a:prstGeom prst="rect">
            <a:avLst/>
          </a:prstGeom>
          <a:solidFill>
            <a:schemeClr val="accent1"/>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a:lnSpc>
                <a:spcPct val="120000"/>
              </a:lnSpc>
            </a:pPr>
            <a:endParaRPr lang="en-US" sz="1000" dirty="0">
              <a:solidFill>
                <a:schemeClr val="bg1"/>
              </a:solidFill>
            </a:endParaRPr>
          </a:p>
        </p:txBody>
      </p:sp>
      <p:sp>
        <p:nvSpPr>
          <p:cNvPr id="13" name="Rectangle 24"/>
          <p:cNvSpPr/>
          <p:nvPr/>
        </p:nvSpPr>
        <p:spPr>
          <a:xfrm>
            <a:off x="3669491" y="3812346"/>
            <a:ext cx="2428099" cy="2015459"/>
          </a:xfrm>
          <a:prstGeom prst="rect">
            <a:avLst/>
          </a:prstGeom>
          <a:solidFill>
            <a:schemeClr val="accent2"/>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a:lnSpc>
                <a:spcPct val="120000"/>
              </a:lnSpc>
            </a:pPr>
            <a:endParaRPr lang="en-US" sz="1000" dirty="0">
              <a:solidFill>
                <a:schemeClr val="bg1"/>
              </a:solidFill>
            </a:endParaRPr>
          </a:p>
        </p:txBody>
      </p:sp>
      <p:sp>
        <p:nvSpPr>
          <p:cNvPr id="14" name="Rectangle 25"/>
          <p:cNvSpPr/>
          <p:nvPr/>
        </p:nvSpPr>
        <p:spPr>
          <a:xfrm>
            <a:off x="6097589" y="3812346"/>
            <a:ext cx="2428099" cy="2015459"/>
          </a:xfrm>
          <a:prstGeom prst="rect">
            <a:avLst/>
          </a:prstGeom>
          <a:solidFill>
            <a:schemeClr val="accent3"/>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a:lnSpc>
                <a:spcPct val="120000"/>
              </a:lnSpc>
            </a:pPr>
            <a:endParaRPr lang="en-US" sz="1000" dirty="0">
              <a:solidFill>
                <a:schemeClr val="bg1"/>
              </a:solidFill>
            </a:endParaRPr>
          </a:p>
        </p:txBody>
      </p:sp>
      <p:sp>
        <p:nvSpPr>
          <p:cNvPr id="15" name="Rectangle 26"/>
          <p:cNvSpPr/>
          <p:nvPr/>
        </p:nvSpPr>
        <p:spPr>
          <a:xfrm>
            <a:off x="8525680" y="3812346"/>
            <a:ext cx="2428099" cy="2015459"/>
          </a:xfrm>
          <a:prstGeom prst="rect">
            <a:avLst/>
          </a:prstGeom>
          <a:solidFill>
            <a:schemeClr val="accent4"/>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a:lnSpc>
                <a:spcPct val="120000"/>
              </a:lnSpc>
            </a:pPr>
            <a:endParaRPr lang="en-US" sz="1000" dirty="0">
              <a:solidFill>
                <a:schemeClr val="bg1"/>
              </a:solidFill>
            </a:endParaRPr>
          </a:p>
        </p:txBody>
      </p:sp>
      <p:sp>
        <p:nvSpPr>
          <p:cNvPr id="49" name="任意多边形 48"/>
          <p:cNvSpPr/>
          <p:nvPr/>
        </p:nvSpPr>
        <p:spPr>
          <a:xfrm>
            <a:off x="1241398" y="1510229"/>
            <a:ext cx="2428099" cy="1740550"/>
          </a:xfrm>
          <a:custGeom>
            <a:avLst/>
            <a:gdLst>
              <a:gd name="connsiteX0" fmla="*/ 0 w 1910717"/>
              <a:gd name="connsiteY0" fmla="*/ 0 h 1740550"/>
              <a:gd name="connsiteX1" fmla="*/ 1910717 w 1910717"/>
              <a:gd name="connsiteY1" fmla="*/ 0 h 1740550"/>
              <a:gd name="connsiteX2" fmla="*/ 1910717 w 1910717"/>
              <a:gd name="connsiteY2" fmla="*/ 1561350 h 1740550"/>
              <a:gd name="connsiteX3" fmla="*/ 1134554 w 1910717"/>
              <a:gd name="connsiteY3" fmla="*/ 1561350 h 1740550"/>
              <a:gd name="connsiteX4" fmla="*/ 955355 w 1910717"/>
              <a:gd name="connsiteY4" fmla="*/ 1740550 h 1740550"/>
              <a:gd name="connsiteX5" fmla="*/ 776155 w 1910717"/>
              <a:gd name="connsiteY5" fmla="*/ 1561350 h 1740550"/>
              <a:gd name="connsiteX6" fmla="*/ 0 w 1910717"/>
              <a:gd name="connsiteY6" fmla="*/ 1561350 h 174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0717" h="1740550">
                <a:moveTo>
                  <a:pt x="0" y="0"/>
                </a:moveTo>
                <a:lnTo>
                  <a:pt x="1910717" y="0"/>
                </a:lnTo>
                <a:lnTo>
                  <a:pt x="1910717" y="1561350"/>
                </a:lnTo>
                <a:lnTo>
                  <a:pt x="1134554" y="1561350"/>
                </a:lnTo>
                <a:lnTo>
                  <a:pt x="955355" y="1740550"/>
                </a:lnTo>
                <a:lnTo>
                  <a:pt x="776155" y="1561350"/>
                </a:lnTo>
                <a:lnTo>
                  <a:pt x="0" y="1561350"/>
                </a:lnTo>
                <a:close/>
              </a:path>
            </a:pathLst>
          </a:custGeom>
          <a:solidFill>
            <a:schemeClr val="accent1"/>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4000" dirty="0"/>
          </a:p>
        </p:txBody>
      </p:sp>
      <p:sp>
        <p:nvSpPr>
          <p:cNvPr id="51" name="任意多边形 50"/>
          <p:cNvSpPr/>
          <p:nvPr/>
        </p:nvSpPr>
        <p:spPr>
          <a:xfrm>
            <a:off x="3669495" y="1510230"/>
            <a:ext cx="2428099" cy="1740549"/>
          </a:xfrm>
          <a:custGeom>
            <a:avLst/>
            <a:gdLst>
              <a:gd name="connsiteX0" fmla="*/ 0 w 1910717"/>
              <a:gd name="connsiteY0" fmla="*/ 0 h 1740549"/>
              <a:gd name="connsiteX1" fmla="*/ 1910717 w 1910717"/>
              <a:gd name="connsiteY1" fmla="*/ 0 h 1740549"/>
              <a:gd name="connsiteX2" fmla="*/ 1910717 w 1910717"/>
              <a:gd name="connsiteY2" fmla="*/ 1561350 h 1740549"/>
              <a:gd name="connsiteX3" fmla="*/ 1134549 w 1910717"/>
              <a:gd name="connsiteY3" fmla="*/ 1561350 h 1740549"/>
              <a:gd name="connsiteX4" fmla="*/ 955351 w 1910717"/>
              <a:gd name="connsiteY4" fmla="*/ 1740549 h 1740549"/>
              <a:gd name="connsiteX5" fmla="*/ 776152 w 1910717"/>
              <a:gd name="connsiteY5" fmla="*/ 1561350 h 1740549"/>
              <a:gd name="connsiteX6" fmla="*/ 0 w 1910717"/>
              <a:gd name="connsiteY6" fmla="*/ 1561350 h 174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0717" h="1740549">
                <a:moveTo>
                  <a:pt x="0" y="0"/>
                </a:moveTo>
                <a:lnTo>
                  <a:pt x="1910717" y="0"/>
                </a:lnTo>
                <a:lnTo>
                  <a:pt x="1910717" y="1561350"/>
                </a:lnTo>
                <a:lnTo>
                  <a:pt x="1134549" y="1561350"/>
                </a:lnTo>
                <a:lnTo>
                  <a:pt x="955351" y="1740549"/>
                </a:lnTo>
                <a:lnTo>
                  <a:pt x="776152" y="1561350"/>
                </a:lnTo>
                <a:lnTo>
                  <a:pt x="0" y="1561350"/>
                </a:lnTo>
                <a:close/>
              </a:path>
            </a:pathLst>
          </a:custGeom>
          <a:solidFill>
            <a:schemeClr val="accent2"/>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4000" dirty="0">
              <a:solidFill>
                <a:schemeClr val="bg1"/>
              </a:solidFill>
              <a:latin typeface="FontAwesome" pitchFamily="2" charset="0"/>
            </a:endParaRPr>
          </a:p>
        </p:txBody>
      </p:sp>
      <p:sp>
        <p:nvSpPr>
          <p:cNvPr id="52" name="任意多边形 51"/>
          <p:cNvSpPr/>
          <p:nvPr/>
        </p:nvSpPr>
        <p:spPr>
          <a:xfrm>
            <a:off x="6097592" y="1510229"/>
            <a:ext cx="2428099" cy="1740548"/>
          </a:xfrm>
          <a:custGeom>
            <a:avLst/>
            <a:gdLst>
              <a:gd name="connsiteX0" fmla="*/ 0 w 1910717"/>
              <a:gd name="connsiteY0" fmla="*/ 0 h 1740548"/>
              <a:gd name="connsiteX1" fmla="*/ 1910717 w 1910717"/>
              <a:gd name="connsiteY1" fmla="*/ 0 h 1740548"/>
              <a:gd name="connsiteX2" fmla="*/ 1910717 w 1910717"/>
              <a:gd name="connsiteY2" fmla="*/ 1561350 h 1740548"/>
              <a:gd name="connsiteX3" fmla="*/ 1134540 w 1910717"/>
              <a:gd name="connsiteY3" fmla="*/ 1561350 h 1740548"/>
              <a:gd name="connsiteX4" fmla="*/ 955343 w 1910717"/>
              <a:gd name="connsiteY4" fmla="*/ 1740548 h 1740548"/>
              <a:gd name="connsiteX5" fmla="*/ 776145 w 1910717"/>
              <a:gd name="connsiteY5" fmla="*/ 1561350 h 1740548"/>
              <a:gd name="connsiteX6" fmla="*/ 0 w 1910717"/>
              <a:gd name="connsiteY6" fmla="*/ 1561350 h 1740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0717" h="1740548">
                <a:moveTo>
                  <a:pt x="0" y="0"/>
                </a:moveTo>
                <a:lnTo>
                  <a:pt x="1910717" y="0"/>
                </a:lnTo>
                <a:lnTo>
                  <a:pt x="1910717" y="1561350"/>
                </a:lnTo>
                <a:lnTo>
                  <a:pt x="1134540" y="1561350"/>
                </a:lnTo>
                <a:lnTo>
                  <a:pt x="955343" y="1740548"/>
                </a:lnTo>
                <a:lnTo>
                  <a:pt x="776145" y="1561350"/>
                </a:lnTo>
                <a:lnTo>
                  <a:pt x="0" y="1561350"/>
                </a:lnTo>
                <a:close/>
              </a:path>
            </a:pathLst>
          </a:custGeom>
          <a:solidFill>
            <a:schemeClr val="accent3"/>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4000" dirty="0">
              <a:solidFill>
                <a:schemeClr val="bg1"/>
              </a:solidFill>
              <a:latin typeface="FontAwesome" pitchFamily="2" charset="0"/>
            </a:endParaRPr>
          </a:p>
        </p:txBody>
      </p:sp>
      <p:sp>
        <p:nvSpPr>
          <p:cNvPr id="53" name="任意多边形 52"/>
          <p:cNvSpPr/>
          <p:nvPr/>
        </p:nvSpPr>
        <p:spPr>
          <a:xfrm>
            <a:off x="8525683" y="1510229"/>
            <a:ext cx="2428099" cy="1740548"/>
          </a:xfrm>
          <a:custGeom>
            <a:avLst/>
            <a:gdLst>
              <a:gd name="connsiteX0" fmla="*/ 0 w 1910717"/>
              <a:gd name="connsiteY0" fmla="*/ 0 h 1740548"/>
              <a:gd name="connsiteX1" fmla="*/ 1910717 w 1910717"/>
              <a:gd name="connsiteY1" fmla="*/ 0 h 1740548"/>
              <a:gd name="connsiteX2" fmla="*/ 1910717 w 1910717"/>
              <a:gd name="connsiteY2" fmla="*/ 1561350 h 1740548"/>
              <a:gd name="connsiteX3" fmla="*/ 1134553 w 1910717"/>
              <a:gd name="connsiteY3" fmla="*/ 1561350 h 1740548"/>
              <a:gd name="connsiteX4" fmla="*/ 955356 w 1910717"/>
              <a:gd name="connsiteY4" fmla="*/ 1740548 h 1740548"/>
              <a:gd name="connsiteX5" fmla="*/ 776158 w 1910717"/>
              <a:gd name="connsiteY5" fmla="*/ 1561350 h 1740548"/>
              <a:gd name="connsiteX6" fmla="*/ 0 w 1910717"/>
              <a:gd name="connsiteY6" fmla="*/ 1561350 h 1740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0717" h="1740548">
                <a:moveTo>
                  <a:pt x="0" y="0"/>
                </a:moveTo>
                <a:lnTo>
                  <a:pt x="1910717" y="0"/>
                </a:lnTo>
                <a:lnTo>
                  <a:pt x="1910717" y="1561350"/>
                </a:lnTo>
                <a:lnTo>
                  <a:pt x="1134553" y="1561350"/>
                </a:lnTo>
                <a:lnTo>
                  <a:pt x="955356" y="1740548"/>
                </a:lnTo>
                <a:lnTo>
                  <a:pt x="776158" y="1561350"/>
                </a:lnTo>
                <a:lnTo>
                  <a:pt x="0" y="1561350"/>
                </a:lnTo>
                <a:close/>
              </a:path>
            </a:pathLst>
          </a:custGeom>
          <a:solidFill>
            <a:schemeClr val="accent4"/>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sz="4000" dirty="0">
              <a:solidFill>
                <a:srgbClr val="FFFFFF"/>
              </a:solidFill>
              <a:latin typeface="FontAwesome" pitchFamily="2" charset="0"/>
            </a:endParaRPr>
          </a:p>
        </p:txBody>
      </p:sp>
      <p:sp>
        <p:nvSpPr>
          <p:cNvPr id="47" name="TextBox 16"/>
          <p:cNvSpPr txBox="1">
            <a:spLocks noChangeArrowheads="1"/>
          </p:cNvSpPr>
          <p:nvPr/>
        </p:nvSpPr>
        <p:spPr bwMode="auto">
          <a:xfrm>
            <a:off x="1528737" y="1883117"/>
            <a:ext cx="18534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添加您的</a:t>
            </a:r>
            <a:endParaRPr lang="en-US" altLang="zh-CN" sz="2400" b="1"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标题</a:t>
            </a:r>
          </a:p>
        </p:txBody>
      </p:sp>
      <p:sp>
        <p:nvSpPr>
          <p:cNvPr id="48" name="矩形 47"/>
          <p:cNvSpPr/>
          <p:nvPr/>
        </p:nvSpPr>
        <p:spPr>
          <a:xfrm>
            <a:off x="1446822" y="4127578"/>
            <a:ext cx="2017244" cy="1384995"/>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54" name="TextBox 16"/>
          <p:cNvSpPr txBox="1">
            <a:spLocks noChangeArrowheads="1"/>
          </p:cNvSpPr>
          <p:nvPr/>
        </p:nvSpPr>
        <p:spPr bwMode="auto">
          <a:xfrm>
            <a:off x="3956834" y="1883117"/>
            <a:ext cx="18534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添加您的</a:t>
            </a:r>
            <a:endParaRPr lang="en-US" altLang="zh-CN" sz="2400" b="1"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标题</a:t>
            </a:r>
          </a:p>
        </p:txBody>
      </p:sp>
      <p:sp>
        <p:nvSpPr>
          <p:cNvPr id="55" name="TextBox 16"/>
          <p:cNvSpPr txBox="1">
            <a:spLocks noChangeArrowheads="1"/>
          </p:cNvSpPr>
          <p:nvPr/>
        </p:nvSpPr>
        <p:spPr bwMode="auto">
          <a:xfrm>
            <a:off x="6384931" y="1883117"/>
            <a:ext cx="18534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添加您的</a:t>
            </a:r>
            <a:endParaRPr lang="en-US" altLang="zh-CN" sz="2400" b="1"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标题</a:t>
            </a:r>
          </a:p>
        </p:txBody>
      </p:sp>
      <p:sp>
        <p:nvSpPr>
          <p:cNvPr id="56" name="TextBox 16"/>
          <p:cNvSpPr txBox="1">
            <a:spLocks noChangeArrowheads="1"/>
          </p:cNvSpPr>
          <p:nvPr/>
        </p:nvSpPr>
        <p:spPr bwMode="auto">
          <a:xfrm>
            <a:off x="8813022" y="1883117"/>
            <a:ext cx="18534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添加您的</a:t>
            </a:r>
            <a:endParaRPr lang="en-US" altLang="zh-CN" sz="2400" b="1"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2400" b="1" dirty="0">
                <a:solidFill>
                  <a:schemeClr val="bg1"/>
                </a:solidFill>
                <a:latin typeface="微软雅黑" panose="020B0503020204020204" pitchFamily="34" charset="-122"/>
              </a:rPr>
              <a:t>标题</a:t>
            </a:r>
          </a:p>
        </p:txBody>
      </p:sp>
      <p:sp>
        <p:nvSpPr>
          <p:cNvPr id="57" name="矩形 56"/>
          <p:cNvSpPr/>
          <p:nvPr/>
        </p:nvSpPr>
        <p:spPr>
          <a:xfrm>
            <a:off x="3874917" y="4127578"/>
            <a:ext cx="2017244" cy="1384995"/>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58" name="矩形 57"/>
          <p:cNvSpPr/>
          <p:nvPr/>
        </p:nvSpPr>
        <p:spPr>
          <a:xfrm>
            <a:off x="6303017" y="4127578"/>
            <a:ext cx="2017244" cy="1384995"/>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59" name="矩形 58"/>
          <p:cNvSpPr/>
          <p:nvPr/>
        </p:nvSpPr>
        <p:spPr>
          <a:xfrm>
            <a:off x="8731108" y="4127578"/>
            <a:ext cx="2017244" cy="1384995"/>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anim calcmode="lin" valueType="num">
                                      <p:cBhvr>
                                        <p:cTn id="8" dur="500" fill="hold"/>
                                        <p:tgtEl>
                                          <p:spTgt spid="49"/>
                                        </p:tgtEl>
                                        <p:attrNameLst>
                                          <p:attrName>ppt_x</p:attrName>
                                        </p:attrNameLst>
                                      </p:cBhvr>
                                      <p:tavLst>
                                        <p:tav tm="0">
                                          <p:val>
                                            <p:strVal val="#ppt_x"/>
                                          </p:val>
                                        </p:tav>
                                        <p:tav tm="100000">
                                          <p:val>
                                            <p:strVal val="#ppt_x"/>
                                          </p:val>
                                        </p:tav>
                                      </p:tavLst>
                                    </p:anim>
                                    <p:anim calcmode="lin" valueType="num">
                                      <p:cBhvr>
                                        <p:cTn id="9" dur="500" fill="hold"/>
                                        <p:tgtEl>
                                          <p:spTgt spid="4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anim calcmode="lin" valueType="num">
                                      <p:cBhvr>
                                        <p:cTn id="13" dur="500" fill="hold"/>
                                        <p:tgtEl>
                                          <p:spTgt spid="51"/>
                                        </p:tgtEl>
                                        <p:attrNameLst>
                                          <p:attrName>ppt_x</p:attrName>
                                        </p:attrNameLst>
                                      </p:cBhvr>
                                      <p:tavLst>
                                        <p:tav tm="0">
                                          <p:val>
                                            <p:strVal val="#ppt_x"/>
                                          </p:val>
                                        </p:tav>
                                        <p:tav tm="100000">
                                          <p:val>
                                            <p:strVal val="#ppt_x"/>
                                          </p:val>
                                        </p:tav>
                                      </p:tavLst>
                                    </p:anim>
                                    <p:anim calcmode="lin" valueType="num">
                                      <p:cBhvr>
                                        <p:cTn id="14" dur="500" fill="hold"/>
                                        <p:tgtEl>
                                          <p:spTgt spid="5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0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6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anim calcmode="lin" valueType="num">
                                      <p:cBhvr>
                                        <p:cTn id="23" dur="500" fill="hold"/>
                                        <p:tgtEl>
                                          <p:spTgt spid="53"/>
                                        </p:tgtEl>
                                        <p:attrNameLst>
                                          <p:attrName>ppt_x</p:attrName>
                                        </p:attrNameLst>
                                      </p:cBhvr>
                                      <p:tavLst>
                                        <p:tav tm="0">
                                          <p:val>
                                            <p:strVal val="#ppt_x"/>
                                          </p:val>
                                        </p:tav>
                                        <p:tav tm="100000">
                                          <p:val>
                                            <p:strVal val="#ppt_x"/>
                                          </p:val>
                                        </p:tav>
                                      </p:tavLst>
                                    </p:anim>
                                    <p:anim calcmode="lin" valueType="num">
                                      <p:cBhvr>
                                        <p:cTn id="24" dur="500" fill="hold"/>
                                        <p:tgtEl>
                                          <p:spTgt spid="53"/>
                                        </p:tgtEl>
                                        <p:attrNameLst>
                                          <p:attrName>ppt_y</p:attrName>
                                        </p:attrNameLst>
                                      </p:cBhvr>
                                      <p:tavLst>
                                        <p:tav tm="0">
                                          <p:val>
                                            <p:strVal val="#ppt_y+.1"/>
                                          </p:val>
                                        </p:tav>
                                        <p:tav tm="100000">
                                          <p:val>
                                            <p:strVal val="#ppt_y"/>
                                          </p:val>
                                        </p:tav>
                                      </p:tavLst>
                                    </p:anim>
                                  </p:childTnLst>
                                </p:cTn>
                              </p:par>
                            </p:childTnLst>
                          </p:cTn>
                        </p:par>
                        <p:par>
                          <p:cTn id="25" fill="hold">
                            <p:stCondLst>
                              <p:cond delay="500"/>
                            </p:stCondLst>
                            <p:childTnLst>
                              <p:par>
                                <p:cTn id="26" presetID="47"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strVal val="#ppt_x"/>
                                          </p:val>
                                        </p:tav>
                                        <p:tav tm="100000">
                                          <p:val>
                                            <p:strVal val="#ppt_x"/>
                                          </p:val>
                                        </p:tav>
                                      </p:tavLst>
                                    </p:anim>
                                    <p:anim calcmode="lin" valueType="num">
                                      <p:cBhvr>
                                        <p:cTn id="30" dur="500" fill="hold"/>
                                        <p:tgtEl>
                                          <p:spTgt spid="15"/>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2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anim calcmode="lin" valueType="num">
                                      <p:cBhvr>
                                        <p:cTn id="34" dur="500" fill="hold"/>
                                        <p:tgtEl>
                                          <p:spTgt spid="14"/>
                                        </p:tgtEl>
                                        <p:attrNameLst>
                                          <p:attrName>ppt_x</p:attrName>
                                        </p:attrNameLst>
                                      </p:cBhvr>
                                      <p:tavLst>
                                        <p:tav tm="0">
                                          <p:val>
                                            <p:strVal val="#ppt_x"/>
                                          </p:val>
                                        </p:tav>
                                        <p:tav tm="100000">
                                          <p:val>
                                            <p:strVal val="#ppt_x"/>
                                          </p:val>
                                        </p:tav>
                                      </p:tavLst>
                                    </p:anim>
                                    <p:anim calcmode="lin" valueType="num">
                                      <p:cBhvr>
                                        <p:cTn id="35" dur="500" fill="hold"/>
                                        <p:tgtEl>
                                          <p:spTgt spid="14"/>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anim calcmode="lin" valueType="num">
                                      <p:cBhvr>
                                        <p:cTn id="39" dur="500" fill="hold"/>
                                        <p:tgtEl>
                                          <p:spTgt spid="13"/>
                                        </p:tgtEl>
                                        <p:attrNameLst>
                                          <p:attrName>ppt_x</p:attrName>
                                        </p:attrNameLst>
                                      </p:cBhvr>
                                      <p:tavLst>
                                        <p:tav tm="0">
                                          <p:val>
                                            <p:strVal val="#ppt_x"/>
                                          </p:val>
                                        </p:tav>
                                        <p:tav tm="100000">
                                          <p:val>
                                            <p:strVal val="#ppt_x"/>
                                          </p:val>
                                        </p:tav>
                                      </p:tavLst>
                                    </p:anim>
                                    <p:anim calcmode="lin" valueType="num">
                                      <p:cBhvr>
                                        <p:cTn id="40" dur="500" fill="hold"/>
                                        <p:tgtEl>
                                          <p:spTgt spid="13"/>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60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anim calcmode="lin" valueType="num">
                                      <p:cBhvr>
                                        <p:cTn id="44" dur="500" fill="hold"/>
                                        <p:tgtEl>
                                          <p:spTgt spid="8"/>
                                        </p:tgtEl>
                                        <p:attrNameLst>
                                          <p:attrName>ppt_x</p:attrName>
                                        </p:attrNameLst>
                                      </p:cBhvr>
                                      <p:tavLst>
                                        <p:tav tm="0">
                                          <p:val>
                                            <p:strVal val="#ppt_x"/>
                                          </p:val>
                                        </p:tav>
                                        <p:tav tm="100000">
                                          <p:val>
                                            <p:strVal val="#ppt_x"/>
                                          </p:val>
                                        </p:tav>
                                      </p:tavLst>
                                    </p:anim>
                                    <p:anim calcmode="lin" valueType="num">
                                      <p:cBhvr>
                                        <p:cTn id="45" dur="500" fill="hold"/>
                                        <p:tgtEl>
                                          <p:spTgt spid="8"/>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53" presetClass="entr" presetSubtype="1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250" fill="hold"/>
                                        <p:tgtEl>
                                          <p:spTgt spid="47"/>
                                        </p:tgtEl>
                                        <p:attrNameLst>
                                          <p:attrName>ppt_w</p:attrName>
                                        </p:attrNameLst>
                                      </p:cBhvr>
                                      <p:tavLst>
                                        <p:tav tm="0">
                                          <p:val>
                                            <p:fltVal val="0"/>
                                          </p:val>
                                        </p:tav>
                                        <p:tav tm="100000">
                                          <p:val>
                                            <p:strVal val="#ppt_w"/>
                                          </p:val>
                                        </p:tav>
                                      </p:tavLst>
                                    </p:anim>
                                    <p:anim calcmode="lin" valueType="num">
                                      <p:cBhvr>
                                        <p:cTn id="50" dur="250" fill="hold"/>
                                        <p:tgtEl>
                                          <p:spTgt spid="47"/>
                                        </p:tgtEl>
                                        <p:attrNameLst>
                                          <p:attrName>ppt_h</p:attrName>
                                        </p:attrNameLst>
                                      </p:cBhvr>
                                      <p:tavLst>
                                        <p:tav tm="0">
                                          <p:val>
                                            <p:fltVal val="0"/>
                                          </p:val>
                                        </p:tav>
                                        <p:tav tm="100000">
                                          <p:val>
                                            <p:strVal val="#ppt_h"/>
                                          </p:val>
                                        </p:tav>
                                      </p:tavLst>
                                    </p:anim>
                                    <p:animEffect transition="in" filter="fade">
                                      <p:cBhvr>
                                        <p:cTn id="51" dur="250"/>
                                        <p:tgtEl>
                                          <p:spTgt spid="47"/>
                                        </p:tgtEl>
                                      </p:cBhvr>
                                    </p:animEffect>
                                  </p:childTnLst>
                                </p:cTn>
                              </p:par>
                            </p:childTnLst>
                          </p:cTn>
                        </p:par>
                        <p:par>
                          <p:cTn id="52" fill="hold">
                            <p:stCondLst>
                              <p:cond delay="1500"/>
                            </p:stCondLst>
                            <p:childTnLst>
                              <p:par>
                                <p:cTn id="53" presetID="53" presetClass="entr" presetSubtype="16" fill="hold" grpId="0" nodeType="afterEffect">
                                  <p:stCondLst>
                                    <p:cond delay="0"/>
                                  </p:stCondLst>
                                  <p:iterate type="lt">
                                    <p:tmPct val="10000"/>
                                  </p:iterate>
                                  <p:childTnLst>
                                    <p:set>
                                      <p:cBhvr>
                                        <p:cTn id="54" dur="1" fill="hold">
                                          <p:stCondLst>
                                            <p:cond delay="0"/>
                                          </p:stCondLst>
                                        </p:cTn>
                                        <p:tgtEl>
                                          <p:spTgt spid="48"/>
                                        </p:tgtEl>
                                        <p:attrNameLst>
                                          <p:attrName>style.visibility</p:attrName>
                                        </p:attrNameLst>
                                      </p:cBhvr>
                                      <p:to>
                                        <p:strVal val="visible"/>
                                      </p:to>
                                    </p:set>
                                    <p:anim calcmode="lin" valueType="num">
                                      <p:cBhvr>
                                        <p:cTn id="55" dur="250" fill="hold"/>
                                        <p:tgtEl>
                                          <p:spTgt spid="48"/>
                                        </p:tgtEl>
                                        <p:attrNameLst>
                                          <p:attrName>ppt_w</p:attrName>
                                        </p:attrNameLst>
                                      </p:cBhvr>
                                      <p:tavLst>
                                        <p:tav tm="0">
                                          <p:val>
                                            <p:fltVal val="0"/>
                                          </p:val>
                                        </p:tav>
                                        <p:tav tm="100000">
                                          <p:val>
                                            <p:strVal val="#ppt_w"/>
                                          </p:val>
                                        </p:tav>
                                      </p:tavLst>
                                    </p:anim>
                                    <p:anim calcmode="lin" valueType="num">
                                      <p:cBhvr>
                                        <p:cTn id="56" dur="250" fill="hold"/>
                                        <p:tgtEl>
                                          <p:spTgt spid="48"/>
                                        </p:tgtEl>
                                        <p:attrNameLst>
                                          <p:attrName>ppt_h</p:attrName>
                                        </p:attrNameLst>
                                      </p:cBhvr>
                                      <p:tavLst>
                                        <p:tav tm="0">
                                          <p:val>
                                            <p:fltVal val="0"/>
                                          </p:val>
                                        </p:tav>
                                        <p:tav tm="100000">
                                          <p:val>
                                            <p:strVal val="#ppt_h"/>
                                          </p:val>
                                        </p:tav>
                                      </p:tavLst>
                                    </p:anim>
                                    <p:animEffect transition="in" filter="fade">
                                      <p:cBhvr>
                                        <p:cTn id="57" dur="250"/>
                                        <p:tgtEl>
                                          <p:spTgt spid="48"/>
                                        </p:tgtEl>
                                      </p:cBhvr>
                                    </p:animEffect>
                                  </p:childTnLst>
                                </p:cTn>
                              </p:par>
                            </p:childTnLst>
                          </p:cTn>
                        </p:par>
                        <p:par>
                          <p:cTn id="58" fill="hold">
                            <p:stCondLst>
                              <p:cond delay="4025"/>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250" fill="hold"/>
                                        <p:tgtEl>
                                          <p:spTgt spid="54"/>
                                        </p:tgtEl>
                                        <p:attrNameLst>
                                          <p:attrName>ppt_w</p:attrName>
                                        </p:attrNameLst>
                                      </p:cBhvr>
                                      <p:tavLst>
                                        <p:tav tm="0">
                                          <p:val>
                                            <p:fltVal val="0"/>
                                          </p:val>
                                        </p:tav>
                                        <p:tav tm="100000">
                                          <p:val>
                                            <p:strVal val="#ppt_w"/>
                                          </p:val>
                                        </p:tav>
                                      </p:tavLst>
                                    </p:anim>
                                    <p:anim calcmode="lin" valueType="num">
                                      <p:cBhvr>
                                        <p:cTn id="62" dur="250" fill="hold"/>
                                        <p:tgtEl>
                                          <p:spTgt spid="54"/>
                                        </p:tgtEl>
                                        <p:attrNameLst>
                                          <p:attrName>ppt_h</p:attrName>
                                        </p:attrNameLst>
                                      </p:cBhvr>
                                      <p:tavLst>
                                        <p:tav tm="0">
                                          <p:val>
                                            <p:fltVal val="0"/>
                                          </p:val>
                                        </p:tav>
                                        <p:tav tm="100000">
                                          <p:val>
                                            <p:strVal val="#ppt_h"/>
                                          </p:val>
                                        </p:tav>
                                      </p:tavLst>
                                    </p:anim>
                                    <p:animEffect transition="in" filter="fade">
                                      <p:cBhvr>
                                        <p:cTn id="63" dur="250"/>
                                        <p:tgtEl>
                                          <p:spTgt spid="54"/>
                                        </p:tgtEl>
                                      </p:cBhvr>
                                    </p:animEffect>
                                  </p:childTnLst>
                                </p:cTn>
                              </p:par>
                            </p:childTnLst>
                          </p:cTn>
                        </p:par>
                        <p:par>
                          <p:cTn id="64" fill="hold">
                            <p:stCondLst>
                              <p:cond delay="4525"/>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57"/>
                                        </p:tgtEl>
                                        <p:attrNameLst>
                                          <p:attrName>style.visibility</p:attrName>
                                        </p:attrNameLst>
                                      </p:cBhvr>
                                      <p:to>
                                        <p:strVal val="visible"/>
                                      </p:to>
                                    </p:set>
                                    <p:anim calcmode="lin" valueType="num">
                                      <p:cBhvr>
                                        <p:cTn id="67" dur="250" fill="hold"/>
                                        <p:tgtEl>
                                          <p:spTgt spid="57"/>
                                        </p:tgtEl>
                                        <p:attrNameLst>
                                          <p:attrName>ppt_w</p:attrName>
                                        </p:attrNameLst>
                                      </p:cBhvr>
                                      <p:tavLst>
                                        <p:tav tm="0">
                                          <p:val>
                                            <p:fltVal val="0"/>
                                          </p:val>
                                        </p:tav>
                                        <p:tav tm="100000">
                                          <p:val>
                                            <p:strVal val="#ppt_w"/>
                                          </p:val>
                                        </p:tav>
                                      </p:tavLst>
                                    </p:anim>
                                    <p:anim calcmode="lin" valueType="num">
                                      <p:cBhvr>
                                        <p:cTn id="68" dur="250" fill="hold"/>
                                        <p:tgtEl>
                                          <p:spTgt spid="57"/>
                                        </p:tgtEl>
                                        <p:attrNameLst>
                                          <p:attrName>ppt_h</p:attrName>
                                        </p:attrNameLst>
                                      </p:cBhvr>
                                      <p:tavLst>
                                        <p:tav tm="0">
                                          <p:val>
                                            <p:fltVal val="0"/>
                                          </p:val>
                                        </p:tav>
                                        <p:tav tm="100000">
                                          <p:val>
                                            <p:strVal val="#ppt_h"/>
                                          </p:val>
                                        </p:tav>
                                      </p:tavLst>
                                    </p:anim>
                                    <p:animEffect transition="in" filter="fade">
                                      <p:cBhvr>
                                        <p:cTn id="69" dur="250"/>
                                        <p:tgtEl>
                                          <p:spTgt spid="57"/>
                                        </p:tgtEl>
                                      </p:cBhvr>
                                    </p:animEffect>
                                  </p:childTnLst>
                                </p:cTn>
                              </p:par>
                            </p:childTnLst>
                          </p:cTn>
                        </p:par>
                        <p:par>
                          <p:cTn id="70" fill="hold">
                            <p:stCondLst>
                              <p:cond delay="5849"/>
                            </p:stCondLst>
                            <p:childTnLst>
                              <p:par>
                                <p:cTn id="71" presetID="53" presetClass="entr" presetSubtype="16"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p:cTn id="73" dur="250" fill="hold"/>
                                        <p:tgtEl>
                                          <p:spTgt spid="55"/>
                                        </p:tgtEl>
                                        <p:attrNameLst>
                                          <p:attrName>ppt_w</p:attrName>
                                        </p:attrNameLst>
                                      </p:cBhvr>
                                      <p:tavLst>
                                        <p:tav tm="0">
                                          <p:val>
                                            <p:fltVal val="0"/>
                                          </p:val>
                                        </p:tav>
                                        <p:tav tm="100000">
                                          <p:val>
                                            <p:strVal val="#ppt_w"/>
                                          </p:val>
                                        </p:tav>
                                      </p:tavLst>
                                    </p:anim>
                                    <p:anim calcmode="lin" valueType="num">
                                      <p:cBhvr>
                                        <p:cTn id="74" dur="250" fill="hold"/>
                                        <p:tgtEl>
                                          <p:spTgt spid="55"/>
                                        </p:tgtEl>
                                        <p:attrNameLst>
                                          <p:attrName>ppt_h</p:attrName>
                                        </p:attrNameLst>
                                      </p:cBhvr>
                                      <p:tavLst>
                                        <p:tav tm="0">
                                          <p:val>
                                            <p:fltVal val="0"/>
                                          </p:val>
                                        </p:tav>
                                        <p:tav tm="100000">
                                          <p:val>
                                            <p:strVal val="#ppt_h"/>
                                          </p:val>
                                        </p:tav>
                                      </p:tavLst>
                                    </p:anim>
                                    <p:animEffect transition="in" filter="fade">
                                      <p:cBhvr>
                                        <p:cTn id="75" dur="250"/>
                                        <p:tgtEl>
                                          <p:spTgt spid="55"/>
                                        </p:tgtEl>
                                      </p:cBhvr>
                                    </p:animEffect>
                                  </p:childTnLst>
                                </p:cTn>
                              </p:par>
                            </p:childTnLst>
                          </p:cTn>
                        </p:par>
                        <p:par>
                          <p:cTn id="76" fill="hold">
                            <p:stCondLst>
                              <p:cond delay="6349"/>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58"/>
                                        </p:tgtEl>
                                        <p:attrNameLst>
                                          <p:attrName>style.visibility</p:attrName>
                                        </p:attrNameLst>
                                      </p:cBhvr>
                                      <p:to>
                                        <p:strVal val="visible"/>
                                      </p:to>
                                    </p:set>
                                    <p:anim calcmode="lin" valueType="num">
                                      <p:cBhvr>
                                        <p:cTn id="79" dur="250" fill="hold"/>
                                        <p:tgtEl>
                                          <p:spTgt spid="58"/>
                                        </p:tgtEl>
                                        <p:attrNameLst>
                                          <p:attrName>ppt_w</p:attrName>
                                        </p:attrNameLst>
                                      </p:cBhvr>
                                      <p:tavLst>
                                        <p:tav tm="0">
                                          <p:val>
                                            <p:fltVal val="0"/>
                                          </p:val>
                                        </p:tav>
                                        <p:tav tm="100000">
                                          <p:val>
                                            <p:strVal val="#ppt_w"/>
                                          </p:val>
                                        </p:tav>
                                      </p:tavLst>
                                    </p:anim>
                                    <p:anim calcmode="lin" valueType="num">
                                      <p:cBhvr>
                                        <p:cTn id="80" dur="250" fill="hold"/>
                                        <p:tgtEl>
                                          <p:spTgt spid="58"/>
                                        </p:tgtEl>
                                        <p:attrNameLst>
                                          <p:attrName>ppt_h</p:attrName>
                                        </p:attrNameLst>
                                      </p:cBhvr>
                                      <p:tavLst>
                                        <p:tav tm="0">
                                          <p:val>
                                            <p:fltVal val="0"/>
                                          </p:val>
                                        </p:tav>
                                        <p:tav tm="100000">
                                          <p:val>
                                            <p:strVal val="#ppt_h"/>
                                          </p:val>
                                        </p:tav>
                                      </p:tavLst>
                                    </p:anim>
                                    <p:animEffect transition="in" filter="fade">
                                      <p:cBhvr>
                                        <p:cTn id="81" dur="250"/>
                                        <p:tgtEl>
                                          <p:spTgt spid="58"/>
                                        </p:tgtEl>
                                      </p:cBhvr>
                                    </p:animEffect>
                                  </p:childTnLst>
                                </p:cTn>
                              </p:par>
                            </p:childTnLst>
                          </p:cTn>
                        </p:par>
                        <p:par>
                          <p:cTn id="82" fill="hold">
                            <p:stCondLst>
                              <p:cond delay="7675"/>
                            </p:stCondLst>
                            <p:childTnLst>
                              <p:par>
                                <p:cTn id="83" presetID="53" presetClass="entr" presetSubtype="16" fill="hold" grpId="0" nodeType="afterEffect">
                                  <p:stCondLst>
                                    <p:cond delay="0"/>
                                  </p:stCondLst>
                                  <p:childTnLst>
                                    <p:set>
                                      <p:cBhvr>
                                        <p:cTn id="84" dur="1" fill="hold">
                                          <p:stCondLst>
                                            <p:cond delay="0"/>
                                          </p:stCondLst>
                                        </p:cTn>
                                        <p:tgtEl>
                                          <p:spTgt spid="56"/>
                                        </p:tgtEl>
                                        <p:attrNameLst>
                                          <p:attrName>style.visibility</p:attrName>
                                        </p:attrNameLst>
                                      </p:cBhvr>
                                      <p:to>
                                        <p:strVal val="visible"/>
                                      </p:to>
                                    </p:set>
                                    <p:anim calcmode="lin" valueType="num">
                                      <p:cBhvr>
                                        <p:cTn id="85" dur="250" fill="hold"/>
                                        <p:tgtEl>
                                          <p:spTgt spid="56"/>
                                        </p:tgtEl>
                                        <p:attrNameLst>
                                          <p:attrName>ppt_w</p:attrName>
                                        </p:attrNameLst>
                                      </p:cBhvr>
                                      <p:tavLst>
                                        <p:tav tm="0">
                                          <p:val>
                                            <p:fltVal val="0"/>
                                          </p:val>
                                        </p:tav>
                                        <p:tav tm="100000">
                                          <p:val>
                                            <p:strVal val="#ppt_w"/>
                                          </p:val>
                                        </p:tav>
                                      </p:tavLst>
                                    </p:anim>
                                    <p:anim calcmode="lin" valueType="num">
                                      <p:cBhvr>
                                        <p:cTn id="86" dur="250" fill="hold"/>
                                        <p:tgtEl>
                                          <p:spTgt spid="56"/>
                                        </p:tgtEl>
                                        <p:attrNameLst>
                                          <p:attrName>ppt_h</p:attrName>
                                        </p:attrNameLst>
                                      </p:cBhvr>
                                      <p:tavLst>
                                        <p:tav tm="0">
                                          <p:val>
                                            <p:fltVal val="0"/>
                                          </p:val>
                                        </p:tav>
                                        <p:tav tm="100000">
                                          <p:val>
                                            <p:strVal val="#ppt_h"/>
                                          </p:val>
                                        </p:tav>
                                      </p:tavLst>
                                    </p:anim>
                                    <p:animEffect transition="in" filter="fade">
                                      <p:cBhvr>
                                        <p:cTn id="87" dur="250"/>
                                        <p:tgtEl>
                                          <p:spTgt spid="56"/>
                                        </p:tgtEl>
                                      </p:cBhvr>
                                    </p:animEffect>
                                  </p:childTnLst>
                                </p:cTn>
                              </p:par>
                            </p:childTnLst>
                          </p:cTn>
                        </p:par>
                        <p:par>
                          <p:cTn id="88" fill="hold">
                            <p:stCondLst>
                              <p:cond delay="8175"/>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59"/>
                                        </p:tgtEl>
                                        <p:attrNameLst>
                                          <p:attrName>style.visibility</p:attrName>
                                        </p:attrNameLst>
                                      </p:cBhvr>
                                      <p:to>
                                        <p:strVal val="visible"/>
                                      </p:to>
                                    </p:set>
                                    <p:anim calcmode="lin" valueType="num">
                                      <p:cBhvr>
                                        <p:cTn id="91" dur="250" fill="hold"/>
                                        <p:tgtEl>
                                          <p:spTgt spid="59"/>
                                        </p:tgtEl>
                                        <p:attrNameLst>
                                          <p:attrName>ppt_w</p:attrName>
                                        </p:attrNameLst>
                                      </p:cBhvr>
                                      <p:tavLst>
                                        <p:tav tm="0">
                                          <p:val>
                                            <p:fltVal val="0"/>
                                          </p:val>
                                        </p:tav>
                                        <p:tav tm="100000">
                                          <p:val>
                                            <p:strVal val="#ppt_w"/>
                                          </p:val>
                                        </p:tav>
                                      </p:tavLst>
                                    </p:anim>
                                    <p:anim calcmode="lin" valueType="num">
                                      <p:cBhvr>
                                        <p:cTn id="92" dur="250" fill="hold"/>
                                        <p:tgtEl>
                                          <p:spTgt spid="59"/>
                                        </p:tgtEl>
                                        <p:attrNameLst>
                                          <p:attrName>ppt_h</p:attrName>
                                        </p:attrNameLst>
                                      </p:cBhvr>
                                      <p:tavLst>
                                        <p:tav tm="0">
                                          <p:val>
                                            <p:fltVal val="0"/>
                                          </p:val>
                                        </p:tav>
                                        <p:tav tm="100000">
                                          <p:val>
                                            <p:strVal val="#ppt_h"/>
                                          </p:val>
                                        </p:tav>
                                      </p:tavLst>
                                    </p:anim>
                                    <p:animEffect transition="in" filter="fade">
                                      <p:cBhvr>
                                        <p:cTn id="93" dur="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49" grpId="0" animBg="1"/>
      <p:bldP spid="51" grpId="0" animBg="1"/>
      <p:bldP spid="52" grpId="0" animBg="1"/>
      <p:bldP spid="53" grpId="0" animBg="1"/>
      <p:bldP spid="47" grpId="0"/>
      <p:bldP spid="48" grpId="0"/>
      <p:bldP spid="54" grpId="0"/>
      <p:bldP spid="55" grpId="0"/>
      <p:bldP spid="56" grpId="0"/>
      <p:bldP spid="57" grpId="0"/>
      <p:bldP spid="58" grpId="0"/>
      <p:bldP spid="5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404897" y="1652337"/>
            <a:ext cx="5355829" cy="1550883"/>
            <a:chOff x="1244111" y="1588168"/>
            <a:chExt cx="5354435" cy="1550883"/>
          </a:xfrm>
          <a:solidFill>
            <a:schemeClr val="accent2"/>
          </a:solidFill>
          <a:effectLst>
            <a:outerShdw blurRad="254000" dist="152400" dir="2700000" algn="tl" rotWithShape="0">
              <a:prstClr val="black">
                <a:alpha val="60000"/>
              </a:prstClr>
            </a:outerShdw>
          </a:effectLst>
        </p:grpSpPr>
        <p:sp>
          <p:nvSpPr>
            <p:cNvPr id="9" name="Freeform 6"/>
            <p:cNvSpPr>
              <a:spLocks noChangeArrowheads="1"/>
            </p:cNvSpPr>
            <p:nvPr/>
          </p:nvSpPr>
          <p:spPr bwMode="auto">
            <a:xfrm>
              <a:off x="1244111" y="2040339"/>
              <a:ext cx="4885895" cy="1098712"/>
            </a:xfrm>
            <a:custGeom>
              <a:avLst/>
              <a:gdLst>
                <a:gd name="T0" fmla="*/ 0 w 1174"/>
                <a:gd name="T1" fmla="*/ 207 h 264"/>
                <a:gd name="T2" fmla="*/ 427 w 1174"/>
                <a:gd name="T3" fmla="*/ 207 h 264"/>
                <a:gd name="T4" fmla="*/ 725 w 1174"/>
                <a:gd name="T5" fmla="*/ 113 h 264"/>
                <a:gd name="T6" fmla="*/ 1104 w 1174"/>
                <a:gd name="T7" fmla="*/ 0 h 264"/>
                <a:gd name="T8" fmla="*/ 1174 w 1174"/>
                <a:gd name="T9" fmla="*/ 0 h 264"/>
                <a:gd name="T10" fmla="*/ 1174 w 1174"/>
                <a:gd name="T11" fmla="*/ 58 h 264"/>
                <a:gd name="T12" fmla="*/ 1104 w 1174"/>
                <a:gd name="T13" fmla="*/ 58 h 264"/>
                <a:gd name="T14" fmla="*/ 754 w 1174"/>
                <a:gd name="T15" fmla="*/ 163 h 264"/>
                <a:gd name="T16" fmla="*/ 427 w 1174"/>
                <a:gd name="T17" fmla="*/ 264 h 264"/>
                <a:gd name="T18" fmla="*/ 0 w 1174"/>
                <a:gd name="T19" fmla="*/ 264 h 264"/>
                <a:gd name="T20" fmla="*/ 0 w 1174"/>
                <a:gd name="T21" fmla="*/ 207 h 2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74"/>
                <a:gd name="T34" fmla="*/ 0 h 264"/>
                <a:gd name="T35" fmla="*/ 1174 w 1174"/>
                <a:gd name="T36" fmla="*/ 264 h 26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74" h="264">
                  <a:moveTo>
                    <a:pt x="0" y="207"/>
                  </a:moveTo>
                  <a:cubicBezTo>
                    <a:pt x="427" y="207"/>
                    <a:pt x="427" y="207"/>
                    <a:pt x="427" y="207"/>
                  </a:cubicBezTo>
                  <a:cubicBezTo>
                    <a:pt x="562" y="207"/>
                    <a:pt x="642" y="161"/>
                    <a:pt x="725" y="113"/>
                  </a:cubicBezTo>
                  <a:cubicBezTo>
                    <a:pt x="821" y="58"/>
                    <a:pt x="921" y="0"/>
                    <a:pt x="1104" y="0"/>
                  </a:cubicBezTo>
                  <a:cubicBezTo>
                    <a:pt x="1174" y="0"/>
                    <a:pt x="1174" y="0"/>
                    <a:pt x="1174" y="0"/>
                  </a:cubicBezTo>
                  <a:cubicBezTo>
                    <a:pt x="1174" y="58"/>
                    <a:pt x="1174" y="58"/>
                    <a:pt x="1174" y="58"/>
                  </a:cubicBezTo>
                  <a:cubicBezTo>
                    <a:pt x="1104" y="58"/>
                    <a:pt x="1104" y="58"/>
                    <a:pt x="1104" y="58"/>
                  </a:cubicBezTo>
                  <a:cubicBezTo>
                    <a:pt x="936" y="58"/>
                    <a:pt x="843" y="111"/>
                    <a:pt x="754" y="163"/>
                  </a:cubicBezTo>
                  <a:cubicBezTo>
                    <a:pt x="664" y="214"/>
                    <a:pt x="578" y="264"/>
                    <a:pt x="427" y="264"/>
                  </a:cubicBezTo>
                  <a:cubicBezTo>
                    <a:pt x="0" y="264"/>
                    <a:pt x="0" y="264"/>
                    <a:pt x="0" y="264"/>
                  </a:cubicBezTo>
                  <a:cubicBezTo>
                    <a:pt x="0" y="207"/>
                    <a:pt x="0" y="207"/>
                    <a:pt x="0" y="207"/>
                  </a:cubicBezTo>
                  <a:close/>
                </a:path>
              </a:pathLst>
            </a:custGeom>
            <a:grpFill/>
            <a:ln w="9525" cmpd="sng">
              <a:noFill/>
              <a:bevel/>
            </a:ln>
          </p:spPr>
          <p:txBody>
            <a:bodyPr/>
            <a:lstStyle/>
            <a:p>
              <a:endParaRPr lang="zh-CN" altLang="zh-CN" sz="1600">
                <a:solidFill>
                  <a:srgbClr val="000000"/>
                </a:solidFill>
                <a:sym typeface="宋体" panose="02010600030101010101" pitchFamily="2" charset="-122"/>
              </a:endParaRPr>
            </a:p>
          </p:txBody>
        </p:sp>
        <p:sp>
          <p:nvSpPr>
            <p:cNvPr id="16" name="Oval 12"/>
            <p:cNvSpPr>
              <a:spLocks noChangeArrowheads="1"/>
            </p:cNvSpPr>
            <p:nvPr/>
          </p:nvSpPr>
          <p:spPr bwMode="auto">
            <a:xfrm>
              <a:off x="5471188" y="1588168"/>
              <a:ext cx="1127358" cy="1121219"/>
            </a:xfrm>
            <a:prstGeom prst="ellipse">
              <a:avLst/>
            </a:prstGeom>
            <a:grpFill/>
            <a:ln w="9525" cmpd="sng">
              <a:noFill/>
              <a:bevel/>
            </a:ln>
          </p:spPr>
          <p:txBody>
            <a:bodyPr/>
            <a:lstStyle/>
            <a:p>
              <a:endParaRPr lang="zh-CN" altLang="zh-CN" sz="1600">
                <a:solidFill>
                  <a:srgbClr val="000000"/>
                </a:solidFill>
                <a:sym typeface="宋体" panose="02010600030101010101" pitchFamily="2" charset="-122"/>
              </a:endParaRPr>
            </a:p>
          </p:txBody>
        </p:sp>
      </p:grpSp>
      <p:sp>
        <p:nvSpPr>
          <p:cNvPr id="17" name="Oval 13"/>
          <p:cNvSpPr>
            <a:spLocks noChangeArrowheads="1"/>
          </p:cNvSpPr>
          <p:nvPr/>
        </p:nvSpPr>
        <p:spPr bwMode="auto">
          <a:xfrm>
            <a:off x="5800892" y="1813973"/>
            <a:ext cx="794063" cy="795901"/>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grpSp>
        <p:nvGrpSpPr>
          <p:cNvPr id="37" name="组合 36"/>
          <p:cNvGrpSpPr/>
          <p:nvPr/>
        </p:nvGrpSpPr>
        <p:grpSpPr>
          <a:xfrm>
            <a:off x="1404897" y="4128020"/>
            <a:ext cx="5355829" cy="1550883"/>
            <a:chOff x="1244111" y="4063852"/>
            <a:chExt cx="5354435" cy="1550883"/>
          </a:xfrm>
          <a:solidFill>
            <a:schemeClr val="accent3"/>
          </a:solidFill>
          <a:effectLst>
            <a:outerShdw blurRad="254000" dist="152400" dir="2700000" algn="tl" rotWithShape="0">
              <a:prstClr val="black">
                <a:alpha val="60000"/>
              </a:prstClr>
            </a:outerShdw>
          </a:effectLst>
        </p:grpSpPr>
        <p:sp>
          <p:nvSpPr>
            <p:cNvPr id="12" name="Freeform 8"/>
            <p:cNvSpPr>
              <a:spLocks noChangeArrowheads="1"/>
            </p:cNvSpPr>
            <p:nvPr/>
          </p:nvSpPr>
          <p:spPr bwMode="auto">
            <a:xfrm>
              <a:off x="1244111" y="4063852"/>
              <a:ext cx="4885895" cy="1098713"/>
            </a:xfrm>
            <a:custGeom>
              <a:avLst/>
              <a:gdLst>
                <a:gd name="T0" fmla="*/ 0 w 1174"/>
                <a:gd name="T1" fmla="*/ 0 h 264"/>
                <a:gd name="T2" fmla="*/ 427 w 1174"/>
                <a:gd name="T3" fmla="*/ 0 h 264"/>
                <a:gd name="T4" fmla="*/ 754 w 1174"/>
                <a:gd name="T5" fmla="*/ 102 h 264"/>
                <a:gd name="T6" fmla="*/ 1104 w 1174"/>
                <a:gd name="T7" fmla="*/ 206 h 264"/>
                <a:gd name="T8" fmla="*/ 1174 w 1174"/>
                <a:gd name="T9" fmla="*/ 206 h 264"/>
                <a:gd name="T10" fmla="*/ 1174 w 1174"/>
                <a:gd name="T11" fmla="*/ 264 h 264"/>
                <a:gd name="T12" fmla="*/ 1104 w 1174"/>
                <a:gd name="T13" fmla="*/ 264 h 264"/>
                <a:gd name="T14" fmla="*/ 725 w 1174"/>
                <a:gd name="T15" fmla="*/ 151 h 264"/>
                <a:gd name="T16" fmla="*/ 427 w 1174"/>
                <a:gd name="T17" fmla="*/ 57 h 264"/>
                <a:gd name="T18" fmla="*/ 0 w 1174"/>
                <a:gd name="T19" fmla="*/ 57 h 264"/>
                <a:gd name="T20" fmla="*/ 0 w 1174"/>
                <a:gd name="T21" fmla="*/ 0 h 2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74"/>
                <a:gd name="T34" fmla="*/ 0 h 264"/>
                <a:gd name="T35" fmla="*/ 1174 w 1174"/>
                <a:gd name="T36" fmla="*/ 264 h 26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74" h="264">
                  <a:moveTo>
                    <a:pt x="0" y="0"/>
                  </a:moveTo>
                  <a:cubicBezTo>
                    <a:pt x="427" y="0"/>
                    <a:pt x="427" y="0"/>
                    <a:pt x="427" y="0"/>
                  </a:cubicBezTo>
                  <a:cubicBezTo>
                    <a:pt x="578" y="0"/>
                    <a:pt x="664" y="50"/>
                    <a:pt x="754" y="102"/>
                  </a:cubicBezTo>
                  <a:cubicBezTo>
                    <a:pt x="843" y="153"/>
                    <a:pt x="936" y="206"/>
                    <a:pt x="1104" y="206"/>
                  </a:cubicBezTo>
                  <a:cubicBezTo>
                    <a:pt x="1174" y="206"/>
                    <a:pt x="1174" y="206"/>
                    <a:pt x="1174" y="206"/>
                  </a:cubicBezTo>
                  <a:cubicBezTo>
                    <a:pt x="1174" y="264"/>
                    <a:pt x="1174" y="264"/>
                    <a:pt x="1174" y="264"/>
                  </a:cubicBezTo>
                  <a:cubicBezTo>
                    <a:pt x="1104" y="264"/>
                    <a:pt x="1104" y="264"/>
                    <a:pt x="1104" y="264"/>
                  </a:cubicBezTo>
                  <a:cubicBezTo>
                    <a:pt x="921" y="264"/>
                    <a:pt x="821" y="206"/>
                    <a:pt x="725" y="151"/>
                  </a:cubicBezTo>
                  <a:cubicBezTo>
                    <a:pt x="642" y="103"/>
                    <a:pt x="562" y="57"/>
                    <a:pt x="427" y="57"/>
                  </a:cubicBezTo>
                  <a:cubicBezTo>
                    <a:pt x="0" y="57"/>
                    <a:pt x="0" y="57"/>
                    <a:pt x="0" y="57"/>
                  </a:cubicBezTo>
                  <a:cubicBezTo>
                    <a:pt x="0" y="0"/>
                    <a:pt x="0" y="0"/>
                    <a:pt x="0" y="0"/>
                  </a:cubicBezTo>
                  <a:close/>
                </a:path>
              </a:pathLst>
            </a:custGeom>
            <a:grpFill/>
            <a:ln w="9525" cmpd="sng">
              <a:noFill/>
              <a:bevel/>
            </a:ln>
          </p:spPr>
          <p:txBody>
            <a:bodyPr/>
            <a:lstStyle/>
            <a:p>
              <a:endParaRPr lang="zh-CN" altLang="zh-CN" sz="1600">
                <a:solidFill>
                  <a:srgbClr val="000000"/>
                </a:solidFill>
                <a:sym typeface="宋体" panose="02010600030101010101" pitchFamily="2" charset="-122"/>
              </a:endParaRPr>
            </a:p>
          </p:txBody>
        </p:sp>
        <p:sp>
          <p:nvSpPr>
            <p:cNvPr id="18" name="Oval 14"/>
            <p:cNvSpPr>
              <a:spLocks noChangeArrowheads="1"/>
            </p:cNvSpPr>
            <p:nvPr/>
          </p:nvSpPr>
          <p:spPr bwMode="auto">
            <a:xfrm>
              <a:off x="5471188" y="4487379"/>
              <a:ext cx="1127358" cy="1127356"/>
            </a:xfrm>
            <a:prstGeom prst="ellipse">
              <a:avLst/>
            </a:prstGeom>
            <a:grpFill/>
            <a:ln w="9525" cmpd="sng">
              <a:noFill/>
              <a:bevel/>
            </a:ln>
          </p:spPr>
          <p:txBody>
            <a:bodyPr/>
            <a:lstStyle/>
            <a:p>
              <a:endParaRPr lang="zh-CN" altLang="zh-CN" sz="1600">
                <a:solidFill>
                  <a:srgbClr val="000000"/>
                </a:solidFill>
                <a:sym typeface="宋体" panose="02010600030101010101" pitchFamily="2" charset="-122"/>
              </a:endParaRPr>
            </a:p>
          </p:txBody>
        </p:sp>
      </p:grpSp>
      <p:sp>
        <p:nvSpPr>
          <p:cNvPr id="19" name="Oval 15"/>
          <p:cNvSpPr>
            <a:spLocks noChangeArrowheads="1"/>
          </p:cNvSpPr>
          <p:nvPr/>
        </p:nvSpPr>
        <p:spPr bwMode="auto">
          <a:xfrm>
            <a:off x="5800892" y="4719320"/>
            <a:ext cx="794063" cy="793856"/>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grpSp>
        <p:nvGrpSpPr>
          <p:cNvPr id="6" name="组合 5"/>
          <p:cNvGrpSpPr/>
          <p:nvPr/>
        </p:nvGrpSpPr>
        <p:grpSpPr>
          <a:xfrm>
            <a:off x="1404897" y="2442101"/>
            <a:ext cx="6446641" cy="1141679"/>
            <a:chOff x="1244111" y="2377932"/>
            <a:chExt cx="6444963" cy="1141679"/>
          </a:xfrm>
          <a:solidFill>
            <a:schemeClr val="accent3"/>
          </a:solidFill>
          <a:effectLst>
            <a:outerShdw blurRad="254000" dist="152400" dir="2700000" algn="tl" rotWithShape="0">
              <a:prstClr val="black">
                <a:alpha val="60000"/>
              </a:prstClr>
            </a:outerShdw>
          </a:effectLst>
        </p:grpSpPr>
        <p:sp>
          <p:nvSpPr>
            <p:cNvPr id="8" name="Freeform 5"/>
            <p:cNvSpPr>
              <a:spLocks noChangeArrowheads="1"/>
            </p:cNvSpPr>
            <p:nvPr/>
          </p:nvSpPr>
          <p:spPr bwMode="auto">
            <a:xfrm>
              <a:off x="1244111" y="2815780"/>
              <a:ext cx="5908905" cy="703831"/>
            </a:xfrm>
            <a:custGeom>
              <a:avLst/>
              <a:gdLst>
                <a:gd name="T0" fmla="*/ 0 w 1420"/>
                <a:gd name="T1" fmla="*/ 112 h 169"/>
                <a:gd name="T2" fmla="*/ 558 w 1420"/>
                <a:gd name="T3" fmla="*/ 112 h 169"/>
                <a:gd name="T4" fmla="*/ 802 w 1420"/>
                <a:gd name="T5" fmla="*/ 58 h 169"/>
                <a:gd name="T6" fmla="*/ 1062 w 1420"/>
                <a:gd name="T7" fmla="*/ 0 h 169"/>
                <a:gd name="T8" fmla="*/ 1420 w 1420"/>
                <a:gd name="T9" fmla="*/ 0 h 169"/>
                <a:gd name="T10" fmla="*/ 1420 w 1420"/>
                <a:gd name="T11" fmla="*/ 58 h 169"/>
                <a:gd name="T12" fmla="*/ 1062 w 1420"/>
                <a:gd name="T13" fmla="*/ 58 h 169"/>
                <a:gd name="T14" fmla="*/ 824 w 1420"/>
                <a:gd name="T15" fmla="*/ 110 h 169"/>
                <a:gd name="T16" fmla="*/ 558 w 1420"/>
                <a:gd name="T17" fmla="*/ 169 h 169"/>
                <a:gd name="T18" fmla="*/ 0 w 1420"/>
                <a:gd name="T19" fmla="*/ 169 h 169"/>
                <a:gd name="T20" fmla="*/ 0 w 1420"/>
                <a:gd name="T21" fmla="*/ 112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20"/>
                <a:gd name="T34" fmla="*/ 0 h 169"/>
                <a:gd name="T35" fmla="*/ 1420 w 1420"/>
                <a:gd name="T36" fmla="*/ 169 h 1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20" h="169">
                  <a:moveTo>
                    <a:pt x="0" y="112"/>
                  </a:moveTo>
                  <a:cubicBezTo>
                    <a:pt x="558" y="112"/>
                    <a:pt x="558" y="112"/>
                    <a:pt x="558" y="112"/>
                  </a:cubicBezTo>
                  <a:cubicBezTo>
                    <a:pt x="676" y="112"/>
                    <a:pt x="739" y="85"/>
                    <a:pt x="802" y="58"/>
                  </a:cubicBezTo>
                  <a:cubicBezTo>
                    <a:pt x="869" y="29"/>
                    <a:pt x="936" y="0"/>
                    <a:pt x="1062" y="0"/>
                  </a:cubicBezTo>
                  <a:cubicBezTo>
                    <a:pt x="1420" y="0"/>
                    <a:pt x="1420" y="0"/>
                    <a:pt x="1420" y="0"/>
                  </a:cubicBezTo>
                  <a:cubicBezTo>
                    <a:pt x="1420" y="58"/>
                    <a:pt x="1420" y="58"/>
                    <a:pt x="1420" y="58"/>
                  </a:cubicBezTo>
                  <a:cubicBezTo>
                    <a:pt x="1062" y="58"/>
                    <a:pt x="1062" y="58"/>
                    <a:pt x="1062" y="58"/>
                  </a:cubicBezTo>
                  <a:cubicBezTo>
                    <a:pt x="947" y="58"/>
                    <a:pt x="886" y="84"/>
                    <a:pt x="824" y="110"/>
                  </a:cubicBezTo>
                  <a:cubicBezTo>
                    <a:pt x="756" y="140"/>
                    <a:pt x="688" y="169"/>
                    <a:pt x="558" y="169"/>
                  </a:cubicBezTo>
                  <a:cubicBezTo>
                    <a:pt x="0" y="169"/>
                    <a:pt x="0" y="169"/>
                    <a:pt x="0" y="169"/>
                  </a:cubicBezTo>
                  <a:cubicBezTo>
                    <a:pt x="0" y="112"/>
                    <a:pt x="0" y="112"/>
                    <a:pt x="0" y="112"/>
                  </a:cubicBezTo>
                  <a:close/>
                </a:path>
              </a:pathLst>
            </a:custGeom>
            <a:grpFill/>
            <a:ln w="9525" cmpd="sng">
              <a:noFill/>
              <a:bevel/>
            </a:ln>
          </p:spPr>
          <p:txBody>
            <a:bodyPr/>
            <a:lstStyle/>
            <a:p>
              <a:endParaRPr lang="zh-CN" altLang="zh-CN" sz="1600">
                <a:solidFill>
                  <a:srgbClr val="000000"/>
                </a:solidFill>
                <a:sym typeface="宋体" panose="02010600030101010101" pitchFamily="2" charset="-122"/>
              </a:endParaRPr>
            </a:p>
          </p:txBody>
        </p:sp>
        <p:sp>
          <p:nvSpPr>
            <p:cNvPr id="20" name="Oval 16"/>
            <p:cNvSpPr>
              <a:spLocks noChangeArrowheads="1"/>
            </p:cNvSpPr>
            <p:nvPr/>
          </p:nvSpPr>
          <p:spPr bwMode="auto">
            <a:xfrm>
              <a:off x="6561718" y="2377932"/>
              <a:ext cx="1127356" cy="1123266"/>
            </a:xfrm>
            <a:prstGeom prst="ellipse">
              <a:avLst/>
            </a:prstGeom>
            <a:grpFill/>
            <a:ln w="9525" cmpd="sng">
              <a:noFill/>
              <a:bevel/>
            </a:ln>
          </p:spPr>
          <p:txBody>
            <a:bodyPr/>
            <a:lstStyle/>
            <a:p>
              <a:endParaRPr lang="zh-CN" altLang="zh-CN" sz="1600">
                <a:solidFill>
                  <a:srgbClr val="000000"/>
                </a:solidFill>
                <a:sym typeface="宋体" panose="02010600030101010101" pitchFamily="2" charset="-122"/>
              </a:endParaRPr>
            </a:p>
          </p:txBody>
        </p:sp>
      </p:grpSp>
      <p:sp>
        <p:nvSpPr>
          <p:cNvPr id="21" name="Oval 17"/>
          <p:cNvSpPr>
            <a:spLocks noChangeArrowheads="1"/>
          </p:cNvSpPr>
          <p:nvPr/>
        </p:nvSpPr>
        <p:spPr bwMode="auto">
          <a:xfrm>
            <a:off x="6891705" y="2607829"/>
            <a:ext cx="794063" cy="795901"/>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grpSp>
        <p:nvGrpSpPr>
          <p:cNvPr id="7" name="组合 6"/>
          <p:cNvGrpSpPr/>
          <p:nvPr/>
        </p:nvGrpSpPr>
        <p:grpSpPr>
          <a:xfrm>
            <a:off x="1404897" y="3747460"/>
            <a:ext cx="6446641" cy="1137587"/>
            <a:chOff x="1244111" y="3683292"/>
            <a:chExt cx="6444963" cy="1137587"/>
          </a:xfrm>
          <a:solidFill>
            <a:schemeClr val="accent2"/>
          </a:solidFill>
          <a:effectLst>
            <a:outerShdw blurRad="254000" dist="152400" dir="2700000" algn="tl" rotWithShape="0">
              <a:prstClr val="black">
                <a:alpha val="60000"/>
              </a:prstClr>
            </a:outerShdw>
          </a:effectLst>
        </p:grpSpPr>
        <p:sp>
          <p:nvSpPr>
            <p:cNvPr id="10" name="Freeform 7"/>
            <p:cNvSpPr>
              <a:spLocks noChangeArrowheads="1"/>
            </p:cNvSpPr>
            <p:nvPr/>
          </p:nvSpPr>
          <p:spPr bwMode="auto">
            <a:xfrm>
              <a:off x="1244111" y="3683292"/>
              <a:ext cx="5908905" cy="705877"/>
            </a:xfrm>
            <a:custGeom>
              <a:avLst/>
              <a:gdLst>
                <a:gd name="T0" fmla="*/ 0 w 1420"/>
                <a:gd name="T1" fmla="*/ 0 h 169"/>
                <a:gd name="T2" fmla="*/ 558 w 1420"/>
                <a:gd name="T3" fmla="*/ 0 h 169"/>
                <a:gd name="T4" fmla="*/ 824 w 1420"/>
                <a:gd name="T5" fmla="*/ 59 h 169"/>
                <a:gd name="T6" fmla="*/ 1062 w 1420"/>
                <a:gd name="T7" fmla="*/ 111 h 169"/>
                <a:gd name="T8" fmla="*/ 1420 w 1420"/>
                <a:gd name="T9" fmla="*/ 111 h 169"/>
                <a:gd name="T10" fmla="*/ 1420 w 1420"/>
                <a:gd name="T11" fmla="*/ 169 h 169"/>
                <a:gd name="T12" fmla="*/ 1062 w 1420"/>
                <a:gd name="T13" fmla="*/ 169 h 169"/>
                <a:gd name="T14" fmla="*/ 802 w 1420"/>
                <a:gd name="T15" fmla="*/ 111 h 169"/>
                <a:gd name="T16" fmla="*/ 558 w 1420"/>
                <a:gd name="T17" fmla="*/ 57 h 169"/>
                <a:gd name="T18" fmla="*/ 0 w 1420"/>
                <a:gd name="T19" fmla="*/ 57 h 169"/>
                <a:gd name="T20" fmla="*/ 0 w 1420"/>
                <a:gd name="T21" fmla="*/ 0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20"/>
                <a:gd name="T34" fmla="*/ 0 h 169"/>
                <a:gd name="T35" fmla="*/ 1420 w 1420"/>
                <a:gd name="T36" fmla="*/ 169 h 1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20" h="169">
                  <a:moveTo>
                    <a:pt x="0" y="0"/>
                  </a:moveTo>
                  <a:cubicBezTo>
                    <a:pt x="558" y="0"/>
                    <a:pt x="558" y="0"/>
                    <a:pt x="558" y="0"/>
                  </a:cubicBezTo>
                  <a:cubicBezTo>
                    <a:pt x="688" y="0"/>
                    <a:pt x="756" y="29"/>
                    <a:pt x="824" y="59"/>
                  </a:cubicBezTo>
                  <a:cubicBezTo>
                    <a:pt x="886" y="85"/>
                    <a:pt x="947" y="111"/>
                    <a:pt x="1062" y="111"/>
                  </a:cubicBezTo>
                  <a:cubicBezTo>
                    <a:pt x="1420" y="111"/>
                    <a:pt x="1420" y="111"/>
                    <a:pt x="1420" y="111"/>
                  </a:cubicBezTo>
                  <a:cubicBezTo>
                    <a:pt x="1420" y="169"/>
                    <a:pt x="1420" y="169"/>
                    <a:pt x="1420" y="169"/>
                  </a:cubicBezTo>
                  <a:cubicBezTo>
                    <a:pt x="1062" y="169"/>
                    <a:pt x="1062" y="169"/>
                    <a:pt x="1062" y="169"/>
                  </a:cubicBezTo>
                  <a:cubicBezTo>
                    <a:pt x="936" y="169"/>
                    <a:pt x="869" y="140"/>
                    <a:pt x="802" y="111"/>
                  </a:cubicBezTo>
                  <a:cubicBezTo>
                    <a:pt x="739" y="84"/>
                    <a:pt x="676" y="57"/>
                    <a:pt x="558" y="57"/>
                  </a:cubicBezTo>
                  <a:cubicBezTo>
                    <a:pt x="0" y="57"/>
                    <a:pt x="0" y="57"/>
                    <a:pt x="0" y="57"/>
                  </a:cubicBezTo>
                  <a:cubicBezTo>
                    <a:pt x="0" y="0"/>
                    <a:pt x="0" y="0"/>
                    <a:pt x="0" y="0"/>
                  </a:cubicBezTo>
                  <a:close/>
                </a:path>
              </a:pathLst>
            </a:custGeom>
            <a:grpFill/>
            <a:ln w="9525" cmpd="sng">
              <a:noFill/>
              <a:bevel/>
            </a:ln>
          </p:spPr>
          <p:txBody>
            <a:bodyPr/>
            <a:lstStyle/>
            <a:p>
              <a:endParaRPr lang="zh-CN" altLang="zh-CN" sz="1600">
                <a:solidFill>
                  <a:srgbClr val="000000"/>
                </a:solidFill>
                <a:sym typeface="宋体" panose="02010600030101010101" pitchFamily="2" charset="-122"/>
              </a:endParaRPr>
            </a:p>
          </p:txBody>
        </p:sp>
        <p:sp>
          <p:nvSpPr>
            <p:cNvPr id="22" name="Oval 18"/>
            <p:cNvSpPr>
              <a:spLocks noChangeArrowheads="1"/>
            </p:cNvSpPr>
            <p:nvPr/>
          </p:nvSpPr>
          <p:spPr bwMode="auto">
            <a:xfrm>
              <a:off x="6561718" y="3695568"/>
              <a:ext cx="1127356" cy="1125311"/>
            </a:xfrm>
            <a:prstGeom prst="ellipse">
              <a:avLst/>
            </a:prstGeom>
            <a:grpFill/>
            <a:ln w="9525" cmpd="sng">
              <a:noFill/>
              <a:bevel/>
            </a:ln>
          </p:spPr>
          <p:txBody>
            <a:bodyPr/>
            <a:lstStyle/>
            <a:p>
              <a:endParaRPr lang="zh-CN" altLang="zh-CN" sz="1600">
                <a:solidFill>
                  <a:srgbClr val="000000"/>
                </a:solidFill>
                <a:sym typeface="宋体" panose="02010600030101010101" pitchFamily="2" charset="-122"/>
              </a:endParaRPr>
            </a:p>
          </p:txBody>
        </p:sp>
      </p:grpSp>
      <p:sp>
        <p:nvSpPr>
          <p:cNvPr id="23" name="Oval 19"/>
          <p:cNvSpPr>
            <a:spLocks noChangeArrowheads="1"/>
          </p:cNvSpPr>
          <p:nvPr/>
        </p:nvSpPr>
        <p:spPr bwMode="auto">
          <a:xfrm>
            <a:off x="6891705" y="3927510"/>
            <a:ext cx="794063" cy="795902"/>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tx1">
                  <a:lumMod val="75000"/>
                  <a:lumOff val="25000"/>
                </a:schemeClr>
              </a:solidFill>
              <a:sym typeface="宋体" panose="02010600030101010101" pitchFamily="2" charset="-122"/>
            </a:endParaRPr>
          </a:p>
        </p:txBody>
      </p:sp>
      <p:sp>
        <p:nvSpPr>
          <p:cNvPr id="13" name="Oval 9"/>
          <p:cNvSpPr>
            <a:spLocks noChangeArrowheads="1"/>
          </p:cNvSpPr>
          <p:nvPr/>
        </p:nvSpPr>
        <p:spPr bwMode="auto">
          <a:xfrm>
            <a:off x="776607" y="2470745"/>
            <a:ext cx="2388327" cy="2389751"/>
          </a:xfrm>
          <a:prstGeom prst="ellipse">
            <a:avLst/>
          </a:prstGeom>
          <a:solidFill>
            <a:schemeClr val="accent1"/>
          </a:solidFill>
          <a:ln w="9525" cmpd="sng">
            <a:noFill/>
            <a:bevel/>
          </a:ln>
          <a:effectLst>
            <a:outerShdw blurRad="254000" dist="152400" dir="2700000" algn="tl" rotWithShape="0">
              <a:prstClr val="black">
                <a:alpha val="60000"/>
              </a:prstClr>
            </a:outerShdw>
          </a:effectLst>
        </p:spPr>
        <p:txBody>
          <a:bodyPr/>
          <a:lstStyle/>
          <a:p>
            <a:endParaRPr lang="zh-CN" altLang="zh-CN">
              <a:solidFill>
                <a:srgbClr val="000000"/>
              </a:solidFill>
              <a:sym typeface="宋体" panose="02010600030101010101" pitchFamily="2" charset="-122"/>
            </a:endParaRPr>
          </a:p>
        </p:txBody>
      </p:sp>
      <p:sp>
        <p:nvSpPr>
          <p:cNvPr id="14" name="Oval 10"/>
          <p:cNvSpPr>
            <a:spLocks noChangeArrowheads="1"/>
          </p:cNvSpPr>
          <p:nvPr/>
        </p:nvSpPr>
        <p:spPr bwMode="auto">
          <a:xfrm>
            <a:off x="887120" y="2587369"/>
            <a:ext cx="2161160" cy="2156505"/>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304800" dist="1524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400">
              <a:solidFill>
                <a:schemeClr val="lt1"/>
              </a:solidFill>
              <a:sym typeface="宋体" panose="02010600030101010101" pitchFamily="2" charset="-122"/>
            </a:endParaRPr>
          </a:p>
        </p:txBody>
      </p:sp>
      <p:sp>
        <p:nvSpPr>
          <p:cNvPr id="15" name="Oval 11"/>
          <p:cNvSpPr>
            <a:spLocks noChangeArrowheads="1"/>
          </p:cNvSpPr>
          <p:nvPr/>
        </p:nvSpPr>
        <p:spPr bwMode="auto">
          <a:xfrm>
            <a:off x="1124520" y="2820614"/>
            <a:ext cx="1686359" cy="1690012"/>
          </a:xfrm>
          <a:prstGeom prst="ellipse">
            <a:avLst/>
          </a:prstGeom>
          <a:solidFill>
            <a:schemeClr val="accent1"/>
          </a:solidFill>
          <a:ln w="9525" cmpd="sng">
            <a:noFill/>
            <a:bevel/>
          </a:ln>
          <a:effectLst>
            <a:outerShdw blurRad="254000" dist="152400" dir="2700000" algn="tl" rotWithShape="0">
              <a:prstClr val="black">
                <a:alpha val="60000"/>
              </a:prstClr>
            </a:outerShdw>
          </a:effectLst>
        </p:spPr>
        <p:txBody>
          <a:bodyPr/>
          <a:lstStyle/>
          <a:p>
            <a:endParaRPr lang="zh-CN" altLang="zh-CN">
              <a:solidFill>
                <a:srgbClr val="000000"/>
              </a:solidFill>
              <a:sym typeface="宋体" panose="02010600030101010101" pitchFamily="2" charset="-122"/>
            </a:endParaRPr>
          </a:p>
        </p:txBody>
      </p:sp>
      <p:sp>
        <p:nvSpPr>
          <p:cNvPr id="38" name="TextBox 16"/>
          <p:cNvSpPr txBox="1">
            <a:spLocks noChangeArrowheads="1"/>
          </p:cNvSpPr>
          <p:nvPr/>
        </p:nvSpPr>
        <p:spPr bwMode="auto">
          <a:xfrm>
            <a:off x="8227955" y="3842900"/>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39" name="矩形 38"/>
          <p:cNvSpPr/>
          <p:nvPr/>
        </p:nvSpPr>
        <p:spPr>
          <a:xfrm>
            <a:off x="8227956" y="4146383"/>
            <a:ext cx="292728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40" name="TextBox 16"/>
          <p:cNvSpPr txBox="1">
            <a:spLocks noChangeArrowheads="1"/>
          </p:cNvSpPr>
          <p:nvPr/>
        </p:nvSpPr>
        <p:spPr bwMode="auto">
          <a:xfrm>
            <a:off x="965619" y="3188567"/>
            <a:ext cx="201030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2800" b="1" dirty="0">
                <a:solidFill>
                  <a:schemeClr val="bg1"/>
                </a:solidFill>
                <a:latin typeface="微软雅黑" panose="020B0503020204020204" pitchFamily="34" charset="-122"/>
              </a:rPr>
              <a:t>市场开</a:t>
            </a:r>
            <a:endParaRPr lang="en-US" altLang="zh-CN" sz="2800" b="1"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2800" b="1" dirty="0">
                <a:solidFill>
                  <a:schemeClr val="bg1"/>
                </a:solidFill>
                <a:latin typeface="微软雅黑" panose="020B0503020204020204" pitchFamily="34" charset="-122"/>
              </a:rPr>
              <a:t>发策略</a:t>
            </a:r>
          </a:p>
        </p:txBody>
      </p:sp>
      <p:sp>
        <p:nvSpPr>
          <p:cNvPr id="43" name="TextBox 16"/>
          <p:cNvSpPr txBox="1">
            <a:spLocks noChangeArrowheads="1"/>
          </p:cNvSpPr>
          <p:nvPr/>
        </p:nvSpPr>
        <p:spPr bwMode="auto">
          <a:xfrm>
            <a:off x="8227955" y="2489918"/>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44" name="矩形 43"/>
          <p:cNvSpPr/>
          <p:nvPr/>
        </p:nvSpPr>
        <p:spPr>
          <a:xfrm>
            <a:off x="8227956" y="2793401"/>
            <a:ext cx="292728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46" name="TextBox 16"/>
          <p:cNvSpPr txBox="1">
            <a:spLocks noChangeArrowheads="1"/>
          </p:cNvSpPr>
          <p:nvPr/>
        </p:nvSpPr>
        <p:spPr bwMode="auto">
          <a:xfrm>
            <a:off x="7154203" y="5117423"/>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47" name="矩形 46"/>
          <p:cNvSpPr/>
          <p:nvPr/>
        </p:nvSpPr>
        <p:spPr>
          <a:xfrm>
            <a:off x="7154203" y="5420906"/>
            <a:ext cx="292728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49" name="TextBox 16"/>
          <p:cNvSpPr txBox="1">
            <a:spLocks noChangeArrowheads="1"/>
          </p:cNvSpPr>
          <p:nvPr/>
        </p:nvSpPr>
        <p:spPr bwMode="auto">
          <a:xfrm>
            <a:off x="7154203" y="1284090"/>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50" name="矩形 49"/>
          <p:cNvSpPr/>
          <p:nvPr/>
        </p:nvSpPr>
        <p:spPr>
          <a:xfrm>
            <a:off x="7154203" y="1587573"/>
            <a:ext cx="292728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51" name="TextBox 16"/>
          <p:cNvSpPr txBox="1">
            <a:spLocks noChangeArrowheads="1"/>
          </p:cNvSpPr>
          <p:nvPr/>
        </p:nvSpPr>
        <p:spPr bwMode="auto">
          <a:xfrm>
            <a:off x="5972697" y="1888758"/>
            <a:ext cx="450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en-US" altLang="zh-CN" sz="3600" b="1" dirty="0">
                <a:solidFill>
                  <a:schemeClr val="tx1">
                    <a:lumMod val="75000"/>
                    <a:lumOff val="25000"/>
                  </a:schemeClr>
                </a:solidFill>
                <a:latin typeface="微软雅黑" panose="020B0503020204020204" pitchFamily="34" charset="-122"/>
              </a:rPr>
              <a:t>1</a:t>
            </a:r>
            <a:endParaRPr lang="zh-CN" altLang="en-US" sz="3600" b="1" dirty="0">
              <a:solidFill>
                <a:schemeClr val="tx1">
                  <a:lumMod val="75000"/>
                  <a:lumOff val="25000"/>
                </a:schemeClr>
              </a:solidFill>
              <a:latin typeface="微软雅黑" panose="020B0503020204020204" pitchFamily="34" charset="-122"/>
            </a:endParaRPr>
          </a:p>
        </p:txBody>
      </p:sp>
      <p:sp>
        <p:nvSpPr>
          <p:cNvPr id="52" name="TextBox 16"/>
          <p:cNvSpPr txBox="1">
            <a:spLocks noChangeArrowheads="1"/>
          </p:cNvSpPr>
          <p:nvPr/>
        </p:nvSpPr>
        <p:spPr bwMode="auto">
          <a:xfrm>
            <a:off x="7063510" y="2682614"/>
            <a:ext cx="450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en-US" altLang="zh-CN" sz="3600" b="1" dirty="0">
                <a:solidFill>
                  <a:schemeClr val="tx1">
                    <a:lumMod val="75000"/>
                    <a:lumOff val="25000"/>
                  </a:schemeClr>
                </a:solidFill>
                <a:latin typeface="微软雅黑" panose="020B0503020204020204" pitchFamily="34" charset="-122"/>
              </a:rPr>
              <a:t>2</a:t>
            </a:r>
            <a:endParaRPr lang="zh-CN" altLang="en-US" sz="3600" b="1" dirty="0">
              <a:solidFill>
                <a:schemeClr val="tx1">
                  <a:lumMod val="75000"/>
                  <a:lumOff val="25000"/>
                </a:schemeClr>
              </a:solidFill>
              <a:latin typeface="微软雅黑" panose="020B0503020204020204" pitchFamily="34" charset="-122"/>
            </a:endParaRPr>
          </a:p>
        </p:txBody>
      </p:sp>
      <p:sp>
        <p:nvSpPr>
          <p:cNvPr id="53" name="TextBox 16"/>
          <p:cNvSpPr txBox="1">
            <a:spLocks noChangeArrowheads="1"/>
          </p:cNvSpPr>
          <p:nvPr/>
        </p:nvSpPr>
        <p:spPr bwMode="auto">
          <a:xfrm>
            <a:off x="7063510" y="4002297"/>
            <a:ext cx="450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en-US" altLang="zh-CN" sz="3600" b="1" dirty="0">
                <a:solidFill>
                  <a:schemeClr val="tx1">
                    <a:lumMod val="75000"/>
                    <a:lumOff val="25000"/>
                  </a:schemeClr>
                </a:solidFill>
                <a:latin typeface="微软雅黑" panose="020B0503020204020204" pitchFamily="34" charset="-122"/>
              </a:rPr>
              <a:t>3</a:t>
            </a:r>
            <a:endParaRPr lang="zh-CN" altLang="en-US" sz="3600" b="1" dirty="0">
              <a:solidFill>
                <a:schemeClr val="tx1">
                  <a:lumMod val="75000"/>
                  <a:lumOff val="25000"/>
                </a:schemeClr>
              </a:solidFill>
              <a:latin typeface="微软雅黑" panose="020B0503020204020204" pitchFamily="34" charset="-122"/>
            </a:endParaRPr>
          </a:p>
        </p:txBody>
      </p:sp>
      <p:sp>
        <p:nvSpPr>
          <p:cNvPr id="54" name="TextBox 16"/>
          <p:cNvSpPr txBox="1">
            <a:spLocks noChangeArrowheads="1"/>
          </p:cNvSpPr>
          <p:nvPr/>
        </p:nvSpPr>
        <p:spPr bwMode="auto">
          <a:xfrm>
            <a:off x="5972697" y="4793084"/>
            <a:ext cx="450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en-US" altLang="zh-CN" sz="3600" b="1" dirty="0">
                <a:solidFill>
                  <a:schemeClr val="tx1">
                    <a:lumMod val="75000"/>
                    <a:lumOff val="25000"/>
                  </a:schemeClr>
                </a:solidFill>
                <a:latin typeface="微软雅黑" panose="020B0503020204020204" pitchFamily="34" charset="-122"/>
              </a:rPr>
              <a:t>4</a:t>
            </a:r>
            <a:endParaRPr lang="zh-CN" altLang="en-US" sz="3600" b="1" dirty="0">
              <a:solidFill>
                <a:schemeClr val="tx1">
                  <a:lumMod val="75000"/>
                  <a:lumOff val="25000"/>
                </a:schemeClr>
              </a:solidFill>
              <a:latin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 fill="hold"/>
                                        <p:tgtEl>
                                          <p:spTgt spid="13"/>
                                        </p:tgtEl>
                                        <p:attrNameLst>
                                          <p:attrName>ppt_w</p:attrName>
                                        </p:attrNameLst>
                                      </p:cBhvr>
                                      <p:tavLst>
                                        <p:tav tm="0">
                                          <p:val>
                                            <p:fltVal val="0"/>
                                          </p:val>
                                        </p:tav>
                                        <p:tav tm="100000">
                                          <p:val>
                                            <p:strVal val="#ppt_w"/>
                                          </p:val>
                                        </p:tav>
                                      </p:tavLst>
                                    </p:anim>
                                    <p:anim calcmode="lin" valueType="num">
                                      <p:cBhvr>
                                        <p:cTn id="8" dur="250" fill="hold"/>
                                        <p:tgtEl>
                                          <p:spTgt spid="13"/>
                                        </p:tgtEl>
                                        <p:attrNameLst>
                                          <p:attrName>ppt_h</p:attrName>
                                        </p:attrNameLst>
                                      </p:cBhvr>
                                      <p:tavLst>
                                        <p:tav tm="0">
                                          <p:val>
                                            <p:fltVal val="0"/>
                                          </p:val>
                                        </p:tav>
                                        <p:tav tm="100000">
                                          <p:val>
                                            <p:strVal val="#ppt_h"/>
                                          </p:val>
                                        </p:tav>
                                      </p:tavLst>
                                    </p:anim>
                                    <p:animEffect transition="in" filter="fade">
                                      <p:cBhvr>
                                        <p:cTn id="9" dur="250"/>
                                        <p:tgtEl>
                                          <p:spTgt spid="13"/>
                                        </p:tgtEl>
                                      </p:cBhvr>
                                    </p:animEffect>
                                  </p:childTnLst>
                                </p:cTn>
                              </p:par>
                              <p:par>
                                <p:cTn id="10" presetID="6" presetClass="emph" presetSubtype="0" decel="100000" fill="hold" grpId="1" nodeType="withEffect">
                                  <p:stCondLst>
                                    <p:cond delay="200"/>
                                  </p:stCondLst>
                                  <p:childTnLst>
                                    <p:animScale>
                                      <p:cBhvr>
                                        <p:cTn id="11" dur="250" fill="hold"/>
                                        <p:tgtEl>
                                          <p:spTgt spid="13"/>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13"/>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 fill="hold"/>
                                        <p:tgtEl>
                                          <p:spTgt spid="14"/>
                                        </p:tgtEl>
                                        <p:attrNameLst>
                                          <p:attrName>ppt_w</p:attrName>
                                        </p:attrNameLst>
                                      </p:cBhvr>
                                      <p:tavLst>
                                        <p:tav tm="0">
                                          <p:val>
                                            <p:fltVal val="0"/>
                                          </p:val>
                                        </p:tav>
                                        <p:tav tm="100000">
                                          <p:val>
                                            <p:strVal val="#ppt_w"/>
                                          </p:val>
                                        </p:tav>
                                      </p:tavLst>
                                    </p:anim>
                                    <p:anim calcmode="lin" valueType="num">
                                      <p:cBhvr>
                                        <p:cTn id="17" dur="250" fill="hold"/>
                                        <p:tgtEl>
                                          <p:spTgt spid="14"/>
                                        </p:tgtEl>
                                        <p:attrNameLst>
                                          <p:attrName>ppt_h</p:attrName>
                                        </p:attrNameLst>
                                      </p:cBhvr>
                                      <p:tavLst>
                                        <p:tav tm="0">
                                          <p:val>
                                            <p:fltVal val="0"/>
                                          </p:val>
                                        </p:tav>
                                        <p:tav tm="100000">
                                          <p:val>
                                            <p:strVal val="#ppt_h"/>
                                          </p:val>
                                        </p:tav>
                                      </p:tavLst>
                                    </p:anim>
                                    <p:animEffect transition="in" filter="fade">
                                      <p:cBhvr>
                                        <p:cTn id="18" dur="250"/>
                                        <p:tgtEl>
                                          <p:spTgt spid="14"/>
                                        </p:tgtEl>
                                      </p:cBhvr>
                                    </p:animEffect>
                                  </p:childTnLst>
                                </p:cTn>
                              </p:par>
                              <p:par>
                                <p:cTn id="19" presetID="6" presetClass="emph" presetSubtype="0" decel="100000" fill="hold" grpId="1" nodeType="withEffect">
                                  <p:stCondLst>
                                    <p:cond delay="600"/>
                                  </p:stCondLst>
                                  <p:childTnLst>
                                    <p:animScale>
                                      <p:cBhvr>
                                        <p:cTn id="20" dur="250" fill="hold"/>
                                        <p:tgtEl>
                                          <p:spTgt spid="14"/>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4"/>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50" fill="hold"/>
                                        <p:tgtEl>
                                          <p:spTgt spid="15"/>
                                        </p:tgtEl>
                                        <p:attrNameLst>
                                          <p:attrName>ppt_w</p:attrName>
                                        </p:attrNameLst>
                                      </p:cBhvr>
                                      <p:tavLst>
                                        <p:tav tm="0">
                                          <p:val>
                                            <p:fltVal val="0"/>
                                          </p:val>
                                        </p:tav>
                                        <p:tav tm="100000">
                                          <p:val>
                                            <p:strVal val="#ppt_w"/>
                                          </p:val>
                                        </p:tav>
                                      </p:tavLst>
                                    </p:anim>
                                    <p:anim calcmode="lin" valueType="num">
                                      <p:cBhvr>
                                        <p:cTn id="26" dur="250" fill="hold"/>
                                        <p:tgtEl>
                                          <p:spTgt spid="15"/>
                                        </p:tgtEl>
                                        <p:attrNameLst>
                                          <p:attrName>ppt_h</p:attrName>
                                        </p:attrNameLst>
                                      </p:cBhvr>
                                      <p:tavLst>
                                        <p:tav tm="0">
                                          <p:val>
                                            <p:fltVal val="0"/>
                                          </p:val>
                                        </p:tav>
                                        <p:tav tm="100000">
                                          <p:val>
                                            <p:strVal val="#ppt_h"/>
                                          </p:val>
                                        </p:tav>
                                      </p:tavLst>
                                    </p:anim>
                                    <p:animEffect transition="in" filter="fade">
                                      <p:cBhvr>
                                        <p:cTn id="27" dur="250"/>
                                        <p:tgtEl>
                                          <p:spTgt spid="15"/>
                                        </p:tgtEl>
                                      </p:cBhvr>
                                    </p:animEffect>
                                  </p:childTnLst>
                                </p:cTn>
                              </p:par>
                              <p:par>
                                <p:cTn id="28" presetID="6" presetClass="emph" presetSubtype="0" decel="100000" fill="hold" grpId="1" nodeType="withEffect">
                                  <p:stCondLst>
                                    <p:cond delay="800"/>
                                  </p:stCondLst>
                                  <p:childTnLst>
                                    <p:animScale>
                                      <p:cBhvr>
                                        <p:cTn id="29" dur="250" fill="hold"/>
                                        <p:tgtEl>
                                          <p:spTgt spid="15"/>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15"/>
                                        </p:tgtEl>
                                      </p:cBhvr>
                                      <p:by x="83000" y="83000"/>
                                    </p:animScale>
                                  </p:childTnLst>
                                </p:cTn>
                              </p:par>
                              <p:par>
                                <p:cTn id="32" presetID="53" presetClass="entr" presetSubtype="16" fill="hold" grpId="0" nodeType="withEffect">
                                  <p:stCondLst>
                                    <p:cond delay="800"/>
                                  </p:stCondLst>
                                  <p:childTnLst>
                                    <p:set>
                                      <p:cBhvr>
                                        <p:cTn id="33" dur="1" fill="hold">
                                          <p:stCondLst>
                                            <p:cond delay="0"/>
                                          </p:stCondLst>
                                        </p:cTn>
                                        <p:tgtEl>
                                          <p:spTgt spid="40"/>
                                        </p:tgtEl>
                                        <p:attrNameLst>
                                          <p:attrName>style.visibility</p:attrName>
                                        </p:attrNameLst>
                                      </p:cBhvr>
                                      <p:to>
                                        <p:strVal val="visible"/>
                                      </p:to>
                                    </p:set>
                                    <p:anim calcmode="lin" valueType="num">
                                      <p:cBhvr>
                                        <p:cTn id="34" dur="250" fill="hold"/>
                                        <p:tgtEl>
                                          <p:spTgt spid="40"/>
                                        </p:tgtEl>
                                        <p:attrNameLst>
                                          <p:attrName>ppt_w</p:attrName>
                                        </p:attrNameLst>
                                      </p:cBhvr>
                                      <p:tavLst>
                                        <p:tav tm="0">
                                          <p:val>
                                            <p:fltVal val="0"/>
                                          </p:val>
                                        </p:tav>
                                        <p:tav tm="100000">
                                          <p:val>
                                            <p:strVal val="#ppt_w"/>
                                          </p:val>
                                        </p:tav>
                                      </p:tavLst>
                                    </p:anim>
                                    <p:anim calcmode="lin" valueType="num">
                                      <p:cBhvr>
                                        <p:cTn id="35" dur="250" fill="hold"/>
                                        <p:tgtEl>
                                          <p:spTgt spid="40"/>
                                        </p:tgtEl>
                                        <p:attrNameLst>
                                          <p:attrName>ppt_h</p:attrName>
                                        </p:attrNameLst>
                                      </p:cBhvr>
                                      <p:tavLst>
                                        <p:tav tm="0">
                                          <p:val>
                                            <p:fltVal val="0"/>
                                          </p:val>
                                        </p:tav>
                                        <p:tav tm="100000">
                                          <p:val>
                                            <p:strVal val="#ppt_h"/>
                                          </p:val>
                                        </p:tav>
                                      </p:tavLst>
                                    </p:anim>
                                    <p:animEffect transition="in" filter="fade">
                                      <p:cBhvr>
                                        <p:cTn id="36" dur="250"/>
                                        <p:tgtEl>
                                          <p:spTgt spid="40"/>
                                        </p:tgtEl>
                                      </p:cBhvr>
                                    </p:animEffect>
                                  </p:childTnLst>
                                </p:cTn>
                              </p:par>
                              <p:par>
                                <p:cTn id="37" presetID="6" presetClass="emph" presetSubtype="0" decel="100000" fill="hold" grpId="1" nodeType="withEffect">
                                  <p:stCondLst>
                                    <p:cond delay="1000"/>
                                  </p:stCondLst>
                                  <p:childTnLst>
                                    <p:animScale>
                                      <p:cBhvr>
                                        <p:cTn id="38" dur="250" fill="hold"/>
                                        <p:tgtEl>
                                          <p:spTgt spid="40"/>
                                        </p:tgtEl>
                                      </p:cBhvr>
                                      <p:by x="120000" y="120000"/>
                                    </p:animScale>
                                  </p:childTnLst>
                                </p:cTn>
                              </p:par>
                              <p:par>
                                <p:cTn id="39" presetID="6" presetClass="emph" presetSubtype="0" decel="100000" fill="hold" grpId="2" nodeType="withEffect">
                                  <p:stCondLst>
                                    <p:cond delay="1200"/>
                                  </p:stCondLst>
                                  <p:childTnLst>
                                    <p:animScale>
                                      <p:cBhvr>
                                        <p:cTn id="40" dur="250" fill="hold"/>
                                        <p:tgtEl>
                                          <p:spTgt spid="40"/>
                                        </p:tgtEl>
                                      </p:cBhvr>
                                      <p:by x="83000" y="83000"/>
                                    </p:animScale>
                                  </p:childTnLst>
                                </p:cTn>
                              </p:par>
                            </p:childTnLst>
                          </p:cTn>
                        </p:par>
                        <p:par>
                          <p:cTn id="41" fill="hold">
                            <p:stCondLst>
                              <p:cond delay="500"/>
                            </p:stCondLst>
                            <p:childTnLst>
                              <p:par>
                                <p:cTn id="42" presetID="22" presetClass="entr" presetSubtype="8"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250" fill="hold"/>
                                        <p:tgtEl>
                                          <p:spTgt spid="17"/>
                                        </p:tgtEl>
                                        <p:attrNameLst>
                                          <p:attrName>ppt_w</p:attrName>
                                        </p:attrNameLst>
                                      </p:cBhvr>
                                      <p:tavLst>
                                        <p:tav tm="0">
                                          <p:val>
                                            <p:fltVal val="0"/>
                                          </p:val>
                                        </p:tav>
                                        <p:tav tm="100000">
                                          <p:val>
                                            <p:strVal val="#ppt_w"/>
                                          </p:val>
                                        </p:tav>
                                      </p:tavLst>
                                    </p:anim>
                                    <p:anim calcmode="lin" valueType="num">
                                      <p:cBhvr>
                                        <p:cTn id="49" dur="250" fill="hold"/>
                                        <p:tgtEl>
                                          <p:spTgt spid="17"/>
                                        </p:tgtEl>
                                        <p:attrNameLst>
                                          <p:attrName>ppt_h</p:attrName>
                                        </p:attrNameLst>
                                      </p:cBhvr>
                                      <p:tavLst>
                                        <p:tav tm="0">
                                          <p:val>
                                            <p:fltVal val="0"/>
                                          </p:val>
                                        </p:tav>
                                        <p:tav tm="100000">
                                          <p:val>
                                            <p:strVal val="#ppt_h"/>
                                          </p:val>
                                        </p:tav>
                                      </p:tavLst>
                                    </p:anim>
                                    <p:animEffect transition="in" filter="fade">
                                      <p:cBhvr>
                                        <p:cTn id="50" dur="250"/>
                                        <p:tgtEl>
                                          <p:spTgt spid="17"/>
                                        </p:tgtEl>
                                      </p:cBhvr>
                                    </p:animEffect>
                                  </p:childTnLst>
                                </p:cTn>
                              </p:par>
                            </p:childTnLst>
                          </p:cTn>
                        </p:par>
                        <p:par>
                          <p:cTn id="51" fill="hold">
                            <p:stCondLst>
                              <p:cond delay="1500"/>
                            </p:stCondLst>
                            <p:childTnLst>
                              <p:par>
                                <p:cTn id="52" presetID="53" presetClass="entr" presetSubtype="16" fill="hold" grpId="0" nodeType="after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p:cTn id="54" dur="250" fill="hold"/>
                                        <p:tgtEl>
                                          <p:spTgt spid="51"/>
                                        </p:tgtEl>
                                        <p:attrNameLst>
                                          <p:attrName>ppt_w</p:attrName>
                                        </p:attrNameLst>
                                      </p:cBhvr>
                                      <p:tavLst>
                                        <p:tav tm="0">
                                          <p:val>
                                            <p:fltVal val="0"/>
                                          </p:val>
                                        </p:tav>
                                        <p:tav tm="100000">
                                          <p:val>
                                            <p:strVal val="#ppt_w"/>
                                          </p:val>
                                        </p:tav>
                                      </p:tavLst>
                                    </p:anim>
                                    <p:anim calcmode="lin" valueType="num">
                                      <p:cBhvr>
                                        <p:cTn id="55" dur="250" fill="hold"/>
                                        <p:tgtEl>
                                          <p:spTgt spid="51"/>
                                        </p:tgtEl>
                                        <p:attrNameLst>
                                          <p:attrName>ppt_h</p:attrName>
                                        </p:attrNameLst>
                                      </p:cBhvr>
                                      <p:tavLst>
                                        <p:tav tm="0">
                                          <p:val>
                                            <p:fltVal val="0"/>
                                          </p:val>
                                        </p:tav>
                                        <p:tav tm="100000">
                                          <p:val>
                                            <p:strVal val="#ppt_h"/>
                                          </p:val>
                                        </p:tav>
                                      </p:tavLst>
                                    </p:anim>
                                    <p:animEffect transition="in" filter="fade">
                                      <p:cBhvr>
                                        <p:cTn id="56" dur="250"/>
                                        <p:tgtEl>
                                          <p:spTgt spid="51"/>
                                        </p:tgtEl>
                                      </p:cBhvr>
                                    </p:animEffect>
                                  </p:childTnLst>
                                </p:cTn>
                              </p:par>
                            </p:childTnLst>
                          </p:cTn>
                        </p:par>
                        <p:par>
                          <p:cTn id="57" fill="hold">
                            <p:stCondLst>
                              <p:cond delay="2000"/>
                            </p:stCondLst>
                            <p:childTnLst>
                              <p:par>
                                <p:cTn id="58" presetID="53" presetClass="entr" presetSubtype="16" fill="hold" grpId="0"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p:cTn id="60" dur="250" fill="hold"/>
                                        <p:tgtEl>
                                          <p:spTgt spid="49"/>
                                        </p:tgtEl>
                                        <p:attrNameLst>
                                          <p:attrName>ppt_w</p:attrName>
                                        </p:attrNameLst>
                                      </p:cBhvr>
                                      <p:tavLst>
                                        <p:tav tm="0">
                                          <p:val>
                                            <p:fltVal val="0"/>
                                          </p:val>
                                        </p:tav>
                                        <p:tav tm="100000">
                                          <p:val>
                                            <p:strVal val="#ppt_w"/>
                                          </p:val>
                                        </p:tav>
                                      </p:tavLst>
                                    </p:anim>
                                    <p:anim calcmode="lin" valueType="num">
                                      <p:cBhvr>
                                        <p:cTn id="61" dur="250" fill="hold"/>
                                        <p:tgtEl>
                                          <p:spTgt spid="49"/>
                                        </p:tgtEl>
                                        <p:attrNameLst>
                                          <p:attrName>ppt_h</p:attrName>
                                        </p:attrNameLst>
                                      </p:cBhvr>
                                      <p:tavLst>
                                        <p:tav tm="0">
                                          <p:val>
                                            <p:fltVal val="0"/>
                                          </p:val>
                                        </p:tav>
                                        <p:tav tm="100000">
                                          <p:val>
                                            <p:strVal val="#ppt_h"/>
                                          </p:val>
                                        </p:tav>
                                      </p:tavLst>
                                    </p:anim>
                                    <p:animEffect transition="in" filter="fade">
                                      <p:cBhvr>
                                        <p:cTn id="62" dur="250"/>
                                        <p:tgtEl>
                                          <p:spTgt spid="49"/>
                                        </p:tgtEl>
                                      </p:cBhvr>
                                    </p:animEffect>
                                  </p:childTnLst>
                                </p:cTn>
                              </p:par>
                            </p:childTnLst>
                          </p:cTn>
                        </p:par>
                        <p:par>
                          <p:cTn id="63" fill="hold">
                            <p:stCondLst>
                              <p:cond delay="2500"/>
                            </p:stCondLst>
                            <p:childTnLst>
                              <p:par>
                                <p:cTn id="64" presetID="53" presetClass="entr" presetSubtype="16" fill="hold" grpId="0" nodeType="afterEffect">
                                  <p:stCondLst>
                                    <p:cond delay="0"/>
                                  </p:stCondLst>
                                  <p:iterate type="lt">
                                    <p:tmPct val="10000"/>
                                  </p:iterate>
                                  <p:childTnLst>
                                    <p:set>
                                      <p:cBhvr>
                                        <p:cTn id="65" dur="1" fill="hold">
                                          <p:stCondLst>
                                            <p:cond delay="0"/>
                                          </p:stCondLst>
                                        </p:cTn>
                                        <p:tgtEl>
                                          <p:spTgt spid="50"/>
                                        </p:tgtEl>
                                        <p:attrNameLst>
                                          <p:attrName>style.visibility</p:attrName>
                                        </p:attrNameLst>
                                      </p:cBhvr>
                                      <p:to>
                                        <p:strVal val="visible"/>
                                      </p:to>
                                    </p:set>
                                    <p:anim calcmode="lin" valueType="num">
                                      <p:cBhvr>
                                        <p:cTn id="66" dur="250" fill="hold"/>
                                        <p:tgtEl>
                                          <p:spTgt spid="50"/>
                                        </p:tgtEl>
                                        <p:attrNameLst>
                                          <p:attrName>ppt_w</p:attrName>
                                        </p:attrNameLst>
                                      </p:cBhvr>
                                      <p:tavLst>
                                        <p:tav tm="0">
                                          <p:val>
                                            <p:fltVal val="0"/>
                                          </p:val>
                                        </p:tav>
                                        <p:tav tm="100000">
                                          <p:val>
                                            <p:strVal val="#ppt_w"/>
                                          </p:val>
                                        </p:tav>
                                      </p:tavLst>
                                    </p:anim>
                                    <p:anim calcmode="lin" valueType="num">
                                      <p:cBhvr>
                                        <p:cTn id="67" dur="250" fill="hold"/>
                                        <p:tgtEl>
                                          <p:spTgt spid="50"/>
                                        </p:tgtEl>
                                        <p:attrNameLst>
                                          <p:attrName>ppt_h</p:attrName>
                                        </p:attrNameLst>
                                      </p:cBhvr>
                                      <p:tavLst>
                                        <p:tav tm="0">
                                          <p:val>
                                            <p:fltVal val="0"/>
                                          </p:val>
                                        </p:tav>
                                        <p:tav tm="100000">
                                          <p:val>
                                            <p:strVal val="#ppt_h"/>
                                          </p:val>
                                        </p:tav>
                                      </p:tavLst>
                                    </p:anim>
                                    <p:animEffect transition="in" filter="fade">
                                      <p:cBhvr>
                                        <p:cTn id="68" dur="250"/>
                                        <p:tgtEl>
                                          <p:spTgt spid="50"/>
                                        </p:tgtEl>
                                      </p:cBhvr>
                                    </p:animEffect>
                                  </p:childTnLst>
                                </p:cTn>
                              </p:par>
                            </p:childTnLst>
                          </p:cTn>
                        </p:par>
                        <p:par>
                          <p:cTn id="69" fill="hold">
                            <p:stCondLst>
                              <p:cond delay="3875"/>
                            </p:stCondLst>
                            <p:childTnLst>
                              <p:par>
                                <p:cTn id="70" presetID="22" presetClass="entr" presetSubtype="8"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wipe(left)">
                                      <p:cBhvr>
                                        <p:cTn id="72" dur="500"/>
                                        <p:tgtEl>
                                          <p:spTgt spid="6"/>
                                        </p:tgtEl>
                                      </p:cBhvr>
                                    </p:animEffect>
                                  </p:childTnLst>
                                </p:cTn>
                              </p:par>
                            </p:childTnLst>
                          </p:cTn>
                        </p:par>
                        <p:par>
                          <p:cTn id="73" fill="hold">
                            <p:stCondLst>
                              <p:cond delay="4375"/>
                            </p:stCondLst>
                            <p:childTnLst>
                              <p:par>
                                <p:cTn id="74" presetID="53" presetClass="entr" presetSubtype="16" fill="hold" grpId="0" nodeType="after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250" fill="hold"/>
                                        <p:tgtEl>
                                          <p:spTgt spid="21"/>
                                        </p:tgtEl>
                                        <p:attrNameLst>
                                          <p:attrName>ppt_w</p:attrName>
                                        </p:attrNameLst>
                                      </p:cBhvr>
                                      <p:tavLst>
                                        <p:tav tm="0">
                                          <p:val>
                                            <p:fltVal val="0"/>
                                          </p:val>
                                        </p:tav>
                                        <p:tav tm="100000">
                                          <p:val>
                                            <p:strVal val="#ppt_w"/>
                                          </p:val>
                                        </p:tav>
                                      </p:tavLst>
                                    </p:anim>
                                    <p:anim calcmode="lin" valueType="num">
                                      <p:cBhvr>
                                        <p:cTn id="77" dur="250" fill="hold"/>
                                        <p:tgtEl>
                                          <p:spTgt spid="21"/>
                                        </p:tgtEl>
                                        <p:attrNameLst>
                                          <p:attrName>ppt_h</p:attrName>
                                        </p:attrNameLst>
                                      </p:cBhvr>
                                      <p:tavLst>
                                        <p:tav tm="0">
                                          <p:val>
                                            <p:fltVal val="0"/>
                                          </p:val>
                                        </p:tav>
                                        <p:tav tm="100000">
                                          <p:val>
                                            <p:strVal val="#ppt_h"/>
                                          </p:val>
                                        </p:tav>
                                      </p:tavLst>
                                    </p:anim>
                                    <p:animEffect transition="in" filter="fade">
                                      <p:cBhvr>
                                        <p:cTn id="78" dur="250"/>
                                        <p:tgtEl>
                                          <p:spTgt spid="21"/>
                                        </p:tgtEl>
                                      </p:cBhvr>
                                    </p:animEffect>
                                  </p:childTnLst>
                                </p:cTn>
                              </p:par>
                            </p:childTnLst>
                          </p:cTn>
                        </p:par>
                        <p:par>
                          <p:cTn id="79" fill="hold">
                            <p:stCondLst>
                              <p:cond delay="4875"/>
                            </p:stCondLst>
                            <p:childTnLst>
                              <p:par>
                                <p:cTn id="80" presetID="53" presetClass="entr" presetSubtype="16" fill="hold" grpId="0" nodeType="afterEffect">
                                  <p:stCondLst>
                                    <p:cond delay="0"/>
                                  </p:stCondLst>
                                  <p:childTnLst>
                                    <p:set>
                                      <p:cBhvr>
                                        <p:cTn id="81" dur="1" fill="hold">
                                          <p:stCondLst>
                                            <p:cond delay="0"/>
                                          </p:stCondLst>
                                        </p:cTn>
                                        <p:tgtEl>
                                          <p:spTgt spid="52"/>
                                        </p:tgtEl>
                                        <p:attrNameLst>
                                          <p:attrName>style.visibility</p:attrName>
                                        </p:attrNameLst>
                                      </p:cBhvr>
                                      <p:to>
                                        <p:strVal val="visible"/>
                                      </p:to>
                                    </p:set>
                                    <p:anim calcmode="lin" valueType="num">
                                      <p:cBhvr>
                                        <p:cTn id="82" dur="250" fill="hold"/>
                                        <p:tgtEl>
                                          <p:spTgt spid="52"/>
                                        </p:tgtEl>
                                        <p:attrNameLst>
                                          <p:attrName>ppt_w</p:attrName>
                                        </p:attrNameLst>
                                      </p:cBhvr>
                                      <p:tavLst>
                                        <p:tav tm="0">
                                          <p:val>
                                            <p:fltVal val="0"/>
                                          </p:val>
                                        </p:tav>
                                        <p:tav tm="100000">
                                          <p:val>
                                            <p:strVal val="#ppt_w"/>
                                          </p:val>
                                        </p:tav>
                                      </p:tavLst>
                                    </p:anim>
                                    <p:anim calcmode="lin" valueType="num">
                                      <p:cBhvr>
                                        <p:cTn id="83" dur="250" fill="hold"/>
                                        <p:tgtEl>
                                          <p:spTgt spid="52"/>
                                        </p:tgtEl>
                                        <p:attrNameLst>
                                          <p:attrName>ppt_h</p:attrName>
                                        </p:attrNameLst>
                                      </p:cBhvr>
                                      <p:tavLst>
                                        <p:tav tm="0">
                                          <p:val>
                                            <p:fltVal val="0"/>
                                          </p:val>
                                        </p:tav>
                                        <p:tav tm="100000">
                                          <p:val>
                                            <p:strVal val="#ppt_h"/>
                                          </p:val>
                                        </p:tav>
                                      </p:tavLst>
                                    </p:anim>
                                    <p:animEffect transition="in" filter="fade">
                                      <p:cBhvr>
                                        <p:cTn id="84" dur="250"/>
                                        <p:tgtEl>
                                          <p:spTgt spid="52"/>
                                        </p:tgtEl>
                                      </p:cBhvr>
                                    </p:animEffect>
                                  </p:childTnLst>
                                </p:cTn>
                              </p:par>
                            </p:childTnLst>
                          </p:cTn>
                        </p:par>
                        <p:par>
                          <p:cTn id="85" fill="hold">
                            <p:stCondLst>
                              <p:cond delay="5375"/>
                            </p:stCondLst>
                            <p:childTnLst>
                              <p:par>
                                <p:cTn id="86" presetID="53" presetClass="entr" presetSubtype="16"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p:cTn id="88" dur="250" fill="hold"/>
                                        <p:tgtEl>
                                          <p:spTgt spid="43"/>
                                        </p:tgtEl>
                                        <p:attrNameLst>
                                          <p:attrName>ppt_w</p:attrName>
                                        </p:attrNameLst>
                                      </p:cBhvr>
                                      <p:tavLst>
                                        <p:tav tm="0">
                                          <p:val>
                                            <p:fltVal val="0"/>
                                          </p:val>
                                        </p:tav>
                                        <p:tav tm="100000">
                                          <p:val>
                                            <p:strVal val="#ppt_w"/>
                                          </p:val>
                                        </p:tav>
                                      </p:tavLst>
                                    </p:anim>
                                    <p:anim calcmode="lin" valueType="num">
                                      <p:cBhvr>
                                        <p:cTn id="89" dur="250" fill="hold"/>
                                        <p:tgtEl>
                                          <p:spTgt spid="43"/>
                                        </p:tgtEl>
                                        <p:attrNameLst>
                                          <p:attrName>ppt_h</p:attrName>
                                        </p:attrNameLst>
                                      </p:cBhvr>
                                      <p:tavLst>
                                        <p:tav tm="0">
                                          <p:val>
                                            <p:fltVal val="0"/>
                                          </p:val>
                                        </p:tav>
                                        <p:tav tm="100000">
                                          <p:val>
                                            <p:strVal val="#ppt_h"/>
                                          </p:val>
                                        </p:tav>
                                      </p:tavLst>
                                    </p:anim>
                                    <p:animEffect transition="in" filter="fade">
                                      <p:cBhvr>
                                        <p:cTn id="90" dur="250"/>
                                        <p:tgtEl>
                                          <p:spTgt spid="43"/>
                                        </p:tgtEl>
                                      </p:cBhvr>
                                    </p:animEffect>
                                  </p:childTnLst>
                                </p:cTn>
                              </p:par>
                            </p:childTnLst>
                          </p:cTn>
                        </p:par>
                        <p:par>
                          <p:cTn id="91" fill="hold">
                            <p:stCondLst>
                              <p:cond delay="5875"/>
                            </p:stCondLst>
                            <p:childTnLst>
                              <p:par>
                                <p:cTn id="92" presetID="53" presetClass="entr" presetSubtype="16" fill="hold" grpId="0" nodeType="afterEffect">
                                  <p:stCondLst>
                                    <p:cond delay="0"/>
                                  </p:stCondLst>
                                  <p:iterate type="lt">
                                    <p:tmPct val="10000"/>
                                  </p:iterate>
                                  <p:childTnLst>
                                    <p:set>
                                      <p:cBhvr>
                                        <p:cTn id="93" dur="1" fill="hold">
                                          <p:stCondLst>
                                            <p:cond delay="0"/>
                                          </p:stCondLst>
                                        </p:cTn>
                                        <p:tgtEl>
                                          <p:spTgt spid="44"/>
                                        </p:tgtEl>
                                        <p:attrNameLst>
                                          <p:attrName>style.visibility</p:attrName>
                                        </p:attrNameLst>
                                      </p:cBhvr>
                                      <p:to>
                                        <p:strVal val="visible"/>
                                      </p:to>
                                    </p:set>
                                    <p:anim calcmode="lin" valueType="num">
                                      <p:cBhvr>
                                        <p:cTn id="94" dur="250" fill="hold"/>
                                        <p:tgtEl>
                                          <p:spTgt spid="44"/>
                                        </p:tgtEl>
                                        <p:attrNameLst>
                                          <p:attrName>ppt_w</p:attrName>
                                        </p:attrNameLst>
                                      </p:cBhvr>
                                      <p:tavLst>
                                        <p:tav tm="0">
                                          <p:val>
                                            <p:fltVal val="0"/>
                                          </p:val>
                                        </p:tav>
                                        <p:tav tm="100000">
                                          <p:val>
                                            <p:strVal val="#ppt_w"/>
                                          </p:val>
                                        </p:tav>
                                      </p:tavLst>
                                    </p:anim>
                                    <p:anim calcmode="lin" valueType="num">
                                      <p:cBhvr>
                                        <p:cTn id="95" dur="250" fill="hold"/>
                                        <p:tgtEl>
                                          <p:spTgt spid="44"/>
                                        </p:tgtEl>
                                        <p:attrNameLst>
                                          <p:attrName>ppt_h</p:attrName>
                                        </p:attrNameLst>
                                      </p:cBhvr>
                                      <p:tavLst>
                                        <p:tav tm="0">
                                          <p:val>
                                            <p:fltVal val="0"/>
                                          </p:val>
                                        </p:tav>
                                        <p:tav tm="100000">
                                          <p:val>
                                            <p:strVal val="#ppt_h"/>
                                          </p:val>
                                        </p:tav>
                                      </p:tavLst>
                                    </p:anim>
                                    <p:animEffect transition="in" filter="fade">
                                      <p:cBhvr>
                                        <p:cTn id="96" dur="250"/>
                                        <p:tgtEl>
                                          <p:spTgt spid="44"/>
                                        </p:tgtEl>
                                      </p:cBhvr>
                                    </p:animEffect>
                                  </p:childTnLst>
                                </p:cTn>
                              </p:par>
                            </p:childTnLst>
                          </p:cTn>
                        </p:par>
                        <p:par>
                          <p:cTn id="97" fill="hold">
                            <p:stCondLst>
                              <p:cond delay="630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6800"/>
                            </p:stCondLst>
                            <p:childTnLst>
                              <p:par>
                                <p:cTn id="102" presetID="53" presetClass="entr" presetSubtype="16" fill="hold" grpId="0" nodeType="afterEffect">
                                  <p:stCondLst>
                                    <p:cond delay="0"/>
                                  </p:stCondLst>
                                  <p:childTnLst>
                                    <p:set>
                                      <p:cBhvr>
                                        <p:cTn id="103" dur="1" fill="hold">
                                          <p:stCondLst>
                                            <p:cond delay="0"/>
                                          </p:stCondLst>
                                        </p:cTn>
                                        <p:tgtEl>
                                          <p:spTgt spid="23"/>
                                        </p:tgtEl>
                                        <p:attrNameLst>
                                          <p:attrName>style.visibility</p:attrName>
                                        </p:attrNameLst>
                                      </p:cBhvr>
                                      <p:to>
                                        <p:strVal val="visible"/>
                                      </p:to>
                                    </p:set>
                                    <p:anim calcmode="lin" valueType="num">
                                      <p:cBhvr>
                                        <p:cTn id="104" dur="250" fill="hold"/>
                                        <p:tgtEl>
                                          <p:spTgt spid="23"/>
                                        </p:tgtEl>
                                        <p:attrNameLst>
                                          <p:attrName>ppt_w</p:attrName>
                                        </p:attrNameLst>
                                      </p:cBhvr>
                                      <p:tavLst>
                                        <p:tav tm="0">
                                          <p:val>
                                            <p:fltVal val="0"/>
                                          </p:val>
                                        </p:tav>
                                        <p:tav tm="100000">
                                          <p:val>
                                            <p:strVal val="#ppt_w"/>
                                          </p:val>
                                        </p:tav>
                                      </p:tavLst>
                                    </p:anim>
                                    <p:anim calcmode="lin" valueType="num">
                                      <p:cBhvr>
                                        <p:cTn id="105" dur="250" fill="hold"/>
                                        <p:tgtEl>
                                          <p:spTgt spid="23"/>
                                        </p:tgtEl>
                                        <p:attrNameLst>
                                          <p:attrName>ppt_h</p:attrName>
                                        </p:attrNameLst>
                                      </p:cBhvr>
                                      <p:tavLst>
                                        <p:tav tm="0">
                                          <p:val>
                                            <p:fltVal val="0"/>
                                          </p:val>
                                        </p:tav>
                                        <p:tav tm="100000">
                                          <p:val>
                                            <p:strVal val="#ppt_h"/>
                                          </p:val>
                                        </p:tav>
                                      </p:tavLst>
                                    </p:anim>
                                    <p:animEffect transition="in" filter="fade">
                                      <p:cBhvr>
                                        <p:cTn id="106" dur="250"/>
                                        <p:tgtEl>
                                          <p:spTgt spid="23"/>
                                        </p:tgtEl>
                                      </p:cBhvr>
                                    </p:animEffect>
                                  </p:childTnLst>
                                </p:cTn>
                              </p:par>
                            </p:childTnLst>
                          </p:cTn>
                        </p:par>
                        <p:par>
                          <p:cTn id="107" fill="hold">
                            <p:stCondLst>
                              <p:cond delay="7300"/>
                            </p:stCondLst>
                            <p:childTnLst>
                              <p:par>
                                <p:cTn id="108" presetID="53" presetClass="entr" presetSubtype="16" fill="hold" grpId="0" nodeType="afterEffect">
                                  <p:stCondLst>
                                    <p:cond delay="0"/>
                                  </p:stCondLst>
                                  <p:childTnLst>
                                    <p:set>
                                      <p:cBhvr>
                                        <p:cTn id="109" dur="1" fill="hold">
                                          <p:stCondLst>
                                            <p:cond delay="0"/>
                                          </p:stCondLst>
                                        </p:cTn>
                                        <p:tgtEl>
                                          <p:spTgt spid="53"/>
                                        </p:tgtEl>
                                        <p:attrNameLst>
                                          <p:attrName>style.visibility</p:attrName>
                                        </p:attrNameLst>
                                      </p:cBhvr>
                                      <p:to>
                                        <p:strVal val="visible"/>
                                      </p:to>
                                    </p:set>
                                    <p:anim calcmode="lin" valueType="num">
                                      <p:cBhvr>
                                        <p:cTn id="110" dur="250" fill="hold"/>
                                        <p:tgtEl>
                                          <p:spTgt spid="53"/>
                                        </p:tgtEl>
                                        <p:attrNameLst>
                                          <p:attrName>ppt_w</p:attrName>
                                        </p:attrNameLst>
                                      </p:cBhvr>
                                      <p:tavLst>
                                        <p:tav tm="0">
                                          <p:val>
                                            <p:fltVal val="0"/>
                                          </p:val>
                                        </p:tav>
                                        <p:tav tm="100000">
                                          <p:val>
                                            <p:strVal val="#ppt_w"/>
                                          </p:val>
                                        </p:tav>
                                      </p:tavLst>
                                    </p:anim>
                                    <p:anim calcmode="lin" valueType="num">
                                      <p:cBhvr>
                                        <p:cTn id="111" dur="250" fill="hold"/>
                                        <p:tgtEl>
                                          <p:spTgt spid="53"/>
                                        </p:tgtEl>
                                        <p:attrNameLst>
                                          <p:attrName>ppt_h</p:attrName>
                                        </p:attrNameLst>
                                      </p:cBhvr>
                                      <p:tavLst>
                                        <p:tav tm="0">
                                          <p:val>
                                            <p:fltVal val="0"/>
                                          </p:val>
                                        </p:tav>
                                        <p:tav tm="100000">
                                          <p:val>
                                            <p:strVal val="#ppt_h"/>
                                          </p:val>
                                        </p:tav>
                                      </p:tavLst>
                                    </p:anim>
                                    <p:animEffect transition="in" filter="fade">
                                      <p:cBhvr>
                                        <p:cTn id="112" dur="250"/>
                                        <p:tgtEl>
                                          <p:spTgt spid="53"/>
                                        </p:tgtEl>
                                      </p:cBhvr>
                                    </p:animEffect>
                                  </p:childTnLst>
                                </p:cTn>
                              </p:par>
                            </p:childTnLst>
                          </p:cTn>
                        </p:par>
                        <p:par>
                          <p:cTn id="113" fill="hold">
                            <p:stCondLst>
                              <p:cond delay="7800"/>
                            </p:stCondLst>
                            <p:childTnLst>
                              <p:par>
                                <p:cTn id="114" presetID="53" presetClass="entr" presetSubtype="16" fill="hold" grpId="0" nodeType="afterEffect">
                                  <p:stCondLst>
                                    <p:cond delay="0"/>
                                  </p:stCondLst>
                                  <p:childTnLst>
                                    <p:set>
                                      <p:cBhvr>
                                        <p:cTn id="115" dur="1" fill="hold">
                                          <p:stCondLst>
                                            <p:cond delay="0"/>
                                          </p:stCondLst>
                                        </p:cTn>
                                        <p:tgtEl>
                                          <p:spTgt spid="38"/>
                                        </p:tgtEl>
                                        <p:attrNameLst>
                                          <p:attrName>style.visibility</p:attrName>
                                        </p:attrNameLst>
                                      </p:cBhvr>
                                      <p:to>
                                        <p:strVal val="visible"/>
                                      </p:to>
                                    </p:set>
                                    <p:anim calcmode="lin" valueType="num">
                                      <p:cBhvr>
                                        <p:cTn id="116" dur="250" fill="hold"/>
                                        <p:tgtEl>
                                          <p:spTgt spid="38"/>
                                        </p:tgtEl>
                                        <p:attrNameLst>
                                          <p:attrName>ppt_w</p:attrName>
                                        </p:attrNameLst>
                                      </p:cBhvr>
                                      <p:tavLst>
                                        <p:tav tm="0">
                                          <p:val>
                                            <p:fltVal val="0"/>
                                          </p:val>
                                        </p:tav>
                                        <p:tav tm="100000">
                                          <p:val>
                                            <p:strVal val="#ppt_w"/>
                                          </p:val>
                                        </p:tav>
                                      </p:tavLst>
                                    </p:anim>
                                    <p:anim calcmode="lin" valueType="num">
                                      <p:cBhvr>
                                        <p:cTn id="117" dur="250" fill="hold"/>
                                        <p:tgtEl>
                                          <p:spTgt spid="38"/>
                                        </p:tgtEl>
                                        <p:attrNameLst>
                                          <p:attrName>ppt_h</p:attrName>
                                        </p:attrNameLst>
                                      </p:cBhvr>
                                      <p:tavLst>
                                        <p:tav tm="0">
                                          <p:val>
                                            <p:fltVal val="0"/>
                                          </p:val>
                                        </p:tav>
                                        <p:tav tm="100000">
                                          <p:val>
                                            <p:strVal val="#ppt_h"/>
                                          </p:val>
                                        </p:tav>
                                      </p:tavLst>
                                    </p:anim>
                                    <p:animEffect transition="in" filter="fade">
                                      <p:cBhvr>
                                        <p:cTn id="118" dur="250"/>
                                        <p:tgtEl>
                                          <p:spTgt spid="38"/>
                                        </p:tgtEl>
                                      </p:cBhvr>
                                    </p:animEffect>
                                  </p:childTnLst>
                                </p:cTn>
                              </p:par>
                            </p:childTnLst>
                          </p:cTn>
                        </p:par>
                        <p:par>
                          <p:cTn id="119" fill="hold">
                            <p:stCondLst>
                              <p:cond delay="8300"/>
                            </p:stCondLst>
                            <p:childTnLst>
                              <p:par>
                                <p:cTn id="120" presetID="53" presetClass="entr" presetSubtype="16" fill="hold" grpId="0" nodeType="afterEffect">
                                  <p:stCondLst>
                                    <p:cond delay="0"/>
                                  </p:stCondLst>
                                  <p:iterate type="lt">
                                    <p:tmPct val="10000"/>
                                  </p:iterate>
                                  <p:childTnLst>
                                    <p:set>
                                      <p:cBhvr>
                                        <p:cTn id="121" dur="1" fill="hold">
                                          <p:stCondLst>
                                            <p:cond delay="0"/>
                                          </p:stCondLst>
                                        </p:cTn>
                                        <p:tgtEl>
                                          <p:spTgt spid="39"/>
                                        </p:tgtEl>
                                        <p:attrNameLst>
                                          <p:attrName>style.visibility</p:attrName>
                                        </p:attrNameLst>
                                      </p:cBhvr>
                                      <p:to>
                                        <p:strVal val="visible"/>
                                      </p:to>
                                    </p:set>
                                    <p:anim calcmode="lin" valueType="num">
                                      <p:cBhvr>
                                        <p:cTn id="122" dur="250" fill="hold"/>
                                        <p:tgtEl>
                                          <p:spTgt spid="39"/>
                                        </p:tgtEl>
                                        <p:attrNameLst>
                                          <p:attrName>ppt_w</p:attrName>
                                        </p:attrNameLst>
                                      </p:cBhvr>
                                      <p:tavLst>
                                        <p:tav tm="0">
                                          <p:val>
                                            <p:fltVal val="0"/>
                                          </p:val>
                                        </p:tav>
                                        <p:tav tm="100000">
                                          <p:val>
                                            <p:strVal val="#ppt_w"/>
                                          </p:val>
                                        </p:tav>
                                      </p:tavLst>
                                    </p:anim>
                                    <p:anim calcmode="lin" valueType="num">
                                      <p:cBhvr>
                                        <p:cTn id="123" dur="250" fill="hold"/>
                                        <p:tgtEl>
                                          <p:spTgt spid="39"/>
                                        </p:tgtEl>
                                        <p:attrNameLst>
                                          <p:attrName>ppt_h</p:attrName>
                                        </p:attrNameLst>
                                      </p:cBhvr>
                                      <p:tavLst>
                                        <p:tav tm="0">
                                          <p:val>
                                            <p:fltVal val="0"/>
                                          </p:val>
                                        </p:tav>
                                        <p:tav tm="100000">
                                          <p:val>
                                            <p:strVal val="#ppt_h"/>
                                          </p:val>
                                        </p:tav>
                                      </p:tavLst>
                                    </p:anim>
                                    <p:animEffect transition="in" filter="fade">
                                      <p:cBhvr>
                                        <p:cTn id="124" dur="250"/>
                                        <p:tgtEl>
                                          <p:spTgt spid="39"/>
                                        </p:tgtEl>
                                      </p:cBhvr>
                                    </p:animEffect>
                                  </p:childTnLst>
                                </p:cTn>
                              </p:par>
                            </p:childTnLst>
                          </p:cTn>
                        </p:par>
                        <p:par>
                          <p:cTn id="125" fill="hold">
                            <p:stCondLst>
                              <p:cond delay="8724"/>
                            </p:stCondLst>
                            <p:childTnLst>
                              <p:par>
                                <p:cTn id="126" presetID="22" presetClass="entr" presetSubtype="8" fill="hold" nodeType="afterEffect">
                                  <p:stCondLst>
                                    <p:cond delay="0"/>
                                  </p:stCondLst>
                                  <p:childTnLst>
                                    <p:set>
                                      <p:cBhvr>
                                        <p:cTn id="127" dur="1" fill="hold">
                                          <p:stCondLst>
                                            <p:cond delay="0"/>
                                          </p:stCondLst>
                                        </p:cTn>
                                        <p:tgtEl>
                                          <p:spTgt spid="37"/>
                                        </p:tgtEl>
                                        <p:attrNameLst>
                                          <p:attrName>style.visibility</p:attrName>
                                        </p:attrNameLst>
                                      </p:cBhvr>
                                      <p:to>
                                        <p:strVal val="visible"/>
                                      </p:to>
                                    </p:set>
                                    <p:animEffect transition="in" filter="wipe(left)">
                                      <p:cBhvr>
                                        <p:cTn id="128" dur="500"/>
                                        <p:tgtEl>
                                          <p:spTgt spid="37"/>
                                        </p:tgtEl>
                                      </p:cBhvr>
                                    </p:animEffect>
                                  </p:childTnLst>
                                </p:cTn>
                              </p:par>
                            </p:childTnLst>
                          </p:cTn>
                        </p:par>
                        <p:par>
                          <p:cTn id="129" fill="hold">
                            <p:stCondLst>
                              <p:cond delay="9224"/>
                            </p:stCondLst>
                            <p:childTnLst>
                              <p:par>
                                <p:cTn id="130" presetID="53" presetClass="entr" presetSubtype="16" fill="hold" grpId="0" nodeType="afterEffect">
                                  <p:stCondLst>
                                    <p:cond delay="0"/>
                                  </p:stCondLst>
                                  <p:childTnLst>
                                    <p:set>
                                      <p:cBhvr>
                                        <p:cTn id="131" dur="1" fill="hold">
                                          <p:stCondLst>
                                            <p:cond delay="0"/>
                                          </p:stCondLst>
                                        </p:cTn>
                                        <p:tgtEl>
                                          <p:spTgt spid="19"/>
                                        </p:tgtEl>
                                        <p:attrNameLst>
                                          <p:attrName>style.visibility</p:attrName>
                                        </p:attrNameLst>
                                      </p:cBhvr>
                                      <p:to>
                                        <p:strVal val="visible"/>
                                      </p:to>
                                    </p:set>
                                    <p:anim calcmode="lin" valueType="num">
                                      <p:cBhvr>
                                        <p:cTn id="132" dur="250" fill="hold"/>
                                        <p:tgtEl>
                                          <p:spTgt spid="19"/>
                                        </p:tgtEl>
                                        <p:attrNameLst>
                                          <p:attrName>ppt_w</p:attrName>
                                        </p:attrNameLst>
                                      </p:cBhvr>
                                      <p:tavLst>
                                        <p:tav tm="0">
                                          <p:val>
                                            <p:fltVal val="0"/>
                                          </p:val>
                                        </p:tav>
                                        <p:tav tm="100000">
                                          <p:val>
                                            <p:strVal val="#ppt_w"/>
                                          </p:val>
                                        </p:tav>
                                      </p:tavLst>
                                    </p:anim>
                                    <p:anim calcmode="lin" valueType="num">
                                      <p:cBhvr>
                                        <p:cTn id="133" dur="250" fill="hold"/>
                                        <p:tgtEl>
                                          <p:spTgt spid="19"/>
                                        </p:tgtEl>
                                        <p:attrNameLst>
                                          <p:attrName>ppt_h</p:attrName>
                                        </p:attrNameLst>
                                      </p:cBhvr>
                                      <p:tavLst>
                                        <p:tav tm="0">
                                          <p:val>
                                            <p:fltVal val="0"/>
                                          </p:val>
                                        </p:tav>
                                        <p:tav tm="100000">
                                          <p:val>
                                            <p:strVal val="#ppt_h"/>
                                          </p:val>
                                        </p:tav>
                                      </p:tavLst>
                                    </p:anim>
                                    <p:animEffect transition="in" filter="fade">
                                      <p:cBhvr>
                                        <p:cTn id="134" dur="250"/>
                                        <p:tgtEl>
                                          <p:spTgt spid="19"/>
                                        </p:tgtEl>
                                      </p:cBhvr>
                                    </p:animEffect>
                                  </p:childTnLst>
                                </p:cTn>
                              </p:par>
                            </p:childTnLst>
                          </p:cTn>
                        </p:par>
                        <p:par>
                          <p:cTn id="135" fill="hold">
                            <p:stCondLst>
                              <p:cond delay="9724"/>
                            </p:stCondLst>
                            <p:childTnLst>
                              <p:par>
                                <p:cTn id="136" presetID="53" presetClass="entr" presetSubtype="16" fill="hold" grpId="0" nodeType="afterEffect">
                                  <p:stCondLst>
                                    <p:cond delay="0"/>
                                  </p:stCondLst>
                                  <p:childTnLst>
                                    <p:set>
                                      <p:cBhvr>
                                        <p:cTn id="137" dur="1" fill="hold">
                                          <p:stCondLst>
                                            <p:cond delay="0"/>
                                          </p:stCondLst>
                                        </p:cTn>
                                        <p:tgtEl>
                                          <p:spTgt spid="54"/>
                                        </p:tgtEl>
                                        <p:attrNameLst>
                                          <p:attrName>style.visibility</p:attrName>
                                        </p:attrNameLst>
                                      </p:cBhvr>
                                      <p:to>
                                        <p:strVal val="visible"/>
                                      </p:to>
                                    </p:set>
                                    <p:anim calcmode="lin" valueType="num">
                                      <p:cBhvr>
                                        <p:cTn id="138" dur="250" fill="hold"/>
                                        <p:tgtEl>
                                          <p:spTgt spid="54"/>
                                        </p:tgtEl>
                                        <p:attrNameLst>
                                          <p:attrName>ppt_w</p:attrName>
                                        </p:attrNameLst>
                                      </p:cBhvr>
                                      <p:tavLst>
                                        <p:tav tm="0">
                                          <p:val>
                                            <p:fltVal val="0"/>
                                          </p:val>
                                        </p:tav>
                                        <p:tav tm="100000">
                                          <p:val>
                                            <p:strVal val="#ppt_w"/>
                                          </p:val>
                                        </p:tav>
                                      </p:tavLst>
                                    </p:anim>
                                    <p:anim calcmode="lin" valueType="num">
                                      <p:cBhvr>
                                        <p:cTn id="139" dur="250" fill="hold"/>
                                        <p:tgtEl>
                                          <p:spTgt spid="54"/>
                                        </p:tgtEl>
                                        <p:attrNameLst>
                                          <p:attrName>ppt_h</p:attrName>
                                        </p:attrNameLst>
                                      </p:cBhvr>
                                      <p:tavLst>
                                        <p:tav tm="0">
                                          <p:val>
                                            <p:fltVal val="0"/>
                                          </p:val>
                                        </p:tav>
                                        <p:tav tm="100000">
                                          <p:val>
                                            <p:strVal val="#ppt_h"/>
                                          </p:val>
                                        </p:tav>
                                      </p:tavLst>
                                    </p:anim>
                                    <p:animEffect transition="in" filter="fade">
                                      <p:cBhvr>
                                        <p:cTn id="140" dur="250"/>
                                        <p:tgtEl>
                                          <p:spTgt spid="54"/>
                                        </p:tgtEl>
                                      </p:cBhvr>
                                    </p:animEffect>
                                  </p:childTnLst>
                                </p:cTn>
                              </p:par>
                            </p:childTnLst>
                          </p:cTn>
                        </p:par>
                        <p:par>
                          <p:cTn id="141" fill="hold">
                            <p:stCondLst>
                              <p:cond delay="10224"/>
                            </p:stCondLst>
                            <p:childTnLst>
                              <p:par>
                                <p:cTn id="142" presetID="53" presetClass="entr" presetSubtype="16" fill="hold" grpId="0" nodeType="afterEffect">
                                  <p:stCondLst>
                                    <p:cond delay="0"/>
                                  </p:stCondLst>
                                  <p:childTnLst>
                                    <p:set>
                                      <p:cBhvr>
                                        <p:cTn id="143" dur="1" fill="hold">
                                          <p:stCondLst>
                                            <p:cond delay="0"/>
                                          </p:stCondLst>
                                        </p:cTn>
                                        <p:tgtEl>
                                          <p:spTgt spid="46"/>
                                        </p:tgtEl>
                                        <p:attrNameLst>
                                          <p:attrName>style.visibility</p:attrName>
                                        </p:attrNameLst>
                                      </p:cBhvr>
                                      <p:to>
                                        <p:strVal val="visible"/>
                                      </p:to>
                                    </p:set>
                                    <p:anim calcmode="lin" valueType="num">
                                      <p:cBhvr>
                                        <p:cTn id="144" dur="250" fill="hold"/>
                                        <p:tgtEl>
                                          <p:spTgt spid="46"/>
                                        </p:tgtEl>
                                        <p:attrNameLst>
                                          <p:attrName>ppt_w</p:attrName>
                                        </p:attrNameLst>
                                      </p:cBhvr>
                                      <p:tavLst>
                                        <p:tav tm="0">
                                          <p:val>
                                            <p:fltVal val="0"/>
                                          </p:val>
                                        </p:tav>
                                        <p:tav tm="100000">
                                          <p:val>
                                            <p:strVal val="#ppt_w"/>
                                          </p:val>
                                        </p:tav>
                                      </p:tavLst>
                                    </p:anim>
                                    <p:anim calcmode="lin" valueType="num">
                                      <p:cBhvr>
                                        <p:cTn id="145" dur="250" fill="hold"/>
                                        <p:tgtEl>
                                          <p:spTgt spid="46"/>
                                        </p:tgtEl>
                                        <p:attrNameLst>
                                          <p:attrName>ppt_h</p:attrName>
                                        </p:attrNameLst>
                                      </p:cBhvr>
                                      <p:tavLst>
                                        <p:tav tm="0">
                                          <p:val>
                                            <p:fltVal val="0"/>
                                          </p:val>
                                        </p:tav>
                                        <p:tav tm="100000">
                                          <p:val>
                                            <p:strVal val="#ppt_h"/>
                                          </p:val>
                                        </p:tav>
                                      </p:tavLst>
                                    </p:anim>
                                    <p:animEffect transition="in" filter="fade">
                                      <p:cBhvr>
                                        <p:cTn id="146" dur="250"/>
                                        <p:tgtEl>
                                          <p:spTgt spid="46"/>
                                        </p:tgtEl>
                                      </p:cBhvr>
                                    </p:animEffect>
                                  </p:childTnLst>
                                </p:cTn>
                              </p:par>
                            </p:childTnLst>
                          </p:cTn>
                        </p:par>
                        <p:par>
                          <p:cTn id="147" fill="hold">
                            <p:stCondLst>
                              <p:cond delay="10724"/>
                            </p:stCondLst>
                            <p:childTnLst>
                              <p:par>
                                <p:cTn id="148" presetID="53" presetClass="entr" presetSubtype="16" fill="hold" grpId="0" nodeType="afterEffect">
                                  <p:stCondLst>
                                    <p:cond delay="0"/>
                                  </p:stCondLst>
                                  <p:iterate type="lt">
                                    <p:tmPct val="10000"/>
                                  </p:iterate>
                                  <p:childTnLst>
                                    <p:set>
                                      <p:cBhvr>
                                        <p:cTn id="149" dur="1" fill="hold">
                                          <p:stCondLst>
                                            <p:cond delay="0"/>
                                          </p:stCondLst>
                                        </p:cTn>
                                        <p:tgtEl>
                                          <p:spTgt spid="47"/>
                                        </p:tgtEl>
                                        <p:attrNameLst>
                                          <p:attrName>style.visibility</p:attrName>
                                        </p:attrNameLst>
                                      </p:cBhvr>
                                      <p:to>
                                        <p:strVal val="visible"/>
                                      </p:to>
                                    </p:set>
                                    <p:anim calcmode="lin" valueType="num">
                                      <p:cBhvr>
                                        <p:cTn id="150" dur="250" fill="hold"/>
                                        <p:tgtEl>
                                          <p:spTgt spid="47"/>
                                        </p:tgtEl>
                                        <p:attrNameLst>
                                          <p:attrName>ppt_w</p:attrName>
                                        </p:attrNameLst>
                                      </p:cBhvr>
                                      <p:tavLst>
                                        <p:tav tm="0">
                                          <p:val>
                                            <p:fltVal val="0"/>
                                          </p:val>
                                        </p:tav>
                                        <p:tav tm="100000">
                                          <p:val>
                                            <p:strVal val="#ppt_w"/>
                                          </p:val>
                                        </p:tav>
                                      </p:tavLst>
                                    </p:anim>
                                    <p:anim calcmode="lin" valueType="num">
                                      <p:cBhvr>
                                        <p:cTn id="151" dur="250" fill="hold"/>
                                        <p:tgtEl>
                                          <p:spTgt spid="47"/>
                                        </p:tgtEl>
                                        <p:attrNameLst>
                                          <p:attrName>ppt_h</p:attrName>
                                        </p:attrNameLst>
                                      </p:cBhvr>
                                      <p:tavLst>
                                        <p:tav tm="0">
                                          <p:val>
                                            <p:fltVal val="0"/>
                                          </p:val>
                                        </p:tav>
                                        <p:tav tm="100000">
                                          <p:val>
                                            <p:strVal val="#ppt_h"/>
                                          </p:val>
                                        </p:tav>
                                      </p:tavLst>
                                    </p:anim>
                                    <p:animEffect transition="in" filter="fade">
                                      <p:cBhvr>
                                        <p:cTn id="152" dur="2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13" grpId="0" animBg="1"/>
      <p:bldP spid="13" grpId="1" animBg="1"/>
      <p:bldP spid="13" grpId="2" animBg="1"/>
      <p:bldP spid="14" grpId="0" animBg="1"/>
      <p:bldP spid="14" grpId="1" animBg="1"/>
      <p:bldP spid="14" grpId="2" animBg="1"/>
      <p:bldP spid="15" grpId="0" animBg="1"/>
      <p:bldP spid="15" grpId="1" animBg="1"/>
      <p:bldP spid="15" grpId="2" animBg="1"/>
      <p:bldP spid="38" grpId="0"/>
      <p:bldP spid="39" grpId="0"/>
      <p:bldP spid="40" grpId="0"/>
      <p:bldP spid="40" grpId="1"/>
      <p:bldP spid="40" grpId="2"/>
      <p:bldP spid="43" grpId="0"/>
      <p:bldP spid="44" grpId="0"/>
      <p:bldP spid="46" grpId="0"/>
      <p:bldP spid="47" grpId="0"/>
      <p:bldP spid="49" grpId="0"/>
      <p:bldP spid="50" grpId="0"/>
      <p:bldP spid="51" grpId="0"/>
      <p:bldP spid="52" grpId="0"/>
      <p:bldP spid="53" grpId="0"/>
      <p:bldP spid="5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
          <p:cNvGraphicFramePr/>
          <p:nvPr/>
        </p:nvGraphicFramePr>
        <p:xfrm>
          <a:off x="1012920" y="1472867"/>
          <a:ext cx="4337289" cy="4189997"/>
        </p:xfrm>
        <a:graphic>
          <a:graphicData uri="http://schemas.openxmlformats.org/drawingml/2006/chart">
            <c:chart xmlns:c="http://schemas.openxmlformats.org/drawingml/2006/chart" xmlns:r="http://schemas.openxmlformats.org/officeDocument/2006/relationships" r:id="rId3"/>
          </a:graphicData>
        </a:graphic>
      </p:graphicFrame>
      <p:sp>
        <p:nvSpPr>
          <p:cNvPr id="14" name="Rounded Rectangle 10"/>
          <p:cNvSpPr/>
          <p:nvPr/>
        </p:nvSpPr>
        <p:spPr>
          <a:xfrm>
            <a:off x="5863107" y="1602392"/>
            <a:ext cx="835049" cy="806826"/>
          </a:xfrm>
          <a:prstGeom prst="roundRect">
            <a:avLst/>
          </a:prstGeom>
          <a:solidFill>
            <a:schemeClr val="accent1"/>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cs typeface="Open Sans" panose="020B0606030504020204" pitchFamily="34" charset="0"/>
              </a:rPr>
              <a:t>55%</a:t>
            </a:r>
          </a:p>
        </p:txBody>
      </p:sp>
      <p:sp>
        <p:nvSpPr>
          <p:cNvPr id="15" name="Rounded Rectangle 11"/>
          <p:cNvSpPr/>
          <p:nvPr/>
        </p:nvSpPr>
        <p:spPr>
          <a:xfrm>
            <a:off x="5863107" y="2674251"/>
            <a:ext cx="835049" cy="806826"/>
          </a:xfrm>
          <a:prstGeom prst="roundRect">
            <a:avLst/>
          </a:prstGeom>
          <a:solidFill>
            <a:schemeClr val="accent2"/>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cs typeface="Open Sans" panose="020B0606030504020204" pitchFamily="34" charset="0"/>
              </a:rPr>
              <a:t>20%</a:t>
            </a:r>
          </a:p>
        </p:txBody>
      </p:sp>
      <p:sp>
        <p:nvSpPr>
          <p:cNvPr id="16" name="Rounded Rectangle 12"/>
          <p:cNvSpPr/>
          <p:nvPr/>
        </p:nvSpPr>
        <p:spPr>
          <a:xfrm>
            <a:off x="5863107" y="3718820"/>
            <a:ext cx="835049" cy="806826"/>
          </a:xfrm>
          <a:prstGeom prst="roundRect">
            <a:avLst/>
          </a:prstGeom>
          <a:solidFill>
            <a:schemeClr val="accent3"/>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cs typeface="Open Sans" panose="020B0606030504020204" pitchFamily="34" charset="0"/>
              </a:rPr>
              <a:t>15%</a:t>
            </a:r>
          </a:p>
        </p:txBody>
      </p:sp>
      <p:sp>
        <p:nvSpPr>
          <p:cNvPr id="17" name="Rounded Rectangle 13"/>
          <p:cNvSpPr/>
          <p:nvPr/>
        </p:nvSpPr>
        <p:spPr>
          <a:xfrm>
            <a:off x="5863107" y="4790680"/>
            <a:ext cx="835049" cy="806826"/>
          </a:xfrm>
          <a:prstGeom prst="roundRect">
            <a:avLst/>
          </a:prstGeom>
          <a:solidFill>
            <a:schemeClr val="bg1">
              <a:lumMod val="65000"/>
            </a:schemeClr>
          </a:solidFill>
          <a:ln>
            <a:noFill/>
          </a:ln>
          <a:effectLst>
            <a:outerShdw blurRad="2540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cs typeface="Open Sans" panose="020B0606030504020204" pitchFamily="34" charset="0"/>
              </a:rPr>
              <a:t>10%</a:t>
            </a:r>
          </a:p>
        </p:txBody>
      </p:sp>
      <p:sp>
        <p:nvSpPr>
          <p:cNvPr id="18" name="TextBox 16"/>
          <p:cNvSpPr txBox="1">
            <a:spLocks noChangeArrowheads="1"/>
          </p:cNvSpPr>
          <p:nvPr/>
        </p:nvSpPr>
        <p:spPr bwMode="auto">
          <a:xfrm>
            <a:off x="6845890" y="1582515"/>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19" name="矩形 18"/>
          <p:cNvSpPr/>
          <p:nvPr/>
        </p:nvSpPr>
        <p:spPr>
          <a:xfrm>
            <a:off x="6845890" y="1885998"/>
            <a:ext cx="3885640"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0" name="TextBox 16"/>
          <p:cNvSpPr txBox="1">
            <a:spLocks noChangeArrowheads="1"/>
          </p:cNvSpPr>
          <p:nvPr/>
        </p:nvSpPr>
        <p:spPr bwMode="auto">
          <a:xfrm>
            <a:off x="1671995" y="5679628"/>
            <a:ext cx="3019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右键单击图表改变数据</a:t>
            </a:r>
          </a:p>
        </p:txBody>
      </p:sp>
      <p:sp>
        <p:nvSpPr>
          <p:cNvPr id="23" name="TextBox 16"/>
          <p:cNvSpPr txBox="1">
            <a:spLocks noChangeArrowheads="1"/>
          </p:cNvSpPr>
          <p:nvPr/>
        </p:nvSpPr>
        <p:spPr bwMode="auto">
          <a:xfrm>
            <a:off x="6845890" y="2658209"/>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24" name="矩形 23"/>
          <p:cNvSpPr/>
          <p:nvPr/>
        </p:nvSpPr>
        <p:spPr>
          <a:xfrm>
            <a:off x="6845890" y="2961692"/>
            <a:ext cx="3885640"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29" name="TextBox 16"/>
          <p:cNvSpPr txBox="1">
            <a:spLocks noChangeArrowheads="1"/>
          </p:cNvSpPr>
          <p:nvPr/>
        </p:nvSpPr>
        <p:spPr bwMode="auto">
          <a:xfrm>
            <a:off x="6845890" y="3712811"/>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30" name="矩形 29"/>
          <p:cNvSpPr/>
          <p:nvPr/>
        </p:nvSpPr>
        <p:spPr>
          <a:xfrm>
            <a:off x="6845890" y="4016294"/>
            <a:ext cx="3885640"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32" name="TextBox 16"/>
          <p:cNvSpPr txBox="1">
            <a:spLocks noChangeArrowheads="1"/>
          </p:cNvSpPr>
          <p:nvPr/>
        </p:nvSpPr>
        <p:spPr bwMode="auto">
          <a:xfrm>
            <a:off x="6845890" y="4851013"/>
            <a:ext cx="20512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chemeClr val="tx1">
                    <a:lumMod val="75000"/>
                    <a:lumOff val="25000"/>
                  </a:schemeClr>
                </a:solidFill>
                <a:latin typeface="微软雅黑" panose="020B0503020204020204" pitchFamily="34" charset="-122"/>
              </a:rPr>
              <a:t>添加您的标题</a:t>
            </a:r>
          </a:p>
        </p:txBody>
      </p:sp>
      <p:sp>
        <p:nvSpPr>
          <p:cNvPr id="33" name="矩形 32"/>
          <p:cNvSpPr/>
          <p:nvPr/>
        </p:nvSpPr>
        <p:spPr>
          <a:xfrm>
            <a:off x="6845890" y="5154496"/>
            <a:ext cx="3885640" cy="523220"/>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p>
        </p:txBody>
      </p:sp>
      <p:sp>
        <p:nvSpPr>
          <p:cNvPr id="34" name="TextBox 16"/>
          <p:cNvSpPr txBox="1">
            <a:spLocks noChangeArrowheads="1"/>
          </p:cNvSpPr>
          <p:nvPr/>
        </p:nvSpPr>
        <p:spPr bwMode="auto">
          <a:xfrm>
            <a:off x="3362189" y="3448993"/>
            <a:ext cx="16180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bg1"/>
                </a:solidFill>
                <a:latin typeface="微软雅黑" panose="020B0503020204020204" pitchFamily="34" charset="-122"/>
              </a:rPr>
              <a:t>项目名称</a:t>
            </a:r>
          </a:p>
        </p:txBody>
      </p:sp>
      <p:sp>
        <p:nvSpPr>
          <p:cNvPr id="35" name="TextBox 16"/>
          <p:cNvSpPr txBox="1">
            <a:spLocks noChangeArrowheads="1"/>
          </p:cNvSpPr>
          <p:nvPr/>
        </p:nvSpPr>
        <p:spPr bwMode="auto">
          <a:xfrm>
            <a:off x="1388496" y="4045765"/>
            <a:ext cx="16180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bg1"/>
                </a:solidFill>
                <a:latin typeface="微软雅黑" panose="020B0503020204020204" pitchFamily="34" charset="-122"/>
              </a:rPr>
              <a:t>项目名称</a:t>
            </a:r>
          </a:p>
        </p:txBody>
      </p:sp>
      <p:sp>
        <p:nvSpPr>
          <p:cNvPr id="36" name="TextBox 16"/>
          <p:cNvSpPr txBox="1">
            <a:spLocks noChangeArrowheads="1"/>
          </p:cNvSpPr>
          <p:nvPr/>
        </p:nvSpPr>
        <p:spPr bwMode="auto">
          <a:xfrm>
            <a:off x="1220169" y="3013347"/>
            <a:ext cx="16180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bg1"/>
                </a:solidFill>
                <a:latin typeface="微软雅黑" panose="020B0503020204020204" pitchFamily="34" charset="-122"/>
              </a:rPr>
              <a:t>项目名称</a:t>
            </a:r>
          </a:p>
        </p:txBody>
      </p:sp>
      <p:sp>
        <p:nvSpPr>
          <p:cNvPr id="37" name="TextBox 16"/>
          <p:cNvSpPr txBox="1">
            <a:spLocks noChangeArrowheads="1"/>
          </p:cNvSpPr>
          <p:nvPr/>
        </p:nvSpPr>
        <p:spPr bwMode="auto">
          <a:xfrm>
            <a:off x="2661825" y="1552447"/>
            <a:ext cx="492443" cy="168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spcBef>
                <a:spcPct val="20000"/>
              </a:spcBef>
              <a:buChar char="•"/>
              <a:defRPr sz="2000">
                <a:solidFill>
                  <a:schemeClr val="accent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b="1" dirty="0">
                <a:solidFill>
                  <a:schemeClr val="bg1"/>
                </a:solidFill>
                <a:latin typeface="微软雅黑" panose="020B0503020204020204" pitchFamily="34" charset="-122"/>
              </a:rPr>
              <a:t>项目名称</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20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40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60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35" presetClass="path" presetSubtype="0" accel="50000" decel="50000" fill="hold" grpId="1" nodeType="withEffect">
                                      <p:stCondLst>
                                        <p:cond delay="0"/>
                                      </p:stCondLst>
                                      <p:childTnLst>
                                        <p:animMotion origin="layout" path="M 2.91667E-6 2.59259E-6 L 0.34596 2.59259E-6 " pathEditMode="relative" rAng="0" ptsTypes="AA">
                                          <p:cBhvr>
                                            <p:cTn id="38" dur="1000" spd="-100000" fill="hold"/>
                                            <p:tgtEl>
                                              <p:spTgt spid="20"/>
                                            </p:tgtEl>
                                            <p:attrNameLst>
                                              <p:attrName>ppt_x</p:attrName>
                                              <p:attrName>ppt_y</p:attrName>
                                            </p:attrNameLst>
                                          </p:cBhvr>
                                          <p:rCtr x="17292" y="0"/>
                                        </p:animMotion>
                                      </p:childTnLst>
                                    </p:cTn>
                                  </p:par>
                                </p:childTnLst>
                              </p:cTn>
                            </p:par>
                            <p:par>
                              <p:cTn id="39" fill="hold">
                                <p:stCondLst>
                                  <p:cond delay="1500"/>
                                </p:stCondLst>
                                <p:childTnLst>
                                  <p:par>
                                    <p:cTn id="40" presetID="2" presetClass="entr" presetSubtype="2" fill="hold" grpId="0" nodeType="afterEffect" p14:presetBounceEnd="50000">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14:bounceEnd="50000">
                                          <p:cBhvr additive="base">
                                            <p:cTn id="42" dur="5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43" dur="500" fill="hold"/>
                                            <p:tgtEl>
                                              <p:spTgt spid="14"/>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2500"/>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 calcmode="lin" valueType="num">
                                          <p:cBhvr>
                                            <p:cTn id="53" dur="250" fill="hold"/>
                                            <p:tgtEl>
                                              <p:spTgt spid="19"/>
                                            </p:tgtEl>
                                            <p:attrNameLst>
                                              <p:attrName>ppt_w</p:attrName>
                                            </p:attrNameLst>
                                          </p:cBhvr>
                                          <p:tavLst>
                                            <p:tav tm="0">
                                              <p:val>
                                                <p:fltVal val="0"/>
                                              </p:val>
                                            </p:tav>
                                            <p:tav tm="100000">
                                              <p:val>
                                                <p:strVal val="#ppt_w"/>
                                              </p:val>
                                            </p:tav>
                                          </p:tavLst>
                                        </p:anim>
                                        <p:anim calcmode="lin" valueType="num">
                                          <p:cBhvr>
                                            <p:cTn id="54" dur="250" fill="hold"/>
                                            <p:tgtEl>
                                              <p:spTgt spid="19"/>
                                            </p:tgtEl>
                                            <p:attrNameLst>
                                              <p:attrName>ppt_h</p:attrName>
                                            </p:attrNameLst>
                                          </p:cBhvr>
                                          <p:tavLst>
                                            <p:tav tm="0">
                                              <p:val>
                                                <p:fltVal val="0"/>
                                              </p:val>
                                            </p:tav>
                                            <p:tav tm="100000">
                                              <p:val>
                                                <p:strVal val="#ppt_h"/>
                                              </p:val>
                                            </p:tav>
                                          </p:tavLst>
                                        </p:anim>
                                        <p:animEffect transition="in" filter="fade">
                                          <p:cBhvr>
                                            <p:cTn id="55" dur="250"/>
                                            <p:tgtEl>
                                              <p:spTgt spid="19"/>
                                            </p:tgtEl>
                                          </p:cBhvr>
                                        </p:animEffect>
                                      </p:childTnLst>
                                    </p:cTn>
                                  </p:par>
                                </p:childTnLst>
                              </p:cTn>
                            </p:par>
                            <p:par>
                              <p:cTn id="56" fill="hold">
                                <p:stCondLst>
                                  <p:cond delay="4775"/>
                                </p:stCondLst>
                                <p:childTnLst>
                                  <p:par>
                                    <p:cTn id="57" presetID="2" presetClass="entr" presetSubtype="2" fill="hold" grpId="0" nodeType="afterEffect" p14:presetBounceEnd="50000">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14:bounceEnd="50000">
                                          <p:cBhvr additive="base">
                                            <p:cTn id="59" dur="5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60" dur="500" fill="hold"/>
                                            <p:tgtEl>
                                              <p:spTgt spid="15"/>
                                            </p:tgtEl>
                                            <p:attrNameLst>
                                              <p:attrName>ppt_y</p:attrName>
                                            </p:attrNameLst>
                                          </p:cBhvr>
                                          <p:tavLst>
                                            <p:tav tm="0">
                                              <p:val>
                                                <p:strVal val="#ppt_y"/>
                                              </p:val>
                                            </p:tav>
                                            <p:tav tm="100000">
                                              <p:val>
                                                <p:strVal val="#ppt_y"/>
                                              </p:val>
                                            </p:tav>
                                          </p:tavLst>
                                        </p:anim>
                                      </p:childTnLst>
                                    </p:cTn>
                                  </p:par>
                                </p:childTnLst>
                              </p:cTn>
                            </p:par>
                            <p:par>
                              <p:cTn id="61" fill="hold">
                                <p:stCondLst>
                                  <p:cond delay="5275"/>
                                </p:stCondLst>
                                <p:childTnLst>
                                  <p:par>
                                    <p:cTn id="62" presetID="53" presetClass="entr" presetSubtype="16"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Effect transition="in" filter="fade">
                                          <p:cBhvr>
                                            <p:cTn id="66" dur="500"/>
                                            <p:tgtEl>
                                              <p:spTgt spid="23"/>
                                            </p:tgtEl>
                                          </p:cBhvr>
                                        </p:animEffect>
                                      </p:childTnLst>
                                    </p:cTn>
                                  </p:par>
                                </p:childTnLst>
                              </p:cTn>
                            </p:par>
                            <p:par>
                              <p:cTn id="67" fill="hold">
                                <p:stCondLst>
                                  <p:cond delay="5775"/>
                                </p:stCondLst>
                                <p:childTnLst>
                                  <p:par>
                                    <p:cTn id="68" presetID="53" presetClass="entr" presetSubtype="16"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250" fill="hold"/>
                                            <p:tgtEl>
                                              <p:spTgt spid="24"/>
                                            </p:tgtEl>
                                            <p:attrNameLst>
                                              <p:attrName>ppt_w</p:attrName>
                                            </p:attrNameLst>
                                          </p:cBhvr>
                                          <p:tavLst>
                                            <p:tav tm="0">
                                              <p:val>
                                                <p:fltVal val="0"/>
                                              </p:val>
                                            </p:tav>
                                            <p:tav tm="100000">
                                              <p:val>
                                                <p:strVal val="#ppt_w"/>
                                              </p:val>
                                            </p:tav>
                                          </p:tavLst>
                                        </p:anim>
                                        <p:anim calcmode="lin" valueType="num">
                                          <p:cBhvr>
                                            <p:cTn id="71" dur="250" fill="hold"/>
                                            <p:tgtEl>
                                              <p:spTgt spid="24"/>
                                            </p:tgtEl>
                                            <p:attrNameLst>
                                              <p:attrName>ppt_h</p:attrName>
                                            </p:attrNameLst>
                                          </p:cBhvr>
                                          <p:tavLst>
                                            <p:tav tm="0">
                                              <p:val>
                                                <p:fltVal val="0"/>
                                              </p:val>
                                            </p:tav>
                                            <p:tav tm="100000">
                                              <p:val>
                                                <p:strVal val="#ppt_h"/>
                                              </p:val>
                                            </p:tav>
                                          </p:tavLst>
                                        </p:anim>
                                        <p:animEffect transition="in" filter="fade">
                                          <p:cBhvr>
                                            <p:cTn id="72" dur="250"/>
                                            <p:tgtEl>
                                              <p:spTgt spid="24"/>
                                            </p:tgtEl>
                                          </p:cBhvr>
                                        </p:animEffect>
                                      </p:childTnLst>
                                    </p:cTn>
                                  </p:par>
                                </p:childTnLst>
                              </p:cTn>
                            </p:par>
                            <p:par>
                              <p:cTn id="73" fill="hold">
                                <p:stCondLst>
                                  <p:cond delay="6949"/>
                                </p:stCondLst>
                                <p:childTnLst>
                                  <p:par>
                                    <p:cTn id="74" presetID="2" presetClass="entr" presetSubtype="2" fill="hold" grpId="0" nodeType="afterEffect" p14:presetBounceEnd="50000">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14:bounceEnd="50000">
                                          <p:cBhvr additive="base">
                                            <p:cTn id="76" dur="500" fill="hold"/>
                                            <p:tgtEl>
                                              <p:spTgt spid="16"/>
                                            </p:tgtEl>
                                            <p:attrNameLst>
                                              <p:attrName>ppt_x</p:attrName>
                                            </p:attrNameLst>
                                          </p:cBhvr>
                                          <p:tavLst>
                                            <p:tav tm="0">
                                              <p:val>
                                                <p:strVal val="1+#ppt_w/2"/>
                                              </p:val>
                                            </p:tav>
                                            <p:tav tm="100000">
                                              <p:val>
                                                <p:strVal val="#ppt_x"/>
                                              </p:val>
                                            </p:tav>
                                          </p:tavLst>
                                        </p:anim>
                                        <p:anim calcmode="lin" valueType="num" p14:bounceEnd="50000">
                                          <p:cBhvr additive="base">
                                            <p:cTn id="77" dur="500" fill="hold"/>
                                            <p:tgtEl>
                                              <p:spTgt spid="16"/>
                                            </p:tgtEl>
                                            <p:attrNameLst>
                                              <p:attrName>ppt_y</p:attrName>
                                            </p:attrNameLst>
                                          </p:cBhvr>
                                          <p:tavLst>
                                            <p:tav tm="0">
                                              <p:val>
                                                <p:strVal val="#ppt_y"/>
                                              </p:val>
                                            </p:tav>
                                            <p:tav tm="100000">
                                              <p:val>
                                                <p:strVal val="#ppt_y"/>
                                              </p:val>
                                            </p:tav>
                                          </p:tavLst>
                                        </p:anim>
                                      </p:childTnLst>
                                    </p:cTn>
                                  </p:par>
                                </p:childTnLst>
                              </p:cTn>
                            </p:par>
                            <p:par>
                              <p:cTn id="78" fill="hold">
                                <p:stCondLst>
                                  <p:cond delay="7449"/>
                                </p:stCondLst>
                                <p:childTnLst>
                                  <p:par>
                                    <p:cTn id="79" presetID="53" presetClass="entr" presetSubtype="16"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500" fill="hold"/>
                                            <p:tgtEl>
                                              <p:spTgt spid="29"/>
                                            </p:tgtEl>
                                            <p:attrNameLst>
                                              <p:attrName>ppt_w</p:attrName>
                                            </p:attrNameLst>
                                          </p:cBhvr>
                                          <p:tavLst>
                                            <p:tav tm="0">
                                              <p:val>
                                                <p:fltVal val="0"/>
                                              </p:val>
                                            </p:tav>
                                            <p:tav tm="100000">
                                              <p:val>
                                                <p:strVal val="#ppt_w"/>
                                              </p:val>
                                            </p:tav>
                                          </p:tavLst>
                                        </p:anim>
                                        <p:anim calcmode="lin" valueType="num">
                                          <p:cBhvr>
                                            <p:cTn id="82" dur="500" fill="hold"/>
                                            <p:tgtEl>
                                              <p:spTgt spid="29"/>
                                            </p:tgtEl>
                                            <p:attrNameLst>
                                              <p:attrName>ppt_h</p:attrName>
                                            </p:attrNameLst>
                                          </p:cBhvr>
                                          <p:tavLst>
                                            <p:tav tm="0">
                                              <p:val>
                                                <p:fltVal val="0"/>
                                              </p:val>
                                            </p:tav>
                                            <p:tav tm="100000">
                                              <p:val>
                                                <p:strVal val="#ppt_h"/>
                                              </p:val>
                                            </p:tav>
                                          </p:tavLst>
                                        </p:anim>
                                        <p:animEffect transition="in" filter="fade">
                                          <p:cBhvr>
                                            <p:cTn id="83" dur="500"/>
                                            <p:tgtEl>
                                              <p:spTgt spid="29"/>
                                            </p:tgtEl>
                                          </p:cBhvr>
                                        </p:animEffect>
                                      </p:childTnLst>
                                    </p:cTn>
                                  </p:par>
                                </p:childTnLst>
                              </p:cTn>
                            </p:par>
                            <p:par>
                              <p:cTn id="84" fill="hold">
                                <p:stCondLst>
                                  <p:cond delay="7949"/>
                                </p:stCondLst>
                                <p:childTnLst>
                                  <p:par>
                                    <p:cTn id="85" presetID="53" presetClass="entr" presetSubtype="16" fill="hold" grpId="0" nodeType="afterEffect">
                                      <p:stCondLst>
                                        <p:cond delay="0"/>
                                      </p:stCondLst>
                                      <p:iterate type="lt">
                                        <p:tmPct val="10000"/>
                                      </p:iterate>
                                      <p:childTnLst>
                                        <p:set>
                                          <p:cBhvr>
                                            <p:cTn id="86" dur="1" fill="hold">
                                              <p:stCondLst>
                                                <p:cond delay="0"/>
                                              </p:stCondLst>
                                            </p:cTn>
                                            <p:tgtEl>
                                              <p:spTgt spid="30"/>
                                            </p:tgtEl>
                                            <p:attrNameLst>
                                              <p:attrName>style.visibility</p:attrName>
                                            </p:attrNameLst>
                                          </p:cBhvr>
                                          <p:to>
                                            <p:strVal val="visible"/>
                                          </p:to>
                                        </p:set>
                                        <p:anim calcmode="lin" valueType="num">
                                          <p:cBhvr>
                                            <p:cTn id="87" dur="250" fill="hold"/>
                                            <p:tgtEl>
                                              <p:spTgt spid="30"/>
                                            </p:tgtEl>
                                            <p:attrNameLst>
                                              <p:attrName>ppt_w</p:attrName>
                                            </p:attrNameLst>
                                          </p:cBhvr>
                                          <p:tavLst>
                                            <p:tav tm="0">
                                              <p:val>
                                                <p:fltVal val="0"/>
                                              </p:val>
                                            </p:tav>
                                            <p:tav tm="100000">
                                              <p:val>
                                                <p:strVal val="#ppt_w"/>
                                              </p:val>
                                            </p:tav>
                                          </p:tavLst>
                                        </p:anim>
                                        <p:anim calcmode="lin" valueType="num">
                                          <p:cBhvr>
                                            <p:cTn id="88" dur="250" fill="hold"/>
                                            <p:tgtEl>
                                              <p:spTgt spid="30"/>
                                            </p:tgtEl>
                                            <p:attrNameLst>
                                              <p:attrName>ppt_h</p:attrName>
                                            </p:attrNameLst>
                                          </p:cBhvr>
                                          <p:tavLst>
                                            <p:tav tm="0">
                                              <p:val>
                                                <p:fltVal val="0"/>
                                              </p:val>
                                            </p:tav>
                                            <p:tav tm="100000">
                                              <p:val>
                                                <p:strVal val="#ppt_h"/>
                                              </p:val>
                                            </p:tav>
                                          </p:tavLst>
                                        </p:anim>
                                        <p:animEffect transition="in" filter="fade">
                                          <p:cBhvr>
                                            <p:cTn id="89" dur="250"/>
                                            <p:tgtEl>
                                              <p:spTgt spid="30"/>
                                            </p:tgtEl>
                                          </p:cBhvr>
                                        </p:animEffect>
                                      </p:childTnLst>
                                    </p:cTn>
                                  </p:par>
                                </p:childTnLst>
                              </p:cTn>
                            </p:par>
                            <p:par>
                              <p:cTn id="90" fill="hold">
                                <p:stCondLst>
                                  <p:cond delay="9125"/>
                                </p:stCondLst>
                                <p:childTnLst>
                                  <p:par>
                                    <p:cTn id="91" presetID="2" presetClass="entr" presetSubtype="2" fill="hold" grpId="0" nodeType="afterEffect" p14:presetBounceEnd="50000">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14:bounceEnd="50000">
                                          <p:cBhvr additive="base">
                                            <p:cTn id="93" dur="5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94" dur="500" fill="hold"/>
                                            <p:tgtEl>
                                              <p:spTgt spid="17"/>
                                            </p:tgtEl>
                                            <p:attrNameLst>
                                              <p:attrName>ppt_y</p:attrName>
                                            </p:attrNameLst>
                                          </p:cBhvr>
                                          <p:tavLst>
                                            <p:tav tm="0">
                                              <p:val>
                                                <p:strVal val="#ppt_y"/>
                                              </p:val>
                                            </p:tav>
                                            <p:tav tm="100000">
                                              <p:val>
                                                <p:strVal val="#ppt_y"/>
                                              </p:val>
                                            </p:tav>
                                          </p:tavLst>
                                        </p:anim>
                                      </p:childTnLst>
                                    </p:cTn>
                                  </p:par>
                                </p:childTnLst>
                              </p:cTn>
                            </p:par>
                            <p:par>
                              <p:cTn id="95" fill="hold">
                                <p:stCondLst>
                                  <p:cond delay="9625"/>
                                </p:stCondLst>
                                <p:childTnLst>
                                  <p:par>
                                    <p:cTn id="96" presetID="53" presetClass="entr" presetSubtype="16" fill="hold" grpId="0" nodeType="after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p:cTn id="98" dur="500" fill="hold"/>
                                            <p:tgtEl>
                                              <p:spTgt spid="32"/>
                                            </p:tgtEl>
                                            <p:attrNameLst>
                                              <p:attrName>ppt_w</p:attrName>
                                            </p:attrNameLst>
                                          </p:cBhvr>
                                          <p:tavLst>
                                            <p:tav tm="0">
                                              <p:val>
                                                <p:fltVal val="0"/>
                                              </p:val>
                                            </p:tav>
                                            <p:tav tm="100000">
                                              <p:val>
                                                <p:strVal val="#ppt_w"/>
                                              </p:val>
                                            </p:tav>
                                          </p:tavLst>
                                        </p:anim>
                                        <p:anim calcmode="lin" valueType="num">
                                          <p:cBhvr>
                                            <p:cTn id="99" dur="500" fill="hold"/>
                                            <p:tgtEl>
                                              <p:spTgt spid="32"/>
                                            </p:tgtEl>
                                            <p:attrNameLst>
                                              <p:attrName>ppt_h</p:attrName>
                                            </p:attrNameLst>
                                          </p:cBhvr>
                                          <p:tavLst>
                                            <p:tav tm="0">
                                              <p:val>
                                                <p:fltVal val="0"/>
                                              </p:val>
                                            </p:tav>
                                            <p:tav tm="100000">
                                              <p:val>
                                                <p:strVal val="#ppt_h"/>
                                              </p:val>
                                            </p:tav>
                                          </p:tavLst>
                                        </p:anim>
                                        <p:animEffect transition="in" filter="fade">
                                          <p:cBhvr>
                                            <p:cTn id="100" dur="500"/>
                                            <p:tgtEl>
                                              <p:spTgt spid="32"/>
                                            </p:tgtEl>
                                          </p:cBhvr>
                                        </p:animEffect>
                                      </p:childTnLst>
                                    </p:cTn>
                                  </p:par>
                                </p:childTnLst>
                              </p:cTn>
                            </p:par>
                            <p:par>
                              <p:cTn id="101" fill="hold">
                                <p:stCondLst>
                                  <p:cond delay="10125"/>
                                </p:stCondLst>
                                <p:childTnLst>
                                  <p:par>
                                    <p:cTn id="102" presetID="53" presetClass="entr" presetSubtype="16" fill="hold" grpId="0" nodeType="afterEffect">
                                      <p:stCondLst>
                                        <p:cond delay="0"/>
                                      </p:stCondLst>
                                      <p:iterate type="lt">
                                        <p:tmPct val="10000"/>
                                      </p:iterate>
                                      <p:childTnLst>
                                        <p:set>
                                          <p:cBhvr>
                                            <p:cTn id="103" dur="1" fill="hold">
                                              <p:stCondLst>
                                                <p:cond delay="0"/>
                                              </p:stCondLst>
                                            </p:cTn>
                                            <p:tgtEl>
                                              <p:spTgt spid="33"/>
                                            </p:tgtEl>
                                            <p:attrNameLst>
                                              <p:attrName>style.visibility</p:attrName>
                                            </p:attrNameLst>
                                          </p:cBhvr>
                                          <p:to>
                                            <p:strVal val="visible"/>
                                          </p:to>
                                        </p:set>
                                        <p:anim calcmode="lin" valueType="num">
                                          <p:cBhvr>
                                            <p:cTn id="104" dur="250" fill="hold"/>
                                            <p:tgtEl>
                                              <p:spTgt spid="33"/>
                                            </p:tgtEl>
                                            <p:attrNameLst>
                                              <p:attrName>ppt_w</p:attrName>
                                            </p:attrNameLst>
                                          </p:cBhvr>
                                          <p:tavLst>
                                            <p:tav tm="0">
                                              <p:val>
                                                <p:fltVal val="0"/>
                                              </p:val>
                                            </p:tav>
                                            <p:tav tm="100000">
                                              <p:val>
                                                <p:strVal val="#ppt_w"/>
                                              </p:val>
                                            </p:tav>
                                          </p:tavLst>
                                        </p:anim>
                                        <p:anim calcmode="lin" valueType="num">
                                          <p:cBhvr>
                                            <p:cTn id="105" dur="250" fill="hold"/>
                                            <p:tgtEl>
                                              <p:spTgt spid="33"/>
                                            </p:tgtEl>
                                            <p:attrNameLst>
                                              <p:attrName>ppt_h</p:attrName>
                                            </p:attrNameLst>
                                          </p:cBhvr>
                                          <p:tavLst>
                                            <p:tav tm="0">
                                              <p:val>
                                                <p:fltVal val="0"/>
                                              </p:val>
                                            </p:tav>
                                            <p:tav tm="100000">
                                              <p:val>
                                                <p:strVal val="#ppt_h"/>
                                              </p:val>
                                            </p:tav>
                                          </p:tavLst>
                                        </p:anim>
                                        <p:animEffect transition="in" filter="fade">
                                          <p:cBhvr>
                                            <p:cTn id="106" dur="2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4" grpId="0" animBg="1"/>
          <p:bldP spid="15" grpId="0" animBg="1"/>
          <p:bldP spid="16" grpId="0" animBg="1"/>
          <p:bldP spid="17" grpId="0" animBg="1"/>
          <p:bldP spid="18" grpId="0"/>
          <p:bldP spid="19" grpId="0"/>
          <p:bldP spid="20" grpId="0"/>
          <p:bldP spid="20" grpId="1"/>
          <p:bldP spid="23" grpId="0"/>
          <p:bldP spid="24" grpId="0"/>
          <p:bldP spid="29" grpId="0"/>
          <p:bldP spid="30" grpId="0"/>
          <p:bldP spid="32" grpId="0"/>
          <p:bldP spid="33" grpId="0"/>
          <p:bldP spid="34"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20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40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60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35" presetClass="path" presetSubtype="0" accel="50000" decel="50000" fill="hold" grpId="1" nodeType="withEffect">
                                      <p:stCondLst>
                                        <p:cond delay="0"/>
                                      </p:stCondLst>
                                      <p:childTnLst>
                                        <p:animMotion origin="layout" path="M 2.91667E-6 2.59259E-6 L 0.34596 2.59259E-6 " pathEditMode="relative" rAng="0" ptsTypes="AA">
                                          <p:cBhvr>
                                            <p:cTn id="38" dur="1000" spd="-100000" fill="hold"/>
                                            <p:tgtEl>
                                              <p:spTgt spid="20"/>
                                            </p:tgtEl>
                                            <p:attrNameLst>
                                              <p:attrName>ppt_x</p:attrName>
                                              <p:attrName>ppt_y</p:attrName>
                                            </p:attrNameLst>
                                          </p:cBhvr>
                                          <p:rCtr x="17292" y="0"/>
                                        </p:animMotion>
                                      </p:childTnLst>
                                    </p:cTn>
                                  </p:par>
                                </p:childTnLst>
                              </p:cTn>
                            </p:par>
                            <p:par>
                              <p:cTn id="39" fill="hold">
                                <p:stCondLst>
                                  <p:cond delay="1500"/>
                                </p:stCondLst>
                                <p:childTnLst>
                                  <p:par>
                                    <p:cTn id="40" presetID="2" presetClass="entr" presetSubtype="2"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1+#ppt_w/2"/>
                                              </p:val>
                                            </p:tav>
                                            <p:tav tm="100000">
                                              <p:val>
                                                <p:strVal val="#ppt_x"/>
                                              </p:val>
                                            </p:tav>
                                          </p:tavLst>
                                        </p:anim>
                                        <p:anim calcmode="lin" valueType="num">
                                          <p:cBhvr additive="base">
                                            <p:cTn id="43" dur="500" fill="hold"/>
                                            <p:tgtEl>
                                              <p:spTgt spid="14"/>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2500"/>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 calcmode="lin" valueType="num">
                                          <p:cBhvr>
                                            <p:cTn id="53" dur="250" fill="hold"/>
                                            <p:tgtEl>
                                              <p:spTgt spid="19"/>
                                            </p:tgtEl>
                                            <p:attrNameLst>
                                              <p:attrName>ppt_w</p:attrName>
                                            </p:attrNameLst>
                                          </p:cBhvr>
                                          <p:tavLst>
                                            <p:tav tm="0">
                                              <p:val>
                                                <p:fltVal val="0"/>
                                              </p:val>
                                            </p:tav>
                                            <p:tav tm="100000">
                                              <p:val>
                                                <p:strVal val="#ppt_w"/>
                                              </p:val>
                                            </p:tav>
                                          </p:tavLst>
                                        </p:anim>
                                        <p:anim calcmode="lin" valueType="num">
                                          <p:cBhvr>
                                            <p:cTn id="54" dur="250" fill="hold"/>
                                            <p:tgtEl>
                                              <p:spTgt spid="19"/>
                                            </p:tgtEl>
                                            <p:attrNameLst>
                                              <p:attrName>ppt_h</p:attrName>
                                            </p:attrNameLst>
                                          </p:cBhvr>
                                          <p:tavLst>
                                            <p:tav tm="0">
                                              <p:val>
                                                <p:fltVal val="0"/>
                                              </p:val>
                                            </p:tav>
                                            <p:tav tm="100000">
                                              <p:val>
                                                <p:strVal val="#ppt_h"/>
                                              </p:val>
                                            </p:tav>
                                          </p:tavLst>
                                        </p:anim>
                                        <p:animEffect transition="in" filter="fade">
                                          <p:cBhvr>
                                            <p:cTn id="55" dur="250"/>
                                            <p:tgtEl>
                                              <p:spTgt spid="19"/>
                                            </p:tgtEl>
                                          </p:cBhvr>
                                        </p:animEffect>
                                      </p:childTnLst>
                                    </p:cTn>
                                  </p:par>
                                </p:childTnLst>
                              </p:cTn>
                            </p:par>
                            <p:par>
                              <p:cTn id="56" fill="hold">
                                <p:stCondLst>
                                  <p:cond delay="4775"/>
                                </p:stCondLst>
                                <p:childTnLst>
                                  <p:par>
                                    <p:cTn id="57" presetID="2" presetClass="entr" presetSubtype="2"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1+#ppt_w/2"/>
                                              </p:val>
                                            </p:tav>
                                            <p:tav tm="100000">
                                              <p:val>
                                                <p:strVal val="#ppt_x"/>
                                              </p:val>
                                            </p:tav>
                                          </p:tavLst>
                                        </p:anim>
                                        <p:anim calcmode="lin" valueType="num">
                                          <p:cBhvr additive="base">
                                            <p:cTn id="60" dur="500" fill="hold"/>
                                            <p:tgtEl>
                                              <p:spTgt spid="15"/>
                                            </p:tgtEl>
                                            <p:attrNameLst>
                                              <p:attrName>ppt_y</p:attrName>
                                            </p:attrNameLst>
                                          </p:cBhvr>
                                          <p:tavLst>
                                            <p:tav tm="0">
                                              <p:val>
                                                <p:strVal val="#ppt_y"/>
                                              </p:val>
                                            </p:tav>
                                            <p:tav tm="100000">
                                              <p:val>
                                                <p:strVal val="#ppt_y"/>
                                              </p:val>
                                            </p:tav>
                                          </p:tavLst>
                                        </p:anim>
                                      </p:childTnLst>
                                    </p:cTn>
                                  </p:par>
                                </p:childTnLst>
                              </p:cTn>
                            </p:par>
                            <p:par>
                              <p:cTn id="61" fill="hold">
                                <p:stCondLst>
                                  <p:cond delay="5275"/>
                                </p:stCondLst>
                                <p:childTnLst>
                                  <p:par>
                                    <p:cTn id="62" presetID="53" presetClass="entr" presetSubtype="16"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Effect transition="in" filter="fade">
                                          <p:cBhvr>
                                            <p:cTn id="66" dur="500"/>
                                            <p:tgtEl>
                                              <p:spTgt spid="23"/>
                                            </p:tgtEl>
                                          </p:cBhvr>
                                        </p:animEffect>
                                      </p:childTnLst>
                                    </p:cTn>
                                  </p:par>
                                </p:childTnLst>
                              </p:cTn>
                            </p:par>
                            <p:par>
                              <p:cTn id="67" fill="hold">
                                <p:stCondLst>
                                  <p:cond delay="5775"/>
                                </p:stCondLst>
                                <p:childTnLst>
                                  <p:par>
                                    <p:cTn id="68" presetID="53" presetClass="entr" presetSubtype="16"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250" fill="hold"/>
                                            <p:tgtEl>
                                              <p:spTgt spid="24"/>
                                            </p:tgtEl>
                                            <p:attrNameLst>
                                              <p:attrName>ppt_w</p:attrName>
                                            </p:attrNameLst>
                                          </p:cBhvr>
                                          <p:tavLst>
                                            <p:tav tm="0">
                                              <p:val>
                                                <p:fltVal val="0"/>
                                              </p:val>
                                            </p:tav>
                                            <p:tav tm="100000">
                                              <p:val>
                                                <p:strVal val="#ppt_w"/>
                                              </p:val>
                                            </p:tav>
                                          </p:tavLst>
                                        </p:anim>
                                        <p:anim calcmode="lin" valueType="num">
                                          <p:cBhvr>
                                            <p:cTn id="71" dur="250" fill="hold"/>
                                            <p:tgtEl>
                                              <p:spTgt spid="24"/>
                                            </p:tgtEl>
                                            <p:attrNameLst>
                                              <p:attrName>ppt_h</p:attrName>
                                            </p:attrNameLst>
                                          </p:cBhvr>
                                          <p:tavLst>
                                            <p:tav tm="0">
                                              <p:val>
                                                <p:fltVal val="0"/>
                                              </p:val>
                                            </p:tav>
                                            <p:tav tm="100000">
                                              <p:val>
                                                <p:strVal val="#ppt_h"/>
                                              </p:val>
                                            </p:tav>
                                          </p:tavLst>
                                        </p:anim>
                                        <p:animEffect transition="in" filter="fade">
                                          <p:cBhvr>
                                            <p:cTn id="72" dur="250"/>
                                            <p:tgtEl>
                                              <p:spTgt spid="24"/>
                                            </p:tgtEl>
                                          </p:cBhvr>
                                        </p:animEffect>
                                      </p:childTnLst>
                                    </p:cTn>
                                  </p:par>
                                </p:childTnLst>
                              </p:cTn>
                            </p:par>
                            <p:par>
                              <p:cTn id="73" fill="hold">
                                <p:stCondLst>
                                  <p:cond delay="6949"/>
                                </p:stCondLst>
                                <p:childTnLst>
                                  <p:par>
                                    <p:cTn id="74" presetID="2" presetClass="entr" presetSubtype="2"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fill="hold"/>
                                            <p:tgtEl>
                                              <p:spTgt spid="16"/>
                                            </p:tgtEl>
                                            <p:attrNameLst>
                                              <p:attrName>ppt_x</p:attrName>
                                            </p:attrNameLst>
                                          </p:cBhvr>
                                          <p:tavLst>
                                            <p:tav tm="0">
                                              <p:val>
                                                <p:strVal val="1+#ppt_w/2"/>
                                              </p:val>
                                            </p:tav>
                                            <p:tav tm="100000">
                                              <p:val>
                                                <p:strVal val="#ppt_x"/>
                                              </p:val>
                                            </p:tav>
                                          </p:tavLst>
                                        </p:anim>
                                        <p:anim calcmode="lin" valueType="num">
                                          <p:cBhvr additive="base">
                                            <p:cTn id="77" dur="500" fill="hold"/>
                                            <p:tgtEl>
                                              <p:spTgt spid="16"/>
                                            </p:tgtEl>
                                            <p:attrNameLst>
                                              <p:attrName>ppt_y</p:attrName>
                                            </p:attrNameLst>
                                          </p:cBhvr>
                                          <p:tavLst>
                                            <p:tav tm="0">
                                              <p:val>
                                                <p:strVal val="#ppt_y"/>
                                              </p:val>
                                            </p:tav>
                                            <p:tav tm="100000">
                                              <p:val>
                                                <p:strVal val="#ppt_y"/>
                                              </p:val>
                                            </p:tav>
                                          </p:tavLst>
                                        </p:anim>
                                      </p:childTnLst>
                                    </p:cTn>
                                  </p:par>
                                </p:childTnLst>
                              </p:cTn>
                            </p:par>
                            <p:par>
                              <p:cTn id="78" fill="hold">
                                <p:stCondLst>
                                  <p:cond delay="7449"/>
                                </p:stCondLst>
                                <p:childTnLst>
                                  <p:par>
                                    <p:cTn id="79" presetID="53" presetClass="entr" presetSubtype="16"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500" fill="hold"/>
                                            <p:tgtEl>
                                              <p:spTgt spid="29"/>
                                            </p:tgtEl>
                                            <p:attrNameLst>
                                              <p:attrName>ppt_w</p:attrName>
                                            </p:attrNameLst>
                                          </p:cBhvr>
                                          <p:tavLst>
                                            <p:tav tm="0">
                                              <p:val>
                                                <p:fltVal val="0"/>
                                              </p:val>
                                            </p:tav>
                                            <p:tav tm="100000">
                                              <p:val>
                                                <p:strVal val="#ppt_w"/>
                                              </p:val>
                                            </p:tav>
                                          </p:tavLst>
                                        </p:anim>
                                        <p:anim calcmode="lin" valueType="num">
                                          <p:cBhvr>
                                            <p:cTn id="82" dur="500" fill="hold"/>
                                            <p:tgtEl>
                                              <p:spTgt spid="29"/>
                                            </p:tgtEl>
                                            <p:attrNameLst>
                                              <p:attrName>ppt_h</p:attrName>
                                            </p:attrNameLst>
                                          </p:cBhvr>
                                          <p:tavLst>
                                            <p:tav tm="0">
                                              <p:val>
                                                <p:fltVal val="0"/>
                                              </p:val>
                                            </p:tav>
                                            <p:tav tm="100000">
                                              <p:val>
                                                <p:strVal val="#ppt_h"/>
                                              </p:val>
                                            </p:tav>
                                          </p:tavLst>
                                        </p:anim>
                                        <p:animEffect transition="in" filter="fade">
                                          <p:cBhvr>
                                            <p:cTn id="83" dur="500"/>
                                            <p:tgtEl>
                                              <p:spTgt spid="29"/>
                                            </p:tgtEl>
                                          </p:cBhvr>
                                        </p:animEffect>
                                      </p:childTnLst>
                                    </p:cTn>
                                  </p:par>
                                </p:childTnLst>
                              </p:cTn>
                            </p:par>
                            <p:par>
                              <p:cTn id="84" fill="hold">
                                <p:stCondLst>
                                  <p:cond delay="7949"/>
                                </p:stCondLst>
                                <p:childTnLst>
                                  <p:par>
                                    <p:cTn id="85" presetID="53" presetClass="entr" presetSubtype="16" fill="hold" grpId="0" nodeType="afterEffect">
                                      <p:stCondLst>
                                        <p:cond delay="0"/>
                                      </p:stCondLst>
                                      <p:iterate type="lt">
                                        <p:tmPct val="10000"/>
                                      </p:iterate>
                                      <p:childTnLst>
                                        <p:set>
                                          <p:cBhvr>
                                            <p:cTn id="86" dur="1" fill="hold">
                                              <p:stCondLst>
                                                <p:cond delay="0"/>
                                              </p:stCondLst>
                                            </p:cTn>
                                            <p:tgtEl>
                                              <p:spTgt spid="30"/>
                                            </p:tgtEl>
                                            <p:attrNameLst>
                                              <p:attrName>style.visibility</p:attrName>
                                            </p:attrNameLst>
                                          </p:cBhvr>
                                          <p:to>
                                            <p:strVal val="visible"/>
                                          </p:to>
                                        </p:set>
                                        <p:anim calcmode="lin" valueType="num">
                                          <p:cBhvr>
                                            <p:cTn id="87" dur="250" fill="hold"/>
                                            <p:tgtEl>
                                              <p:spTgt spid="30"/>
                                            </p:tgtEl>
                                            <p:attrNameLst>
                                              <p:attrName>ppt_w</p:attrName>
                                            </p:attrNameLst>
                                          </p:cBhvr>
                                          <p:tavLst>
                                            <p:tav tm="0">
                                              <p:val>
                                                <p:fltVal val="0"/>
                                              </p:val>
                                            </p:tav>
                                            <p:tav tm="100000">
                                              <p:val>
                                                <p:strVal val="#ppt_w"/>
                                              </p:val>
                                            </p:tav>
                                          </p:tavLst>
                                        </p:anim>
                                        <p:anim calcmode="lin" valueType="num">
                                          <p:cBhvr>
                                            <p:cTn id="88" dur="250" fill="hold"/>
                                            <p:tgtEl>
                                              <p:spTgt spid="30"/>
                                            </p:tgtEl>
                                            <p:attrNameLst>
                                              <p:attrName>ppt_h</p:attrName>
                                            </p:attrNameLst>
                                          </p:cBhvr>
                                          <p:tavLst>
                                            <p:tav tm="0">
                                              <p:val>
                                                <p:fltVal val="0"/>
                                              </p:val>
                                            </p:tav>
                                            <p:tav tm="100000">
                                              <p:val>
                                                <p:strVal val="#ppt_h"/>
                                              </p:val>
                                            </p:tav>
                                          </p:tavLst>
                                        </p:anim>
                                        <p:animEffect transition="in" filter="fade">
                                          <p:cBhvr>
                                            <p:cTn id="89" dur="250"/>
                                            <p:tgtEl>
                                              <p:spTgt spid="30"/>
                                            </p:tgtEl>
                                          </p:cBhvr>
                                        </p:animEffect>
                                      </p:childTnLst>
                                    </p:cTn>
                                  </p:par>
                                </p:childTnLst>
                              </p:cTn>
                            </p:par>
                            <p:par>
                              <p:cTn id="90" fill="hold">
                                <p:stCondLst>
                                  <p:cond delay="9125"/>
                                </p:stCondLst>
                                <p:childTnLst>
                                  <p:par>
                                    <p:cTn id="91" presetID="2" presetClass="entr" presetSubtype="2"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500" fill="hold"/>
                                            <p:tgtEl>
                                              <p:spTgt spid="17"/>
                                            </p:tgtEl>
                                            <p:attrNameLst>
                                              <p:attrName>ppt_x</p:attrName>
                                            </p:attrNameLst>
                                          </p:cBhvr>
                                          <p:tavLst>
                                            <p:tav tm="0">
                                              <p:val>
                                                <p:strVal val="1+#ppt_w/2"/>
                                              </p:val>
                                            </p:tav>
                                            <p:tav tm="100000">
                                              <p:val>
                                                <p:strVal val="#ppt_x"/>
                                              </p:val>
                                            </p:tav>
                                          </p:tavLst>
                                        </p:anim>
                                        <p:anim calcmode="lin" valueType="num">
                                          <p:cBhvr additive="base">
                                            <p:cTn id="94" dur="500" fill="hold"/>
                                            <p:tgtEl>
                                              <p:spTgt spid="17"/>
                                            </p:tgtEl>
                                            <p:attrNameLst>
                                              <p:attrName>ppt_y</p:attrName>
                                            </p:attrNameLst>
                                          </p:cBhvr>
                                          <p:tavLst>
                                            <p:tav tm="0">
                                              <p:val>
                                                <p:strVal val="#ppt_y"/>
                                              </p:val>
                                            </p:tav>
                                            <p:tav tm="100000">
                                              <p:val>
                                                <p:strVal val="#ppt_y"/>
                                              </p:val>
                                            </p:tav>
                                          </p:tavLst>
                                        </p:anim>
                                      </p:childTnLst>
                                    </p:cTn>
                                  </p:par>
                                </p:childTnLst>
                              </p:cTn>
                            </p:par>
                            <p:par>
                              <p:cTn id="95" fill="hold">
                                <p:stCondLst>
                                  <p:cond delay="9625"/>
                                </p:stCondLst>
                                <p:childTnLst>
                                  <p:par>
                                    <p:cTn id="96" presetID="53" presetClass="entr" presetSubtype="16" fill="hold" grpId="0" nodeType="after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p:cTn id="98" dur="500" fill="hold"/>
                                            <p:tgtEl>
                                              <p:spTgt spid="32"/>
                                            </p:tgtEl>
                                            <p:attrNameLst>
                                              <p:attrName>ppt_w</p:attrName>
                                            </p:attrNameLst>
                                          </p:cBhvr>
                                          <p:tavLst>
                                            <p:tav tm="0">
                                              <p:val>
                                                <p:fltVal val="0"/>
                                              </p:val>
                                            </p:tav>
                                            <p:tav tm="100000">
                                              <p:val>
                                                <p:strVal val="#ppt_w"/>
                                              </p:val>
                                            </p:tav>
                                          </p:tavLst>
                                        </p:anim>
                                        <p:anim calcmode="lin" valueType="num">
                                          <p:cBhvr>
                                            <p:cTn id="99" dur="500" fill="hold"/>
                                            <p:tgtEl>
                                              <p:spTgt spid="32"/>
                                            </p:tgtEl>
                                            <p:attrNameLst>
                                              <p:attrName>ppt_h</p:attrName>
                                            </p:attrNameLst>
                                          </p:cBhvr>
                                          <p:tavLst>
                                            <p:tav tm="0">
                                              <p:val>
                                                <p:fltVal val="0"/>
                                              </p:val>
                                            </p:tav>
                                            <p:tav tm="100000">
                                              <p:val>
                                                <p:strVal val="#ppt_h"/>
                                              </p:val>
                                            </p:tav>
                                          </p:tavLst>
                                        </p:anim>
                                        <p:animEffect transition="in" filter="fade">
                                          <p:cBhvr>
                                            <p:cTn id="100" dur="500"/>
                                            <p:tgtEl>
                                              <p:spTgt spid="32"/>
                                            </p:tgtEl>
                                          </p:cBhvr>
                                        </p:animEffect>
                                      </p:childTnLst>
                                    </p:cTn>
                                  </p:par>
                                </p:childTnLst>
                              </p:cTn>
                            </p:par>
                            <p:par>
                              <p:cTn id="101" fill="hold">
                                <p:stCondLst>
                                  <p:cond delay="10125"/>
                                </p:stCondLst>
                                <p:childTnLst>
                                  <p:par>
                                    <p:cTn id="102" presetID="53" presetClass="entr" presetSubtype="16" fill="hold" grpId="0" nodeType="afterEffect">
                                      <p:stCondLst>
                                        <p:cond delay="0"/>
                                      </p:stCondLst>
                                      <p:iterate type="lt">
                                        <p:tmPct val="10000"/>
                                      </p:iterate>
                                      <p:childTnLst>
                                        <p:set>
                                          <p:cBhvr>
                                            <p:cTn id="103" dur="1" fill="hold">
                                              <p:stCondLst>
                                                <p:cond delay="0"/>
                                              </p:stCondLst>
                                            </p:cTn>
                                            <p:tgtEl>
                                              <p:spTgt spid="33"/>
                                            </p:tgtEl>
                                            <p:attrNameLst>
                                              <p:attrName>style.visibility</p:attrName>
                                            </p:attrNameLst>
                                          </p:cBhvr>
                                          <p:to>
                                            <p:strVal val="visible"/>
                                          </p:to>
                                        </p:set>
                                        <p:anim calcmode="lin" valueType="num">
                                          <p:cBhvr>
                                            <p:cTn id="104" dur="250" fill="hold"/>
                                            <p:tgtEl>
                                              <p:spTgt spid="33"/>
                                            </p:tgtEl>
                                            <p:attrNameLst>
                                              <p:attrName>ppt_w</p:attrName>
                                            </p:attrNameLst>
                                          </p:cBhvr>
                                          <p:tavLst>
                                            <p:tav tm="0">
                                              <p:val>
                                                <p:fltVal val="0"/>
                                              </p:val>
                                            </p:tav>
                                            <p:tav tm="100000">
                                              <p:val>
                                                <p:strVal val="#ppt_w"/>
                                              </p:val>
                                            </p:tav>
                                          </p:tavLst>
                                        </p:anim>
                                        <p:anim calcmode="lin" valueType="num">
                                          <p:cBhvr>
                                            <p:cTn id="105" dur="250" fill="hold"/>
                                            <p:tgtEl>
                                              <p:spTgt spid="33"/>
                                            </p:tgtEl>
                                            <p:attrNameLst>
                                              <p:attrName>ppt_h</p:attrName>
                                            </p:attrNameLst>
                                          </p:cBhvr>
                                          <p:tavLst>
                                            <p:tav tm="0">
                                              <p:val>
                                                <p:fltVal val="0"/>
                                              </p:val>
                                            </p:tav>
                                            <p:tav tm="100000">
                                              <p:val>
                                                <p:strVal val="#ppt_h"/>
                                              </p:val>
                                            </p:tav>
                                          </p:tavLst>
                                        </p:anim>
                                        <p:animEffect transition="in" filter="fade">
                                          <p:cBhvr>
                                            <p:cTn id="106" dur="2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4" grpId="0" animBg="1"/>
          <p:bldP spid="15" grpId="0" animBg="1"/>
          <p:bldP spid="16" grpId="0" animBg="1"/>
          <p:bldP spid="17" grpId="0" animBg="1"/>
          <p:bldP spid="18" grpId="0"/>
          <p:bldP spid="19" grpId="0"/>
          <p:bldP spid="20" grpId="0"/>
          <p:bldP spid="20" grpId="1"/>
          <p:bldP spid="23" grpId="0"/>
          <p:bldP spid="24" grpId="0"/>
          <p:bldP spid="29" grpId="0"/>
          <p:bldP spid="30" grpId="0"/>
          <p:bldP spid="32" grpId="0"/>
          <p:bldP spid="33" grpId="0"/>
          <p:bldP spid="34" grpId="0"/>
          <p:bldP spid="35" grpId="0"/>
          <p:bldP spid="36" grpId="0"/>
          <p:bldP spid="37"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7918849" y="3693618"/>
            <a:ext cx="0" cy="2054631"/>
          </a:xfrm>
          <a:prstGeom prst="line">
            <a:avLst/>
          </a:prstGeom>
          <a:noFill/>
          <a:ln w="12700" cap="flat" cmpd="sng" algn="ctr">
            <a:solidFill>
              <a:schemeClr val="accent1"/>
            </a:solidFill>
            <a:prstDash val="dash"/>
            <a:miter lim="800000"/>
          </a:ln>
          <a:effectLst/>
        </p:spPr>
      </p:cxnSp>
      <p:sp>
        <p:nvSpPr>
          <p:cNvPr id="19" name="圆角矩形 18"/>
          <p:cNvSpPr/>
          <p:nvPr/>
        </p:nvSpPr>
        <p:spPr>
          <a:xfrm>
            <a:off x="5443817" y="3891293"/>
            <a:ext cx="1307538" cy="374148"/>
          </a:xfrm>
          <a:prstGeom prst="roundRect">
            <a:avLst>
              <a:gd name="adj" fmla="val 50000"/>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p>
        </p:txBody>
      </p:sp>
      <p:graphicFrame>
        <p:nvGraphicFramePr>
          <p:cNvPr id="20" name="图表 19"/>
          <p:cNvGraphicFramePr/>
          <p:nvPr/>
        </p:nvGraphicFramePr>
        <p:xfrm>
          <a:off x="4689451" y="1484721"/>
          <a:ext cx="2816271" cy="1877024"/>
        </p:xfrm>
        <a:graphic>
          <a:graphicData uri="http://schemas.openxmlformats.org/drawingml/2006/chart">
            <c:chart xmlns:c="http://schemas.openxmlformats.org/drawingml/2006/chart" xmlns:r="http://schemas.openxmlformats.org/officeDocument/2006/relationships" r:id="rId3"/>
          </a:graphicData>
        </a:graphic>
      </p:graphicFrame>
      <p:sp>
        <p:nvSpPr>
          <p:cNvPr id="21" name="椭圆 20"/>
          <p:cNvSpPr>
            <a:spLocks noChangeAspect="1"/>
          </p:cNvSpPr>
          <p:nvPr/>
        </p:nvSpPr>
        <p:spPr>
          <a:xfrm>
            <a:off x="5193048" y="1518933"/>
            <a:ext cx="1800469" cy="1799999"/>
          </a:xfrm>
          <a:prstGeom prst="ellipse">
            <a:avLst/>
          </a:prstGeom>
          <a:noFill/>
          <a:ln w="12700" cap="flat" cmpd="sng" algn="ctr">
            <a:solidFill>
              <a:schemeClr val="accent2"/>
            </a:solidFill>
            <a:prstDash val="solid"/>
            <a:miter lim="800000"/>
          </a:ln>
          <a:effectLst>
            <a:outerShdw blurRad="203200" dist="101600" dir="2700000" algn="tl" rotWithShape="0">
              <a:prstClr val="black">
                <a:alpha val="60000"/>
              </a:prstClr>
            </a:outerShdw>
          </a:effectLst>
        </p:spPr>
        <p:txBody>
          <a:bodyPr rtlCol="0" anchor="ctr"/>
          <a:lstStyle/>
          <a:p>
            <a:pPr algn="ctr"/>
            <a:endParaRPr lang="zh-CN" altLang="en-US" sz="1200" kern="0">
              <a:solidFill>
                <a:sysClr val="window" lastClr="FFFFFF"/>
              </a:solidFill>
              <a:latin typeface="Arial Narrow" panose="020B0506020202030204" pitchFamily="34" charset="0"/>
              <a:ea typeface="宋体" panose="02010600030101010101" pitchFamily="2" charset="-122"/>
            </a:endParaRPr>
          </a:p>
        </p:txBody>
      </p:sp>
      <p:sp>
        <p:nvSpPr>
          <p:cNvPr id="22" name="文本框 16"/>
          <p:cNvSpPr txBox="1"/>
          <p:nvPr/>
        </p:nvSpPr>
        <p:spPr>
          <a:xfrm>
            <a:off x="5553928" y="2007737"/>
            <a:ext cx="906254" cy="830997"/>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4800" b="0" i="0" u="none" strike="noStrike" kern="0" cap="none" spc="0" normalizeH="0" baseline="0" noProof="0" dirty="0">
                <a:ln>
                  <a:noFill/>
                </a:ln>
                <a:solidFill>
                  <a:schemeClr val="accent2"/>
                </a:solidFill>
                <a:effectLst/>
                <a:uLnTx/>
                <a:uFillTx/>
                <a:latin typeface="微软雅黑" panose="020B0503020204020204" pitchFamily="34" charset="-122"/>
                <a:ea typeface="微软雅黑" panose="020B0503020204020204" pitchFamily="34" charset="-122"/>
                <a:cs typeface="Arial" panose="020B0604020202020204" pitchFamily="34" charset="0"/>
              </a:rPr>
              <a:t>72</a:t>
            </a:r>
            <a:endParaRPr kumimoji="0" lang="zh-CN" altLang="en-US" sz="4800" b="0" i="0" u="none" strike="noStrike" kern="0" cap="none" spc="0" normalizeH="0" baseline="0" noProof="0" dirty="0">
              <a:ln>
                <a:noFill/>
              </a:ln>
              <a:solidFill>
                <a:schemeClr val="accent2"/>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矩形 22"/>
          <p:cNvSpPr/>
          <p:nvPr/>
        </p:nvSpPr>
        <p:spPr>
          <a:xfrm>
            <a:off x="6257611" y="2027719"/>
            <a:ext cx="38995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0" i="0" u="none" strike="noStrike" kern="0" cap="none" spc="0" normalizeH="0" baseline="0" noProof="0" dirty="0">
                <a:ln>
                  <a:noFill/>
                </a:ln>
                <a:solidFill>
                  <a:schemeClr val="accent2"/>
                </a:solidFill>
                <a:effectLst/>
                <a:uLnTx/>
                <a:uFillTx/>
                <a:latin typeface="微软雅黑" panose="020B0503020204020204" pitchFamily="34" charset="-122"/>
                <a:ea typeface="微软雅黑" panose="020B0503020204020204" pitchFamily="34" charset="-122"/>
                <a:cs typeface="Arial" panose="020B0604020202020204" pitchFamily="34" charset="0"/>
              </a:rPr>
              <a:t>%</a:t>
            </a:r>
            <a:endParaRPr kumimoji="0" lang="zh-CN" altLang="en-US" b="0" i="0" u="none" strike="noStrike" kern="0" cap="none" spc="0" normalizeH="0" baseline="0" noProof="0" dirty="0">
              <a:ln>
                <a:noFill/>
              </a:ln>
              <a:solidFill>
                <a:schemeClr val="accent2"/>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矩形 23"/>
          <p:cNvSpPr/>
          <p:nvPr/>
        </p:nvSpPr>
        <p:spPr>
          <a:xfrm>
            <a:off x="5014441" y="4471183"/>
            <a:ext cx="216629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25" name="圆角矩形 24"/>
          <p:cNvSpPr/>
          <p:nvPr/>
        </p:nvSpPr>
        <p:spPr>
          <a:xfrm>
            <a:off x="1801293" y="3891293"/>
            <a:ext cx="1307538" cy="374148"/>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p>
        </p:txBody>
      </p:sp>
      <p:graphicFrame>
        <p:nvGraphicFramePr>
          <p:cNvPr id="29" name="图表 28"/>
          <p:cNvGraphicFramePr/>
          <p:nvPr/>
        </p:nvGraphicFramePr>
        <p:xfrm>
          <a:off x="1046927" y="1484721"/>
          <a:ext cx="2816271" cy="1877024"/>
        </p:xfrm>
        <a:graphic>
          <a:graphicData uri="http://schemas.openxmlformats.org/drawingml/2006/chart">
            <c:chart xmlns:c="http://schemas.openxmlformats.org/drawingml/2006/chart" xmlns:r="http://schemas.openxmlformats.org/officeDocument/2006/relationships" r:id="rId4"/>
          </a:graphicData>
        </a:graphic>
      </p:graphicFrame>
      <p:sp>
        <p:nvSpPr>
          <p:cNvPr id="30" name="椭圆 29"/>
          <p:cNvSpPr>
            <a:spLocks noChangeAspect="1"/>
          </p:cNvSpPr>
          <p:nvPr/>
        </p:nvSpPr>
        <p:spPr>
          <a:xfrm>
            <a:off x="1546029" y="1514440"/>
            <a:ext cx="1800471" cy="1800000"/>
          </a:xfrm>
          <a:prstGeom prst="ellipse">
            <a:avLst/>
          </a:prstGeom>
          <a:noFill/>
          <a:ln w="12700" cap="flat" cmpd="sng" algn="ctr">
            <a:solidFill>
              <a:schemeClr val="accent1"/>
            </a:solidFill>
            <a:prstDash val="solid"/>
            <a:miter lim="800000"/>
          </a:ln>
          <a:effectLst>
            <a:outerShdw blurRad="203200" dist="101600" dir="2700000" algn="tl" rotWithShape="0">
              <a:prstClr val="black">
                <a:alpha val="6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 lastClr="FFFFFF"/>
              </a:solidFill>
              <a:effectLst/>
              <a:uLnTx/>
              <a:uFillTx/>
              <a:latin typeface="Arial Narrow" panose="020B0506020202030204" pitchFamily="34" charset="0"/>
              <a:ea typeface="宋体" panose="02010600030101010101" pitchFamily="2" charset="-122"/>
              <a:cs typeface="+mn-cs"/>
            </a:endParaRPr>
          </a:p>
        </p:txBody>
      </p:sp>
      <p:sp>
        <p:nvSpPr>
          <p:cNvPr id="31" name="文本框 16"/>
          <p:cNvSpPr txBox="1"/>
          <p:nvPr/>
        </p:nvSpPr>
        <p:spPr>
          <a:xfrm>
            <a:off x="1911404" y="2007737"/>
            <a:ext cx="906253" cy="830997"/>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48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Arial" panose="020B0604020202020204" pitchFamily="34" charset="0"/>
              </a:rPr>
              <a:t>60</a:t>
            </a:r>
            <a:endParaRPr kumimoji="0" lang="zh-CN" altLang="en-US" sz="48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矩形 31"/>
          <p:cNvSpPr/>
          <p:nvPr/>
        </p:nvSpPr>
        <p:spPr>
          <a:xfrm>
            <a:off x="2615087" y="2027719"/>
            <a:ext cx="38995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Arial" panose="020B0604020202020204" pitchFamily="34" charset="0"/>
              </a:rPr>
              <a:t>%</a:t>
            </a:r>
            <a:endParaRPr kumimoji="0" lang="zh-CN" altLang="en-US"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33" name="矩形 32"/>
          <p:cNvSpPr/>
          <p:nvPr/>
        </p:nvSpPr>
        <p:spPr>
          <a:xfrm>
            <a:off x="1371917" y="4471183"/>
            <a:ext cx="216629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34" name="圆角矩形 33"/>
          <p:cNvSpPr/>
          <p:nvPr/>
        </p:nvSpPr>
        <p:spPr>
          <a:xfrm>
            <a:off x="9086344" y="3891293"/>
            <a:ext cx="1307538" cy="374148"/>
          </a:xfrm>
          <a:prstGeom prst="roundRect">
            <a:avLst>
              <a:gd name="adj" fmla="val 50000"/>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p>
        </p:txBody>
      </p:sp>
      <p:graphicFrame>
        <p:nvGraphicFramePr>
          <p:cNvPr id="35" name="图表 34"/>
          <p:cNvGraphicFramePr/>
          <p:nvPr/>
        </p:nvGraphicFramePr>
        <p:xfrm>
          <a:off x="8331977" y="1484721"/>
          <a:ext cx="2816271" cy="1877024"/>
        </p:xfrm>
        <a:graphic>
          <a:graphicData uri="http://schemas.openxmlformats.org/drawingml/2006/chart">
            <c:chart xmlns:c="http://schemas.openxmlformats.org/drawingml/2006/chart" xmlns:r="http://schemas.openxmlformats.org/officeDocument/2006/relationships" r:id="rId5"/>
          </a:graphicData>
        </a:graphic>
      </p:graphicFrame>
      <p:sp>
        <p:nvSpPr>
          <p:cNvPr id="36" name="椭圆 35"/>
          <p:cNvSpPr>
            <a:spLocks noChangeAspect="1"/>
          </p:cNvSpPr>
          <p:nvPr/>
        </p:nvSpPr>
        <p:spPr>
          <a:xfrm>
            <a:off x="8835574" y="1518933"/>
            <a:ext cx="1800469" cy="1799999"/>
          </a:xfrm>
          <a:prstGeom prst="ellipse">
            <a:avLst/>
          </a:prstGeom>
          <a:noFill/>
          <a:ln w="12700" cap="flat" cmpd="sng" algn="ctr">
            <a:solidFill>
              <a:schemeClr val="accent3"/>
            </a:solidFill>
            <a:prstDash val="solid"/>
            <a:miter lim="800000"/>
          </a:ln>
          <a:effectLst>
            <a:outerShdw blurRad="203200" dist="101600" dir="2700000" algn="tl" rotWithShape="0">
              <a:prstClr val="black">
                <a:alpha val="60000"/>
              </a:prstClr>
            </a:outerShdw>
          </a:effectLst>
        </p:spPr>
        <p:txBody>
          <a:bodyPr rtlCol="0" anchor="ctr"/>
          <a:lstStyle/>
          <a:p>
            <a:pPr algn="ctr"/>
            <a:endParaRPr lang="zh-CN" altLang="en-US" sz="1200" kern="0">
              <a:solidFill>
                <a:sysClr val="window" lastClr="FFFFFF"/>
              </a:solidFill>
              <a:latin typeface="Arial Narrow" panose="020B0506020202030204" pitchFamily="34" charset="0"/>
              <a:ea typeface="宋体" panose="02010600030101010101" pitchFamily="2" charset="-122"/>
            </a:endParaRPr>
          </a:p>
        </p:txBody>
      </p:sp>
      <p:sp>
        <p:nvSpPr>
          <p:cNvPr id="37" name="文本框 16"/>
          <p:cNvSpPr txBox="1"/>
          <p:nvPr/>
        </p:nvSpPr>
        <p:spPr>
          <a:xfrm>
            <a:off x="9196454" y="2007737"/>
            <a:ext cx="906254" cy="830997"/>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4800" b="0" i="0" u="none" strike="noStrike" kern="0" cap="none" spc="0" normalizeH="0" baseline="0" noProof="0" dirty="0">
                <a:ln>
                  <a:noFill/>
                </a:ln>
                <a:solidFill>
                  <a:schemeClr val="accent3"/>
                </a:solidFill>
                <a:effectLst/>
                <a:uLnTx/>
                <a:uFillTx/>
                <a:latin typeface="微软雅黑" panose="020B0503020204020204" pitchFamily="34" charset="-122"/>
                <a:ea typeface="微软雅黑" panose="020B0503020204020204" pitchFamily="34" charset="-122"/>
                <a:cs typeface="Arial" panose="020B0604020202020204" pitchFamily="34" charset="0"/>
              </a:rPr>
              <a:t>85</a:t>
            </a:r>
            <a:endParaRPr kumimoji="0" lang="zh-CN" altLang="en-US" sz="4800" b="0" i="0" u="none" strike="noStrike" kern="0" cap="none" spc="0" normalizeH="0" baseline="0" noProof="0" dirty="0">
              <a:ln>
                <a:noFill/>
              </a:ln>
              <a:solidFill>
                <a:schemeClr val="accent3"/>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矩形 37"/>
          <p:cNvSpPr/>
          <p:nvPr/>
        </p:nvSpPr>
        <p:spPr>
          <a:xfrm>
            <a:off x="9900138" y="2027719"/>
            <a:ext cx="38995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0" i="0" u="none" strike="noStrike" kern="0" cap="none" spc="0" normalizeH="0" baseline="0" noProof="0" dirty="0">
                <a:ln>
                  <a:noFill/>
                </a:ln>
                <a:solidFill>
                  <a:schemeClr val="accent3"/>
                </a:solidFill>
                <a:effectLst/>
                <a:uLnTx/>
                <a:uFillTx/>
                <a:latin typeface="微软雅黑" panose="020B0503020204020204" pitchFamily="34" charset="-122"/>
                <a:ea typeface="微软雅黑" panose="020B0503020204020204" pitchFamily="34" charset="-122"/>
                <a:cs typeface="Arial" panose="020B0604020202020204" pitchFamily="34" charset="0"/>
              </a:rPr>
              <a:t>%</a:t>
            </a:r>
            <a:endParaRPr kumimoji="0" lang="zh-CN" altLang="en-US" b="0" i="0" u="none" strike="noStrike" kern="0" cap="none" spc="0" normalizeH="0" baseline="0" noProof="0" dirty="0">
              <a:ln>
                <a:noFill/>
              </a:ln>
              <a:solidFill>
                <a:schemeClr val="accent3"/>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矩形 38"/>
          <p:cNvSpPr/>
          <p:nvPr/>
        </p:nvSpPr>
        <p:spPr>
          <a:xfrm>
            <a:off x="8656968" y="4471183"/>
            <a:ext cx="2166290" cy="1169551"/>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cxnSp>
        <p:nvCxnSpPr>
          <p:cNvPr id="40" name="直接连接符 39"/>
          <p:cNvCxnSpPr/>
          <p:nvPr/>
        </p:nvCxnSpPr>
        <p:spPr>
          <a:xfrm>
            <a:off x="4276324" y="3693618"/>
            <a:ext cx="0" cy="2054631"/>
          </a:xfrm>
          <a:prstGeom prst="line">
            <a:avLst/>
          </a:prstGeom>
          <a:noFill/>
          <a:ln w="12700" cap="flat" cmpd="sng" algn="ctr">
            <a:solidFill>
              <a:schemeClr val="accent1"/>
            </a:solidFill>
            <a:prstDash val="dash"/>
            <a:miter lim="800000"/>
          </a:ln>
          <a:effectLst/>
        </p:spPr>
      </p:cxn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250" fill="hold"/>
                                        <p:tgtEl>
                                          <p:spTgt spid="30"/>
                                        </p:tgtEl>
                                        <p:attrNameLst>
                                          <p:attrName>ppt_w</p:attrName>
                                        </p:attrNameLst>
                                      </p:cBhvr>
                                      <p:tavLst>
                                        <p:tav tm="0">
                                          <p:val>
                                            <p:fltVal val="0"/>
                                          </p:val>
                                        </p:tav>
                                        <p:tav tm="100000">
                                          <p:val>
                                            <p:strVal val="#ppt_w"/>
                                          </p:val>
                                        </p:tav>
                                      </p:tavLst>
                                    </p:anim>
                                    <p:anim calcmode="lin" valueType="num">
                                      <p:cBhvr>
                                        <p:cTn id="8" dur="250" fill="hold"/>
                                        <p:tgtEl>
                                          <p:spTgt spid="30"/>
                                        </p:tgtEl>
                                        <p:attrNameLst>
                                          <p:attrName>ppt_h</p:attrName>
                                        </p:attrNameLst>
                                      </p:cBhvr>
                                      <p:tavLst>
                                        <p:tav tm="0">
                                          <p:val>
                                            <p:fltVal val="0"/>
                                          </p:val>
                                        </p:tav>
                                        <p:tav tm="100000">
                                          <p:val>
                                            <p:strVal val="#ppt_h"/>
                                          </p:val>
                                        </p:tav>
                                      </p:tavLst>
                                    </p:anim>
                                    <p:animEffect transition="in" filter="fade">
                                      <p:cBhvr>
                                        <p:cTn id="9" dur="250"/>
                                        <p:tgtEl>
                                          <p:spTgt spid="30"/>
                                        </p:tgtEl>
                                      </p:cBhvr>
                                    </p:animEffect>
                                  </p:childTnLst>
                                </p:cTn>
                              </p:par>
                              <p:par>
                                <p:cTn id="10" presetID="6" presetClass="emph" presetSubtype="0" decel="100000" fill="hold" grpId="1" nodeType="withEffect">
                                  <p:stCondLst>
                                    <p:cond delay="200"/>
                                  </p:stCondLst>
                                  <p:childTnLst>
                                    <p:animScale>
                                      <p:cBhvr>
                                        <p:cTn id="11" dur="250" fill="hold"/>
                                        <p:tgtEl>
                                          <p:spTgt spid="30"/>
                                        </p:tgtEl>
                                      </p:cBhvr>
                                      <p:by x="110000" y="110000"/>
                                    </p:animScale>
                                  </p:childTnLst>
                                </p:cTn>
                              </p:par>
                              <p:par>
                                <p:cTn id="12" presetID="6" presetClass="emph" presetSubtype="0" decel="100000" fill="hold" grpId="2" nodeType="withEffect">
                                  <p:stCondLst>
                                    <p:cond delay="400"/>
                                  </p:stCondLst>
                                  <p:childTnLst>
                                    <p:animScale>
                                      <p:cBhvr>
                                        <p:cTn id="13" dur="250" fill="hold"/>
                                        <p:tgtEl>
                                          <p:spTgt spid="30"/>
                                        </p:tgtEl>
                                      </p:cBhvr>
                                      <p:by x="91000" y="91000"/>
                                    </p:animScale>
                                  </p:childTnLst>
                                </p:cTn>
                              </p:par>
                            </p:childTnLst>
                          </p:cTn>
                        </p:par>
                        <p:par>
                          <p:cTn id="14" fill="hold">
                            <p:stCondLst>
                              <p:cond delay="500"/>
                            </p:stCondLst>
                            <p:childTnLst>
                              <p:par>
                                <p:cTn id="15" presetID="49" presetClass="entr" presetSubtype="0" decel="100000"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 calcmode="lin" valueType="num">
                                      <p:cBhvr>
                                        <p:cTn id="19" dur="500" fill="hold"/>
                                        <p:tgtEl>
                                          <p:spTgt spid="29"/>
                                        </p:tgtEl>
                                        <p:attrNameLst>
                                          <p:attrName>style.rotation</p:attrName>
                                        </p:attrNameLst>
                                      </p:cBhvr>
                                      <p:tavLst>
                                        <p:tav tm="0">
                                          <p:val>
                                            <p:fltVal val="360"/>
                                          </p:val>
                                        </p:tav>
                                        <p:tav tm="100000">
                                          <p:val>
                                            <p:fltVal val="0"/>
                                          </p:val>
                                        </p:tav>
                                      </p:tavLst>
                                    </p:anim>
                                    <p:animEffect transition="in" filter="fade">
                                      <p:cBhvr>
                                        <p:cTn id="20" dur="500"/>
                                        <p:tgtEl>
                                          <p:spTgt spid="29"/>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250" fill="hold"/>
                                        <p:tgtEl>
                                          <p:spTgt spid="32"/>
                                        </p:tgtEl>
                                        <p:attrNameLst>
                                          <p:attrName>ppt_w</p:attrName>
                                        </p:attrNameLst>
                                      </p:cBhvr>
                                      <p:tavLst>
                                        <p:tav tm="0">
                                          <p:val>
                                            <p:fltVal val="0"/>
                                          </p:val>
                                        </p:tav>
                                        <p:tav tm="100000">
                                          <p:val>
                                            <p:strVal val="#ppt_w"/>
                                          </p:val>
                                        </p:tav>
                                      </p:tavLst>
                                    </p:anim>
                                    <p:anim calcmode="lin" valueType="num">
                                      <p:cBhvr>
                                        <p:cTn id="25" dur="250" fill="hold"/>
                                        <p:tgtEl>
                                          <p:spTgt spid="32"/>
                                        </p:tgtEl>
                                        <p:attrNameLst>
                                          <p:attrName>ppt_h</p:attrName>
                                        </p:attrNameLst>
                                      </p:cBhvr>
                                      <p:tavLst>
                                        <p:tav tm="0">
                                          <p:val>
                                            <p:fltVal val="0"/>
                                          </p:val>
                                        </p:tav>
                                        <p:tav tm="100000">
                                          <p:val>
                                            <p:strVal val="#ppt_h"/>
                                          </p:val>
                                        </p:tav>
                                      </p:tavLst>
                                    </p:anim>
                                    <p:animEffect transition="in" filter="fade">
                                      <p:cBhvr>
                                        <p:cTn id="26" dur="250"/>
                                        <p:tgtEl>
                                          <p:spTgt spid="32"/>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31">
                                            <p:txEl>
                                              <p:pRg st="0" end="0"/>
                                            </p:txEl>
                                          </p:spTgt>
                                        </p:tgtEl>
                                        <p:attrNameLst>
                                          <p:attrName>style.visibility</p:attrName>
                                        </p:attrNameLst>
                                      </p:cBhvr>
                                      <p:to>
                                        <p:strVal val="visible"/>
                                      </p:to>
                                    </p:set>
                                    <p:anim calcmode="lin" valueType="num">
                                      <p:cBhvr>
                                        <p:cTn id="30" dur="250" fill="hold"/>
                                        <p:tgtEl>
                                          <p:spTgt spid="31">
                                            <p:txEl>
                                              <p:pRg st="0" end="0"/>
                                            </p:txEl>
                                          </p:spTgt>
                                        </p:tgtEl>
                                        <p:attrNameLst>
                                          <p:attrName>ppt_w</p:attrName>
                                        </p:attrNameLst>
                                      </p:cBhvr>
                                      <p:tavLst>
                                        <p:tav tm="0">
                                          <p:val>
                                            <p:fltVal val="0"/>
                                          </p:val>
                                        </p:tav>
                                        <p:tav tm="100000">
                                          <p:val>
                                            <p:strVal val="#ppt_w"/>
                                          </p:val>
                                        </p:tav>
                                      </p:tavLst>
                                    </p:anim>
                                    <p:anim calcmode="lin" valueType="num">
                                      <p:cBhvr>
                                        <p:cTn id="31" dur="25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32" dur="250"/>
                                        <p:tgtEl>
                                          <p:spTgt spid="31">
                                            <p:txEl>
                                              <p:pRg st="0" end="0"/>
                                            </p:txEl>
                                          </p:spTgt>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par>
                                <p:cTn id="37" presetID="53" presetClass="entr" presetSubtype="16" fill="hold" grpId="1"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ppt_w</p:attrName>
                                        </p:attrNameLst>
                                      </p:cBhvr>
                                      <p:tavLst>
                                        <p:tav tm="0">
                                          <p:val>
                                            <p:fltVal val="0"/>
                                          </p:val>
                                        </p:tav>
                                        <p:tav tm="100000">
                                          <p:val>
                                            <p:strVal val="#ppt_w"/>
                                          </p:val>
                                        </p:tav>
                                      </p:tavLst>
                                    </p:anim>
                                    <p:anim calcmode="lin" valueType="num">
                                      <p:cBhvr>
                                        <p:cTn id="40" dur="500" fill="hold"/>
                                        <p:tgtEl>
                                          <p:spTgt spid="25"/>
                                        </p:tgtEl>
                                        <p:attrNameLst>
                                          <p:attrName>ppt_h</p:attrName>
                                        </p:attrNameLst>
                                      </p:cBhvr>
                                      <p:tavLst>
                                        <p:tav tm="0">
                                          <p:val>
                                            <p:fltVal val="0"/>
                                          </p:val>
                                        </p:tav>
                                        <p:tav tm="100000">
                                          <p:val>
                                            <p:strVal val="#ppt_h"/>
                                          </p:val>
                                        </p:tav>
                                      </p:tavLst>
                                    </p:anim>
                                    <p:animEffect transition="in" filter="fade">
                                      <p:cBhvr>
                                        <p:cTn id="41" dur="500"/>
                                        <p:tgtEl>
                                          <p:spTgt spid="25"/>
                                        </p:tgtEl>
                                      </p:cBhvr>
                                    </p:animEffect>
                                  </p:childTnLst>
                                </p:cTn>
                              </p:par>
                              <p:par>
                                <p:cTn id="42" presetID="42" presetClass="path" presetSubtype="0" accel="50000" decel="50000" fill="hold" grpId="2" nodeType="withEffect">
                                  <p:stCondLst>
                                    <p:cond delay="0"/>
                                  </p:stCondLst>
                                  <p:childTnLst>
                                    <p:animMotion origin="layout" path="M -2.08333E-6 4.07407E-6 L -2.08333E-6 0.1081 " pathEditMode="relative" rAng="0" ptsTypes="AA">
                                      <p:cBhvr>
                                        <p:cTn id="43" dur="500" spd="-100000" fill="hold"/>
                                        <p:tgtEl>
                                          <p:spTgt spid="25"/>
                                        </p:tgtEl>
                                        <p:attrNameLst>
                                          <p:attrName>ppt_x</p:attrName>
                                          <p:attrName>ppt_y</p:attrName>
                                        </p:attrNameLst>
                                      </p:cBhvr>
                                      <p:rCtr x="0" y="5394"/>
                                    </p:animMotion>
                                  </p:childTnLst>
                                </p:cTn>
                              </p:par>
                            </p:childTnLst>
                          </p:cTn>
                        </p:par>
                        <p:par>
                          <p:cTn id="44" fill="hold">
                            <p:stCondLst>
                              <p:cond delay="250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33"/>
                                        </p:tgtEl>
                                        <p:attrNameLst>
                                          <p:attrName>style.visibility</p:attrName>
                                        </p:attrNameLst>
                                      </p:cBhvr>
                                      <p:to>
                                        <p:strVal val="visible"/>
                                      </p:to>
                                    </p:set>
                                    <p:anim calcmode="lin" valueType="num">
                                      <p:cBhvr>
                                        <p:cTn id="47" dur="100" fill="hold"/>
                                        <p:tgtEl>
                                          <p:spTgt spid="33"/>
                                        </p:tgtEl>
                                        <p:attrNameLst>
                                          <p:attrName>ppt_w</p:attrName>
                                        </p:attrNameLst>
                                      </p:cBhvr>
                                      <p:tavLst>
                                        <p:tav tm="0">
                                          <p:val>
                                            <p:fltVal val="0"/>
                                          </p:val>
                                        </p:tav>
                                        <p:tav tm="100000">
                                          <p:val>
                                            <p:strVal val="#ppt_w"/>
                                          </p:val>
                                        </p:tav>
                                      </p:tavLst>
                                    </p:anim>
                                    <p:anim calcmode="lin" valueType="num">
                                      <p:cBhvr>
                                        <p:cTn id="48" dur="100" fill="hold"/>
                                        <p:tgtEl>
                                          <p:spTgt spid="33"/>
                                        </p:tgtEl>
                                        <p:attrNameLst>
                                          <p:attrName>ppt_h</p:attrName>
                                        </p:attrNameLst>
                                      </p:cBhvr>
                                      <p:tavLst>
                                        <p:tav tm="0">
                                          <p:val>
                                            <p:fltVal val="0"/>
                                          </p:val>
                                        </p:tav>
                                        <p:tav tm="100000">
                                          <p:val>
                                            <p:strVal val="#ppt_h"/>
                                          </p:val>
                                        </p:tav>
                                      </p:tavLst>
                                    </p:anim>
                                    <p:animEffect transition="in" filter="fade">
                                      <p:cBhvr>
                                        <p:cTn id="49" dur="100"/>
                                        <p:tgtEl>
                                          <p:spTgt spid="33"/>
                                        </p:tgtEl>
                                      </p:cBhvr>
                                    </p:animEffect>
                                  </p:childTnLst>
                                </p:cTn>
                              </p:par>
                            </p:childTnLst>
                          </p:cTn>
                        </p:par>
                        <p:par>
                          <p:cTn id="50" fill="hold">
                            <p:stCondLst>
                              <p:cond delay="2740"/>
                            </p:stCondLst>
                            <p:childTnLst>
                              <p:par>
                                <p:cTn id="51" presetID="49" presetClass="entr" presetSubtype="0" decel="100000"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p:cTn id="53" dur="500" fill="hold"/>
                                        <p:tgtEl>
                                          <p:spTgt spid="40"/>
                                        </p:tgtEl>
                                        <p:attrNameLst>
                                          <p:attrName>ppt_w</p:attrName>
                                        </p:attrNameLst>
                                      </p:cBhvr>
                                      <p:tavLst>
                                        <p:tav tm="0">
                                          <p:val>
                                            <p:fltVal val="0"/>
                                          </p:val>
                                        </p:tav>
                                        <p:tav tm="100000">
                                          <p:val>
                                            <p:strVal val="#ppt_w"/>
                                          </p:val>
                                        </p:tav>
                                      </p:tavLst>
                                    </p:anim>
                                    <p:anim calcmode="lin" valueType="num">
                                      <p:cBhvr>
                                        <p:cTn id="54" dur="500" fill="hold"/>
                                        <p:tgtEl>
                                          <p:spTgt spid="40"/>
                                        </p:tgtEl>
                                        <p:attrNameLst>
                                          <p:attrName>ppt_h</p:attrName>
                                        </p:attrNameLst>
                                      </p:cBhvr>
                                      <p:tavLst>
                                        <p:tav tm="0">
                                          <p:val>
                                            <p:fltVal val="0"/>
                                          </p:val>
                                        </p:tav>
                                        <p:tav tm="100000">
                                          <p:val>
                                            <p:strVal val="#ppt_h"/>
                                          </p:val>
                                        </p:tav>
                                      </p:tavLst>
                                    </p:anim>
                                    <p:anim calcmode="lin" valueType="num">
                                      <p:cBhvr>
                                        <p:cTn id="55" dur="500" fill="hold"/>
                                        <p:tgtEl>
                                          <p:spTgt spid="40"/>
                                        </p:tgtEl>
                                        <p:attrNameLst>
                                          <p:attrName>style.rotation</p:attrName>
                                        </p:attrNameLst>
                                      </p:cBhvr>
                                      <p:tavLst>
                                        <p:tav tm="0">
                                          <p:val>
                                            <p:fltVal val="360"/>
                                          </p:val>
                                        </p:tav>
                                        <p:tav tm="100000">
                                          <p:val>
                                            <p:fltVal val="0"/>
                                          </p:val>
                                        </p:tav>
                                      </p:tavLst>
                                    </p:anim>
                                    <p:animEffect transition="in" filter="fade">
                                      <p:cBhvr>
                                        <p:cTn id="56" dur="500"/>
                                        <p:tgtEl>
                                          <p:spTgt spid="40"/>
                                        </p:tgtEl>
                                      </p:cBhvr>
                                    </p:animEffect>
                                  </p:childTnLst>
                                </p:cTn>
                              </p:par>
                            </p:childTnLst>
                          </p:cTn>
                        </p:par>
                        <p:par>
                          <p:cTn id="57" fill="hold">
                            <p:stCondLst>
                              <p:cond delay="3240"/>
                            </p:stCondLst>
                            <p:childTnLst>
                              <p:par>
                                <p:cTn id="58" presetID="53" presetClass="entr" presetSubtype="16"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250" fill="hold"/>
                                        <p:tgtEl>
                                          <p:spTgt spid="21"/>
                                        </p:tgtEl>
                                        <p:attrNameLst>
                                          <p:attrName>ppt_w</p:attrName>
                                        </p:attrNameLst>
                                      </p:cBhvr>
                                      <p:tavLst>
                                        <p:tav tm="0">
                                          <p:val>
                                            <p:fltVal val="0"/>
                                          </p:val>
                                        </p:tav>
                                        <p:tav tm="100000">
                                          <p:val>
                                            <p:strVal val="#ppt_w"/>
                                          </p:val>
                                        </p:tav>
                                      </p:tavLst>
                                    </p:anim>
                                    <p:anim calcmode="lin" valueType="num">
                                      <p:cBhvr>
                                        <p:cTn id="61" dur="250" fill="hold"/>
                                        <p:tgtEl>
                                          <p:spTgt spid="21"/>
                                        </p:tgtEl>
                                        <p:attrNameLst>
                                          <p:attrName>ppt_h</p:attrName>
                                        </p:attrNameLst>
                                      </p:cBhvr>
                                      <p:tavLst>
                                        <p:tav tm="0">
                                          <p:val>
                                            <p:fltVal val="0"/>
                                          </p:val>
                                        </p:tav>
                                        <p:tav tm="100000">
                                          <p:val>
                                            <p:strVal val="#ppt_h"/>
                                          </p:val>
                                        </p:tav>
                                      </p:tavLst>
                                    </p:anim>
                                    <p:animEffect transition="in" filter="fade">
                                      <p:cBhvr>
                                        <p:cTn id="62" dur="250"/>
                                        <p:tgtEl>
                                          <p:spTgt spid="21"/>
                                        </p:tgtEl>
                                      </p:cBhvr>
                                    </p:animEffect>
                                  </p:childTnLst>
                                </p:cTn>
                              </p:par>
                              <p:par>
                                <p:cTn id="63" presetID="6" presetClass="emph" presetSubtype="0" decel="100000" fill="hold" grpId="1" nodeType="withEffect">
                                  <p:stCondLst>
                                    <p:cond delay="200"/>
                                  </p:stCondLst>
                                  <p:childTnLst>
                                    <p:animScale>
                                      <p:cBhvr>
                                        <p:cTn id="64" dur="250" fill="hold"/>
                                        <p:tgtEl>
                                          <p:spTgt spid="21"/>
                                        </p:tgtEl>
                                      </p:cBhvr>
                                      <p:by x="110000" y="110000"/>
                                    </p:animScale>
                                  </p:childTnLst>
                                </p:cTn>
                              </p:par>
                              <p:par>
                                <p:cTn id="65" presetID="6" presetClass="emph" presetSubtype="0" decel="100000" fill="hold" grpId="2" nodeType="withEffect">
                                  <p:stCondLst>
                                    <p:cond delay="400"/>
                                  </p:stCondLst>
                                  <p:childTnLst>
                                    <p:animScale>
                                      <p:cBhvr>
                                        <p:cTn id="66" dur="250" fill="hold"/>
                                        <p:tgtEl>
                                          <p:spTgt spid="21"/>
                                        </p:tgtEl>
                                      </p:cBhvr>
                                      <p:by x="91000" y="91000"/>
                                    </p:animScale>
                                  </p:childTnLst>
                                </p:cTn>
                              </p:par>
                            </p:childTnLst>
                          </p:cTn>
                        </p:par>
                        <p:par>
                          <p:cTn id="67" fill="hold">
                            <p:stCondLst>
                              <p:cond delay="3740"/>
                            </p:stCondLst>
                            <p:childTnLst>
                              <p:par>
                                <p:cTn id="68" presetID="49" presetClass="entr" presetSubtype="0" decel="100000"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500" fill="hold"/>
                                        <p:tgtEl>
                                          <p:spTgt spid="20"/>
                                        </p:tgtEl>
                                        <p:attrNameLst>
                                          <p:attrName>ppt_w</p:attrName>
                                        </p:attrNameLst>
                                      </p:cBhvr>
                                      <p:tavLst>
                                        <p:tav tm="0">
                                          <p:val>
                                            <p:fltVal val="0"/>
                                          </p:val>
                                        </p:tav>
                                        <p:tav tm="100000">
                                          <p:val>
                                            <p:strVal val="#ppt_w"/>
                                          </p:val>
                                        </p:tav>
                                      </p:tavLst>
                                    </p:anim>
                                    <p:anim calcmode="lin" valueType="num">
                                      <p:cBhvr>
                                        <p:cTn id="71" dur="500" fill="hold"/>
                                        <p:tgtEl>
                                          <p:spTgt spid="20"/>
                                        </p:tgtEl>
                                        <p:attrNameLst>
                                          <p:attrName>ppt_h</p:attrName>
                                        </p:attrNameLst>
                                      </p:cBhvr>
                                      <p:tavLst>
                                        <p:tav tm="0">
                                          <p:val>
                                            <p:fltVal val="0"/>
                                          </p:val>
                                        </p:tav>
                                        <p:tav tm="100000">
                                          <p:val>
                                            <p:strVal val="#ppt_h"/>
                                          </p:val>
                                        </p:tav>
                                      </p:tavLst>
                                    </p:anim>
                                    <p:anim calcmode="lin" valueType="num">
                                      <p:cBhvr>
                                        <p:cTn id="72" dur="500" fill="hold"/>
                                        <p:tgtEl>
                                          <p:spTgt spid="20"/>
                                        </p:tgtEl>
                                        <p:attrNameLst>
                                          <p:attrName>style.rotation</p:attrName>
                                        </p:attrNameLst>
                                      </p:cBhvr>
                                      <p:tavLst>
                                        <p:tav tm="0">
                                          <p:val>
                                            <p:fltVal val="360"/>
                                          </p:val>
                                        </p:tav>
                                        <p:tav tm="100000">
                                          <p:val>
                                            <p:fltVal val="0"/>
                                          </p:val>
                                        </p:tav>
                                      </p:tavLst>
                                    </p:anim>
                                    <p:animEffect transition="in" filter="fade">
                                      <p:cBhvr>
                                        <p:cTn id="73" dur="500"/>
                                        <p:tgtEl>
                                          <p:spTgt spid="20"/>
                                        </p:tgtEl>
                                      </p:cBhvr>
                                    </p:animEffect>
                                  </p:childTnLst>
                                </p:cTn>
                              </p:par>
                            </p:childTnLst>
                          </p:cTn>
                        </p:par>
                        <p:par>
                          <p:cTn id="74" fill="hold">
                            <p:stCondLst>
                              <p:cond delay="424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250" fill="hold"/>
                                        <p:tgtEl>
                                          <p:spTgt spid="23"/>
                                        </p:tgtEl>
                                        <p:attrNameLst>
                                          <p:attrName>ppt_w</p:attrName>
                                        </p:attrNameLst>
                                      </p:cBhvr>
                                      <p:tavLst>
                                        <p:tav tm="0">
                                          <p:val>
                                            <p:fltVal val="0"/>
                                          </p:val>
                                        </p:tav>
                                        <p:tav tm="100000">
                                          <p:val>
                                            <p:strVal val="#ppt_w"/>
                                          </p:val>
                                        </p:tav>
                                      </p:tavLst>
                                    </p:anim>
                                    <p:anim calcmode="lin" valueType="num">
                                      <p:cBhvr>
                                        <p:cTn id="78" dur="250" fill="hold"/>
                                        <p:tgtEl>
                                          <p:spTgt spid="23"/>
                                        </p:tgtEl>
                                        <p:attrNameLst>
                                          <p:attrName>ppt_h</p:attrName>
                                        </p:attrNameLst>
                                      </p:cBhvr>
                                      <p:tavLst>
                                        <p:tav tm="0">
                                          <p:val>
                                            <p:fltVal val="0"/>
                                          </p:val>
                                        </p:tav>
                                        <p:tav tm="100000">
                                          <p:val>
                                            <p:strVal val="#ppt_h"/>
                                          </p:val>
                                        </p:tav>
                                      </p:tavLst>
                                    </p:anim>
                                    <p:animEffect transition="in" filter="fade">
                                      <p:cBhvr>
                                        <p:cTn id="79" dur="250"/>
                                        <p:tgtEl>
                                          <p:spTgt spid="23"/>
                                        </p:tgtEl>
                                      </p:cBhvr>
                                    </p:animEffect>
                                  </p:childTnLst>
                                </p:cTn>
                              </p:par>
                            </p:childTnLst>
                          </p:cTn>
                        </p:par>
                        <p:par>
                          <p:cTn id="80" fill="hold">
                            <p:stCondLst>
                              <p:cond delay="4740"/>
                            </p:stCondLst>
                            <p:childTnLst>
                              <p:par>
                                <p:cTn id="81" presetID="53" presetClass="entr" presetSubtype="16"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250" fill="hold"/>
                                        <p:tgtEl>
                                          <p:spTgt spid="22"/>
                                        </p:tgtEl>
                                        <p:attrNameLst>
                                          <p:attrName>ppt_w</p:attrName>
                                        </p:attrNameLst>
                                      </p:cBhvr>
                                      <p:tavLst>
                                        <p:tav tm="0">
                                          <p:val>
                                            <p:fltVal val="0"/>
                                          </p:val>
                                        </p:tav>
                                        <p:tav tm="100000">
                                          <p:val>
                                            <p:strVal val="#ppt_w"/>
                                          </p:val>
                                        </p:tav>
                                      </p:tavLst>
                                    </p:anim>
                                    <p:anim calcmode="lin" valueType="num">
                                      <p:cBhvr>
                                        <p:cTn id="84" dur="250" fill="hold"/>
                                        <p:tgtEl>
                                          <p:spTgt spid="22"/>
                                        </p:tgtEl>
                                        <p:attrNameLst>
                                          <p:attrName>ppt_h</p:attrName>
                                        </p:attrNameLst>
                                      </p:cBhvr>
                                      <p:tavLst>
                                        <p:tav tm="0">
                                          <p:val>
                                            <p:fltVal val="0"/>
                                          </p:val>
                                        </p:tav>
                                        <p:tav tm="100000">
                                          <p:val>
                                            <p:strVal val="#ppt_h"/>
                                          </p:val>
                                        </p:tav>
                                      </p:tavLst>
                                    </p:anim>
                                    <p:animEffect transition="in" filter="fade">
                                      <p:cBhvr>
                                        <p:cTn id="85" dur="250"/>
                                        <p:tgtEl>
                                          <p:spTgt spid="22"/>
                                        </p:tgtEl>
                                      </p:cBhvr>
                                    </p:animEffect>
                                  </p:childTnLst>
                                </p:cTn>
                              </p:par>
                            </p:childTnLst>
                          </p:cTn>
                        </p:par>
                        <p:par>
                          <p:cTn id="86" fill="hold">
                            <p:stCondLst>
                              <p:cond delay="5240"/>
                            </p:stCondLst>
                            <p:childTnLst>
                              <p:par>
                                <p:cTn id="87" presetID="10"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500"/>
                                        <p:tgtEl>
                                          <p:spTgt spid="19"/>
                                        </p:tgtEl>
                                      </p:cBhvr>
                                    </p:animEffect>
                                  </p:childTnLst>
                                </p:cTn>
                              </p:par>
                              <p:par>
                                <p:cTn id="90" presetID="53" presetClass="entr" presetSubtype="16" fill="hold" grpId="1"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par>
                                <p:cTn id="95" presetID="42" presetClass="path" presetSubtype="0" accel="50000" decel="50000" fill="hold" grpId="2" nodeType="withEffect">
                                  <p:stCondLst>
                                    <p:cond delay="0"/>
                                  </p:stCondLst>
                                  <p:childTnLst>
                                    <p:animMotion origin="layout" path="M 0 4.07407E-6 L 0 0.1081 " pathEditMode="relative" rAng="0" ptsTypes="AA">
                                      <p:cBhvr>
                                        <p:cTn id="96" dur="500" spd="-100000" fill="hold"/>
                                        <p:tgtEl>
                                          <p:spTgt spid="19"/>
                                        </p:tgtEl>
                                        <p:attrNameLst>
                                          <p:attrName>ppt_x</p:attrName>
                                          <p:attrName>ppt_y</p:attrName>
                                        </p:attrNameLst>
                                      </p:cBhvr>
                                      <p:rCtr x="0" y="5394"/>
                                    </p:animMotion>
                                  </p:childTnLst>
                                </p:cTn>
                              </p:par>
                            </p:childTnLst>
                          </p:cTn>
                        </p:par>
                        <p:par>
                          <p:cTn id="97" fill="hold">
                            <p:stCondLst>
                              <p:cond delay="5740"/>
                            </p:stCondLst>
                            <p:childTnLst>
                              <p:par>
                                <p:cTn id="98" presetID="53" presetClass="entr" presetSubtype="16" fill="hold" grpId="0" nodeType="afterEffect">
                                  <p:stCondLst>
                                    <p:cond delay="0"/>
                                  </p:stCondLst>
                                  <p:iterate type="lt">
                                    <p:tmPct val="10000"/>
                                  </p:iterate>
                                  <p:childTnLst>
                                    <p:set>
                                      <p:cBhvr>
                                        <p:cTn id="99" dur="1" fill="hold">
                                          <p:stCondLst>
                                            <p:cond delay="0"/>
                                          </p:stCondLst>
                                        </p:cTn>
                                        <p:tgtEl>
                                          <p:spTgt spid="24"/>
                                        </p:tgtEl>
                                        <p:attrNameLst>
                                          <p:attrName>style.visibility</p:attrName>
                                        </p:attrNameLst>
                                      </p:cBhvr>
                                      <p:to>
                                        <p:strVal val="visible"/>
                                      </p:to>
                                    </p:set>
                                    <p:anim calcmode="lin" valueType="num">
                                      <p:cBhvr>
                                        <p:cTn id="100" dur="100" fill="hold"/>
                                        <p:tgtEl>
                                          <p:spTgt spid="24"/>
                                        </p:tgtEl>
                                        <p:attrNameLst>
                                          <p:attrName>ppt_w</p:attrName>
                                        </p:attrNameLst>
                                      </p:cBhvr>
                                      <p:tavLst>
                                        <p:tav tm="0">
                                          <p:val>
                                            <p:fltVal val="0"/>
                                          </p:val>
                                        </p:tav>
                                        <p:tav tm="100000">
                                          <p:val>
                                            <p:strVal val="#ppt_w"/>
                                          </p:val>
                                        </p:tav>
                                      </p:tavLst>
                                    </p:anim>
                                    <p:anim calcmode="lin" valueType="num">
                                      <p:cBhvr>
                                        <p:cTn id="101" dur="100" fill="hold"/>
                                        <p:tgtEl>
                                          <p:spTgt spid="24"/>
                                        </p:tgtEl>
                                        <p:attrNameLst>
                                          <p:attrName>ppt_h</p:attrName>
                                        </p:attrNameLst>
                                      </p:cBhvr>
                                      <p:tavLst>
                                        <p:tav tm="0">
                                          <p:val>
                                            <p:fltVal val="0"/>
                                          </p:val>
                                        </p:tav>
                                        <p:tav tm="100000">
                                          <p:val>
                                            <p:strVal val="#ppt_h"/>
                                          </p:val>
                                        </p:tav>
                                      </p:tavLst>
                                    </p:anim>
                                    <p:animEffect transition="in" filter="fade">
                                      <p:cBhvr>
                                        <p:cTn id="102" dur="100"/>
                                        <p:tgtEl>
                                          <p:spTgt spid="24"/>
                                        </p:tgtEl>
                                      </p:cBhvr>
                                    </p:animEffect>
                                  </p:childTnLst>
                                </p:cTn>
                              </p:par>
                            </p:childTnLst>
                          </p:cTn>
                        </p:par>
                        <p:par>
                          <p:cTn id="103" fill="hold">
                            <p:stCondLst>
                              <p:cond delay="5980"/>
                            </p:stCondLst>
                            <p:childTnLst>
                              <p:par>
                                <p:cTn id="104" presetID="49" presetClass="entr" presetSubtype="0" decel="100000" fill="hold" nodeType="after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500" fill="hold"/>
                                        <p:tgtEl>
                                          <p:spTgt spid="18"/>
                                        </p:tgtEl>
                                        <p:attrNameLst>
                                          <p:attrName>ppt_w</p:attrName>
                                        </p:attrNameLst>
                                      </p:cBhvr>
                                      <p:tavLst>
                                        <p:tav tm="0">
                                          <p:val>
                                            <p:fltVal val="0"/>
                                          </p:val>
                                        </p:tav>
                                        <p:tav tm="100000">
                                          <p:val>
                                            <p:strVal val="#ppt_w"/>
                                          </p:val>
                                        </p:tav>
                                      </p:tavLst>
                                    </p:anim>
                                    <p:anim calcmode="lin" valueType="num">
                                      <p:cBhvr>
                                        <p:cTn id="107" dur="500" fill="hold"/>
                                        <p:tgtEl>
                                          <p:spTgt spid="18"/>
                                        </p:tgtEl>
                                        <p:attrNameLst>
                                          <p:attrName>ppt_h</p:attrName>
                                        </p:attrNameLst>
                                      </p:cBhvr>
                                      <p:tavLst>
                                        <p:tav tm="0">
                                          <p:val>
                                            <p:fltVal val="0"/>
                                          </p:val>
                                        </p:tav>
                                        <p:tav tm="100000">
                                          <p:val>
                                            <p:strVal val="#ppt_h"/>
                                          </p:val>
                                        </p:tav>
                                      </p:tavLst>
                                    </p:anim>
                                    <p:anim calcmode="lin" valueType="num">
                                      <p:cBhvr>
                                        <p:cTn id="108" dur="500" fill="hold"/>
                                        <p:tgtEl>
                                          <p:spTgt spid="18"/>
                                        </p:tgtEl>
                                        <p:attrNameLst>
                                          <p:attrName>style.rotation</p:attrName>
                                        </p:attrNameLst>
                                      </p:cBhvr>
                                      <p:tavLst>
                                        <p:tav tm="0">
                                          <p:val>
                                            <p:fltVal val="360"/>
                                          </p:val>
                                        </p:tav>
                                        <p:tav tm="100000">
                                          <p:val>
                                            <p:fltVal val="0"/>
                                          </p:val>
                                        </p:tav>
                                      </p:tavLst>
                                    </p:anim>
                                    <p:animEffect transition="in" filter="fade">
                                      <p:cBhvr>
                                        <p:cTn id="109" dur="500"/>
                                        <p:tgtEl>
                                          <p:spTgt spid="18"/>
                                        </p:tgtEl>
                                      </p:cBhvr>
                                    </p:animEffect>
                                  </p:childTnLst>
                                </p:cTn>
                              </p:par>
                            </p:childTnLst>
                          </p:cTn>
                        </p:par>
                        <p:par>
                          <p:cTn id="110" fill="hold">
                            <p:stCondLst>
                              <p:cond delay="6480"/>
                            </p:stCondLst>
                            <p:childTnLst>
                              <p:par>
                                <p:cTn id="111" presetID="53" presetClass="entr" presetSubtype="16" fill="hold" grpId="0" nodeType="afterEffect">
                                  <p:stCondLst>
                                    <p:cond delay="0"/>
                                  </p:stCondLst>
                                  <p:childTnLst>
                                    <p:set>
                                      <p:cBhvr>
                                        <p:cTn id="112" dur="1" fill="hold">
                                          <p:stCondLst>
                                            <p:cond delay="0"/>
                                          </p:stCondLst>
                                        </p:cTn>
                                        <p:tgtEl>
                                          <p:spTgt spid="36"/>
                                        </p:tgtEl>
                                        <p:attrNameLst>
                                          <p:attrName>style.visibility</p:attrName>
                                        </p:attrNameLst>
                                      </p:cBhvr>
                                      <p:to>
                                        <p:strVal val="visible"/>
                                      </p:to>
                                    </p:set>
                                    <p:anim calcmode="lin" valueType="num">
                                      <p:cBhvr>
                                        <p:cTn id="113" dur="250" fill="hold"/>
                                        <p:tgtEl>
                                          <p:spTgt spid="36"/>
                                        </p:tgtEl>
                                        <p:attrNameLst>
                                          <p:attrName>ppt_w</p:attrName>
                                        </p:attrNameLst>
                                      </p:cBhvr>
                                      <p:tavLst>
                                        <p:tav tm="0">
                                          <p:val>
                                            <p:fltVal val="0"/>
                                          </p:val>
                                        </p:tav>
                                        <p:tav tm="100000">
                                          <p:val>
                                            <p:strVal val="#ppt_w"/>
                                          </p:val>
                                        </p:tav>
                                      </p:tavLst>
                                    </p:anim>
                                    <p:anim calcmode="lin" valueType="num">
                                      <p:cBhvr>
                                        <p:cTn id="114" dur="250" fill="hold"/>
                                        <p:tgtEl>
                                          <p:spTgt spid="36"/>
                                        </p:tgtEl>
                                        <p:attrNameLst>
                                          <p:attrName>ppt_h</p:attrName>
                                        </p:attrNameLst>
                                      </p:cBhvr>
                                      <p:tavLst>
                                        <p:tav tm="0">
                                          <p:val>
                                            <p:fltVal val="0"/>
                                          </p:val>
                                        </p:tav>
                                        <p:tav tm="100000">
                                          <p:val>
                                            <p:strVal val="#ppt_h"/>
                                          </p:val>
                                        </p:tav>
                                      </p:tavLst>
                                    </p:anim>
                                    <p:animEffect transition="in" filter="fade">
                                      <p:cBhvr>
                                        <p:cTn id="115" dur="250"/>
                                        <p:tgtEl>
                                          <p:spTgt spid="36"/>
                                        </p:tgtEl>
                                      </p:cBhvr>
                                    </p:animEffect>
                                  </p:childTnLst>
                                </p:cTn>
                              </p:par>
                              <p:par>
                                <p:cTn id="116" presetID="6" presetClass="emph" presetSubtype="0" decel="100000" fill="hold" grpId="1" nodeType="withEffect">
                                  <p:stCondLst>
                                    <p:cond delay="200"/>
                                  </p:stCondLst>
                                  <p:childTnLst>
                                    <p:animScale>
                                      <p:cBhvr>
                                        <p:cTn id="117" dur="250" fill="hold"/>
                                        <p:tgtEl>
                                          <p:spTgt spid="36"/>
                                        </p:tgtEl>
                                      </p:cBhvr>
                                      <p:by x="110000" y="110000"/>
                                    </p:animScale>
                                  </p:childTnLst>
                                </p:cTn>
                              </p:par>
                              <p:par>
                                <p:cTn id="118" presetID="6" presetClass="emph" presetSubtype="0" decel="100000" fill="hold" grpId="2" nodeType="withEffect">
                                  <p:stCondLst>
                                    <p:cond delay="400"/>
                                  </p:stCondLst>
                                  <p:childTnLst>
                                    <p:animScale>
                                      <p:cBhvr>
                                        <p:cTn id="119" dur="250" fill="hold"/>
                                        <p:tgtEl>
                                          <p:spTgt spid="36"/>
                                        </p:tgtEl>
                                      </p:cBhvr>
                                      <p:by x="91000" y="91000"/>
                                    </p:animScale>
                                  </p:childTnLst>
                                </p:cTn>
                              </p:par>
                            </p:childTnLst>
                          </p:cTn>
                        </p:par>
                        <p:par>
                          <p:cTn id="120" fill="hold">
                            <p:stCondLst>
                              <p:cond delay="6980"/>
                            </p:stCondLst>
                            <p:childTnLst>
                              <p:par>
                                <p:cTn id="121" presetID="49" presetClass="entr" presetSubtype="0" decel="10000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 calcmode="lin" valueType="num">
                                      <p:cBhvr>
                                        <p:cTn id="125" dur="500" fill="hold"/>
                                        <p:tgtEl>
                                          <p:spTgt spid="35"/>
                                        </p:tgtEl>
                                        <p:attrNameLst>
                                          <p:attrName>style.rotation</p:attrName>
                                        </p:attrNameLst>
                                      </p:cBhvr>
                                      <p:tavLst>
                                        <p:tav tm="0">
                                          <p:val>
                                            <p:fltVal val="360"/>
                                          </p:val>
                                        </p:tav>
                                        <p:tav tm="100000">
                                          <p:val>
                                            <p:fltVal val="0"/>
                                          </p:val>
                                        </p:tav>
                                      </p:tavLst>
                                    </p:anim>
                                    <p:animEffect transition="in" filter="fade">
                                      <p:cBhvr>
                                        <p:cTn id="126" dur="500"/>
                                        <p:tgtEl>
                                          <p:spTgt spid="35"/>
                                        </p:tgtEl>
                                      </p:cBhvr>
                                    </p:animEffect>
                                  </p:childTnLst>
                                </p:cTn>
                              </p:par>
                            </p:childTnLst>
                          </p:cTn>
                        </p:par>
                        <p:par>
                          <p:cTn id="127" fill="hold">
                            <p:stCondLst>
                              <p:cond delay="7480"/>
                            </p:stCondLst>
                            <p:childTnLst>
                              <p:par>
                                <p:cTn id="128" presetID="53" presetClass="entr" presetSubtype="16" fill="hold" grpId="0" nodeType="afterEffect">
                                  <p:stCondLst>
                                    <p:cond delay="0"/>
                                  </p:stCondLst>
                                  <p:childTnLst>
                                    <p:set>
                                      <p:cBhvr>
                                        <p:cTn id="129" dur="1" fill="hold">
                                          <p:stCondLst>
                                            <p:cond delay="0"/>
                                          </p:stCondLst>
                                        </p:cTn>
                                        <p:tgtEl>
                                          <p:spTgt spid="38"/>
                                        </p:tgtEl>
                                        <p:attrNameLst>
                                          <p:attrName>style.visibility</p:attrName>
                                        </p:attrNameLst>
                                      </p:cBhvr>
                                      <p:to>
                                        <p:strVal val="visible"/>
                                      </p:to>
                                    </p:set>
                                    <p:anim calcmode="lin" valueType="num">
                                      <p:cBhvr>
                                        <p:cTn id="130" dur="250" fill="hold"/>
                                        <p:tgtEl>
                                          <p:spTgt spid="38"/>
                                        </p:tgtEl>
                                        <p:attrNameLst>
                                          <p:attrName>ppt_w</p:attrName>
                                        </p:attrNameLst>
                                      </p:cBhvr>
                                      <p:tavLst>
                                        <p:tav tm="0">
                                          <p:val>
                                            <p:fltVal val="0"/>
                                          </p:val>
                                        </p:tav>
                                        <p:tav tm="100000">
                                          <p:val>
                                            <p:strVal val="#ppt_w"/>
                                          </p:val>
                                        </p:tav>
                                      </p:tavLst>
                                    </p:anim>
                                    <p:anim calcmode="lin" valueType="num">
                                      <p:cBhvr>
                                        <p:cTn id="131" dur="250" fill="hold"/>
                                        <p:tgtEl>
                                          <p:spTgt spid="38"/>
                                        </p:tgtEl>
                                        <p:attrNameLst>
                                          <p:attrName>ppt_h</p:attrName>
                                        </p:attrNameLst>
                                      </p:cBhvr>
                                      <p:tavLst>
                                        <p:tav tm="0">
                                          <p:val>
                                            <p:fltVal val="0"/>
                                          </p:val>
                                        </p:tav>
                                        <p:tav tm="100000">
                                          <p:val>
                                            <p:strVal val="#ppt_h"/>
                                          </p:val>
                                        </p:tav>
                                      </p:tavLst>
                                    </p:anim>
                                    <p:animEffect transition="in" filter="fade">
                                      <p:cBhvr>
                                        <p:cTn id="132" dur="250"/>
                                        <p:tgtEl>
                                          <p:spTgt spid="38"/>
                                        </p:tgtEl>
                                      </p:cBhvr>
                                    </p:animEffect>
                                  </p:childTnLst>
                                </p:cTn>
                              </p:par>
                            </p:childTnLst>
                          </p:cTn>
                        </p:par>
                        <p:par>
                          <p:cTn id="133" fill="hold">
                            <p:stCondLst>
                              <p:cond delay="7980"/>
                            </p:stCondLst>
                            <p:childTnLst>
                              <p:par>
                                <p:cTn id="134" presetID="53" presetClass="entr" presetSubtype="16" fill="hold" grpId="0" nodeType="afterEffect">
                                  <p:stCondLst>
                                    <p:cond delay="0"/>
                                  </p:stCondLst>
                                  <p:childTnLst>
                                    <p:set>
                                      <p:cBhvr>
                                        <p:cTn id="135" dur="1" fill="hold">
                                          <p:stCondLst>
                                            <p:cond delay="0"/>
                                          </p:stCondLst>
                                        </p:cTn>
                                        <p:tgtEl>
                                          <p:spTgt spid="37"/>
                                        </p:tgtEl>
                                        <p:attrNameLst>
                                          <p:attrName>style.visibility</p:attrName>
                                        </p:attrNameLst>
                                      </p:cBhvr>
                                      <p:to>
                                        <p:strVal val="visible"/>
                                      </p:to>
                                    </p:set>
                                    <p:anim calcmode="lin" valueType="num">
                                      <p:cBhvr>
                                        <p:cTn id="136" dur="250" fill="hold"/>
                                        <p:tgtEl>
                                          <p:spTgt spid="37"/>
                                        </p:tgtEl>
                                        <p:attrNameLst>
                                          <p:attrName>ppt_w</p:attrName>
                                        </p:attrNameLst>
                                      </p:cBhvr>
                                      <p:tavLst>
                                        <p:tav tm="0">
                                          <p:val>
                                            <p:fltVal val="0"/>
                                          </p:val>
                                        </p:tav>
                                        <p:tav tm="100000">
                                          <p:val>
                                            <p:strVal val="#ppt_w"/>
                                          </p:val>
                                        </p:tav>
                                      </p:tavLst>
                                    </p:anim>
                                    <p:anim calcmode="lin" valueType="num">
                                      <p:cBhvr>
                                        <p:cTn id="137" dur="250" fill="hold"/>
                                        <p:tgtEl>
                                          <p:spTgt spid="37"/>
                                        </p:tgtEl>
                                        <p:attrNameLst>
                                          <p:attrName>ppt_h</p:attrName>
                                        </p:attrNameLst>
                                      </p:cBhvr>
                                      <p:tavLst>
                                        <p:tav tm="0">
                                          <p:val>
                                            <p:fltVal val="0"/>
                                          </p:val>
                                        </p:tav>
                                        <p:tav tm="100000">
                                          <p:val>
                                            <p:strVal val="#ppt_h"/>
                                          </p:val>
                                        </p:tav>
                                      </p:tavLst>
                                    </p:anim>
                                    <p:animEffect transition="in" filter="fade">
                                      <p:cBhvr>
                                        <p:cTn id="138" dur="250"/>
                                        <p:tgtEl>
                                          <p:spTgt spid="37"/>
                                        </p:tgtEl>
                                      </p:cBhvr>
                                    </p:animEffect>
                                  </p:childTnLst>
                                </p:cTn>
                              </p:par>
                            </p:childTnLst>
                          </p:cTn>
                        </p:par>
                        <p:par>
                          <p:cTn id="139" fill="hold">
                            <p:stCondLst>
                              <p:cond delay="8480"/>
                            </p:stCondLst>
                            <p:childTnLst>
                              <p:par>
                                <p:cTn id="140" presetID="53" presetClass="entr" presetSubtype="16" fill="hold" grpId="0" nodeType="after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p:cTn id="142" dur="500" fill="hold"/>
                                        <p:tgtEl>
                                          <p:spTgt spid="34"/>
                                        </p:tgtEl>
                                        <p:attrNameLst>
                                          <p:attrName>ppt_w</p:attrName>
                                        </p:attrNameLst>
                                      </p:cBhvr>
                                      <p:tavLst>
                                        <p:tav tm="0">
                                          <p:val>
                                            <p:fltVal val="0"/>
                                          </p:val>
                                        </p:tav>
                                        <p:tav tm="100000">
                                          <p:val>
                                            <p:strVal val="#ppt_w"/>
                                          </p:val>
                                        </p:tav>
                                      </p:tavLst>
                                    </p:anim>
                                    <p:anim calcmode="lin" valueType="num">
                                      <p:cBhvr>
                                        <p:cTn id="143" dur="500" fill="hold"/>
                                        <p:tgtEl>
                                          <p:spTgt spid="34"/>
                                        </p:tgtEl>
                                        <p:attrNameLst>
                                          <p:attrName>ppt_h</p:attrName>
                                        </p:attrNameLst>
                                      </p:cBhvr>
                                      <p:tavLst>
                                        <p:tav tm="0">
                                          <p:val>
                                            <p:fltVal val="0"/>
                                          </p:val>
                                        </p:tav>
                                        <p:tav tm="100000">
                                          <p:val>
                                            <p:strVal val="#ppt_h"/>
                                          </p:val>
                                        </p:tav>
                                      </p:tavLst>
                                    </p:anim>
                                    <p:animEffect transition="in" filter="fade">
                                      <p:cBhvr>
                                        <p:cTn id="144" dur="500"/>
                                        <p:tgtEl>
                                          <p:spTgt spid="34"/>
                                        </p:tgtEl>
                                      </p:cBhvr>
                                    </p:animEffect>
                                  </p:childTnLst>
                                </p:cTn>
                              </p:par>
                              <p:par>
                                <p:cTn id="145" presetID="42" presetClass="path" presetSubtype="0" accel="50000" decel="50000" fill="hold" grpId="1" nodeType="withEffect">
                                  <p:stCondLst>
                                    <p:cond delay="0"/>
                                  </p:stCondLst>
                                  <p:childTnLst>
                                    <p:animMotion origin="layout" path="M 2.08333E-6 4.07407E-6 L 2.08333E-6 0.1081 " pathEditMode="relative" rAng="0" ptsTypes="AA">
                                      <p:cBhvr>
                                        <p:cTn id="146" dur="500" spd="-100000" fill="hold"/>
                                        <p:tgtEl>
                                          <p:spTgt spid="34"/>
                                        </p:tgtEl>
                                        <p:attrNameLst>
                                          <p:attrName>ppt_x</p:attrName>
                                          <p:attrName>ppt_y</p:attrName>
                                        </p:attrNameLst>
                                      </p:cBhvr>
                                      <p:rCtr x="0" y="5394"/>
                                    </p:animMotion>
                                  </p:childTnLst>
                                </p:cTn>
                              </p:par>
                            </p:childTnLst>
                          </p:cTn>
                        </p:par>
                        <p:par>
                          <p:cTn id="147" fill="hold">
                            <p:stCondLst>
                              <p:cond delay="8980"/>
                            </p:stCondLst>
                            <p:childTnLst>
                              <p:par>
                                <p:cTn id="148" presetID="53" presetClass="entr" presetSubtype="16" fill="hold" grpId="0" nodeType="afterEffect">
                                  <p:stCondLst>
                                    <p:cond delay="0"/>
                                  </p:stCondLst>
                                  <p:iterate type="lt">
                                    <p:tmPct val="10000"/>
                                  </p:iterate>
                                  <p:childTnLst>
                                    <p:set>
                                      <p:cBhvr>
                                        <p:cTn id="149" dur="1" fill="hold">
                                          <p:stCondLst>
                                            <p:cond delay="0"/>
                                          </p:stCondLst>
                                        </p:cTn>
                                        <p:tgtEl>
                                          <p:spTgt spid="39"/>
                                        </p:tgtEl>
                                        <p:attrNameLst>
                                          <p:attrName>style.visibility</p:attrName>
                                        </p:attrNameLst>
                                      </p:cBhvr>
                                      <p:to>
                                        <p:strVal val="visible"/>
                                      </p:to>
                                    </p:set>
                                    <p:anim calcmode="lin" valueType="num">
                                      <p:cBhvr>
                                        <p:cTn id="150" dur="100" fill="hold"/>
                                        <p:tgtEl>
                                          <p:spTgt spid="39"/>
                                        </p:tgtEl>
                                        <p:attrNameLst>
                                          <p:attrName>ppt_w</p:attrName>
                                        </p:attrNameLst>
                                      </p:cBhvr>
                                      <p:tavLst>
                                        <p:tav tm="0">
                                          <p:val>
                                            <p:fltVal val="0"/>
                                          </p:val>
                                        </p:tav>
                                        <p:tav tm="100000">
                                          <p:val>
                                            <p:strVal val="#ppt_w"/>
                                          </p:val>
                                        </p:tav>
                                      </p:tavLst>
                                    </p:anim>
                                    <p:anim calcmode="lin" valueType="num">
                                      <p:cBhvr>
                                        <p:cTn id="151" dur="100" fill="hold"/>
                                        <p:tgtEl>
                                          <p:spTgt spid="39"/>
                                        </p:tgtEl>
                                        <p:attrNameLst>
                                          <p:attrName>ppt_h</p:attrName>
                                        </p:attrNameLst>
                                      </p:cBhvr>
                                      <p:tavLst>
                                        <p:tav tm="0">
                                          <p:val>
                                            <p:fltVal val="0"/>
                                          </p:val>
                                        </p:tav>
                                        <p:tav tm="100000">
                                          <p:val>
                                            <p:strVal val="#ppt_h"/>
                                          </p:val>
                                        </p:tav>
                                      </p:tavLst>
                                    </p:anim>
                                    <p:animEffect transition="in" filter="fade">
                                      <p:cBhvr>
                                        <p:cTn id="152" dur="1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Graphic spid="20" grpId="0">
        <p:bldAsOne/>
      </p:bldGraphic>
      <p:bldP spid="21" grpId="0" animBg="1"/>
      <p:bldP spid="21" grpId="1" animBg="1"/>
      <p:bldP spid="21" grpId="2" animBg="1"/>
      <p:bldP spid="22" grpId="0"/>
      <p:bldP spid="23" grpId="0"/>
      <p:bldP spid="24" grpId="0"/>
      <p:bldP spid="25" grpId="0" animBg="1"/>
      <p:bldP spid="25" grpId="1" animBg="1"/>
      <p:bldP spid="25" grpId="2" animBg="1"/>
      <p:bldGraphic spid="29" grpId="0">
        <p:bldAsOne/>
      </p:bldGraphic>
      <p:bldP spid="30" grpId="0" animBg="1"/>
      <p:bldP spid="30" grpId="1" animBg="1"/>
      <p:bldP spid="30" grpId="2" animBg="1"/>
      <p:bldP spid="32" grpId="0"/>
      <p:bldP spid="33" grpId="0"/>
      <p:bldP spid="34" grpId="0" animBg="1"/>
      <p:bldP spid="34" grpId="1" animBg="1"/>
      <p:bldGraphic spid="35" grpId="0">
        <p:bldAsOne/>
      </p:bldGraphic>
      <p:bldP spid="36" grpId="0" animBg="1"/>
      <p:bldP spid="36" grpId="1" animBg="1"/>
      <p:bldP spid="36" grpId="2" animBg="1"/>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5954677" y="2174875"/>
            <a:ext cx="1591089" cy="4683125"/>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solidFill>
            <a:schemeClr val="accent3"/>
          </a:solidFill>
          <a:ln>
            <a:noFill/>
          </a:ln>
          <a:effectLst>
            <a:outerShdw blurRad="254000" dist="152400" dir="2700000" algn="tl" rotWithShape="0">
              <a:prstClr val="black">
                <a:alpha val="60000"/>
              </a:prstClr>
            </a:outerShdw>
          </a:effectLst>
        </p:spPr>
        <p:txBody>
          <a:bodyPr vert="horz" wrap="square" lIns="91434" tIns="45717" rIns="91434" bIns="45717"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anose="020B0604020202020204" pitchFamily="34" charset="0"/>
            </a:endParaRPr>
          </a:p>
        </p:txBody>
      </p:sp>
      <p:sp>
        <p:nvSpPr>
          <p:cNvPr id="9" name="Freeform 7"/>
          <p:cNvSpPr/>
          <p:nvPr/>
        </p:nvSpPr>
        <p:spPr bwMode="auto">
          <a:xfrm>
            <a:off x="6404057" y="3581400"/>
            <a:ext cx="1121067" cy="327660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solidFill>
            <a:schemeClr val="accent4"/>
          </a:solidFill>
          <a:ln>
            <a:noFill/>
          </a:ln>
          <a:effectLst>
            <a:outerShdw blurRad="254000" dist="152400" dir="2700000" algn="tl" rotWithShape="0">
              <a:prstClr val="black">
                <a:alpha val="60000"/>
              </a:prstClr>
            </a:outerShdw>
          </a:effectLst>
        </p:spPr>
        <p:txBody>
          <a:bodyPr vert="horz" wrap="square" lIns="91434" tIns="45717" rIns="91434" bIns="45717"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anose="020B0604020202020204" pitchFamily="34" charset="0"/>
            </a:endParaRPr>
          </a:p>
        </p:txBody>
      </p:sp>
      <p:sp>
        <p:nvSpPr>
          <p:cNvPr id="10" name="Freeform 8"/>
          <p:cNvSpPr/>
          <p:nvPr/>
        </p:nvSpPr>
        <p:spPr bwMode="auto">
          <a:xfrm>
            <a:off x="4241318" y="3127378"/>
            <a:ext cx="1591089" cy="3730625"/>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solidFill>
            <a:schemeClr val="accent2"/>
          </a:solidFill>
          <a:ln>
            <a:noFill/>
          </a:ln>
          <a:effectLst>
            <a:outerShdw blurRad="254000" dist="152400" dir="2700000" algn="tl" rotWithShape="0">
              <a:prstClr val="black">
                <a:alpha val="60000"/>
              </a:prstClr>
            </a:outerShdw>
          </a:effectLst>
        </p:spPr>
        <p:txBody>
          <a:bodyPr vert="horz" wrap="square" lIns="91434" tIns="45717" rIns="91434" bIns="45717"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anose="020B0604020202020204" pitchFamily="34" charset="0"/>
            </a:endParaRPr>
          </a:p>
        </p:txBody>
      </p:sp>
      <p:sp>
        <p:nvSpPr>
          <p:cNvPr id="12" name="Freeform 9"/>
          <p:cNvSpPr/>
          <p:nvPr/>
        </p:nvSpPr>
        <p:spPr bwMode="auto">
          <a:xfrm>
            <a:off x="4263549" y="4505326"/>
            <a:ext cx="1121067" cy="2352675"/>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solidFill>
            <a:schemeClr val="accent1"/>
          </a:solidFill>
          <a:ln>
            <a:noFill/>
          </a:ln>
          <a:effectLst>
            <a:outerShdw blurRad="254000" dist="152400" dir="2700000" algn="tl" rotWithShape="0">
              <a:prstClr val="black">
                <a:alpha val="60000"/>
              </a:prstClr>
            </a:outerShdw>
          </a:effectLst>
        </p:spPr>
        <p:txBody>
          <a:bodyPr vert="horz" wrap="square" lIns="91434" tIns="45717" rIns="91434" bIns="45717"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anose="020B0604020202020204" pitchFamily="34" charset="0"/>
            </a:endParaRPr>
          </a:p>
        </p:txBody>
      </p:sp>
      <p:sp>
        <p:nvSpPr>
          <p:cNvPr id="21" name="矩形 20"/>
          <p:cNvSpPr/>
          <p:nvPr/>
        </p:nvSpPr>
        <p:spPr>
          <a:xfrm>
            <a:off x="7668038" y="2173271"/>
            <a:ext cx="273000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22" name="矩形 21"/>
          <p:cNvSpPr/>
          <p:nvPr/>
        </p:nvSpPr>
        <p:spPr>
          <a:xfrm>
            <a:off x="7668036" y="1820987"/>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3" name="矩形 22"/>
          <p:cNvSpPr/>
          <p:nvPr/>
        </p:nvSpPr>
        <p:spPr>
          <a:xfrm>
            <a:off x="7668038" y="3674368"/>
            <a:ext cx="273000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24" name="矩形 23"/>
          <p:cNvSpPr/>
          <p:nvPr/>
        </p:nvSpPr>
        <p:spPr>
          <a:xfrm>
            <a:off x="7668036" y="3322084"/>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5" name="矩形 24"/>
          <p:cNvSpPr/>
          <p:nvPr/>
        </p:nvSpPr>
        <p:spPr>
          <a:xfrm>
            <a:off x="1389040" y="3052656"/>
            <a:ext cx="2730005" cy="954107"/>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在这里输入您的文字内容，或者将您的文字内容复制在这里。在这里输入您的文字内容，或者将您的文字内容复制在这里。</a:t>
            </a:r>
          </a:p>
        </p:txBody>
      </p:sp>
      <p:sp>
        <p:nvSpPr>
          <p:cNvPr id="29" name="矩形 28"/>
          <p:cNvSpPr/>
          <p:nvPr/>
        </p:nvSpPr>
        <p:spPr>
          <a:xfrm>
            <a:off x="1389037" y="2700373"/>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31" name="矩形 30"/>
          <p:cNvSpPr/>
          <p:nvPr/>
        </p:nvSpPr>
        <p:spPr>
          <a:xfrm>
            <a:off x="1389037" y="4305270"/>
            <a:ext cx="2730008" cy="400110"/>
          </a:xfrm>
          <a:prstGeom prst="rect">
            <a:avLst/>
          </a:prstGeom>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upLeft)">
                                      <p:cBhvr>
                                        <p:cTn id="7" dur="500"/>
                                        <p:tgtEl>
                                          <p:spTgt spid="10"/>
                                        </p:tgtEl>
                                      </p:cBhvr>
                                    </p:animEffect>
                                  </p:childTnLst>
                                </p:cTn>
                              </p:par>
                              <p:par>
                                <p:cTn id="8" presetID="18" presetClass="entr" presetSubtype="3" fill="hold" grpId="0" nodeType="withEffect">
                                  <p:stCondLst>
                                    <p:cond delay="200"/>
                                  </p:stCondLst>
                                  <p:childTnLst>
                                    <p:set>
                                      <p:cBhvr>
                                        <p:cTn id="9" dur="1" fill="hold">
                                          <p:stCondLst>
                                            <p:cond delay="0"/>
                                          </p:stCondLst>
                                        </p:cTn>
                                        <p:tgtEl>
                                          <p:spTgt spid="8"/>
                                        </p:tgtEl>
                                        <p:attrNameLst>
                                          <p:attrName>style.visibility</p:attrName>
                                        </p:attrNameLst>
                                      </p:cBhvr>
                                      <p:to>
                                        <p:strVal val="visible"/>
                                      </p:to>
                                    </p:set>
                                    <p:animEffect transition="in" filter="strips(upRight)">
                                      <p:cBhvr>
                                        <p:cTn id="10" dur="500"/>
                                        <p:tgtEl>
                                          <p:spTgt spid="8"/>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12"/>
                                        </p:tgtEl>
                                        <p:attrNameLst>
                                          <p:attrName>style.visibility</p:attrName>
                                        </p:attrNameLst>
                                      </p:cBhvr>
                                      <p:to>
                                        <p:strVal val="visible"/>
                                      </p:to>
                                    </p:set>
                                    <p:animEffect transition="in" filter="strips(upLeft)">
                                      <p:cBhvr>
                                        <p:cTn id="13" dur="500"/>
                                        <p:tgtEl>
                                          <p:spTgt spid="12"/>
                                        </p:tgtEl>
                                      </p:cBhvr>
                                    </p:animEffect>
                                  </p:childTnLst>
                                </p:cTn>
                              </p:par>
                              <p:par>
                                <p:cTn id="14" presetID="18" presetClass="entr" presetSubtype="3" fill="hold" grpId="0" nodeType="withEffect">
                                  <p:stCondLst>
                                    <p:cond delay="600"/>
                                  </p:stCondLst>
                                  <p:childTnLst>
                                    <p:set>
                                      <p:cBhvr>
                                        <p:cTn id="15" dur="1" fill="hold">
                                          <p:stCondLst>
                                            <p:cond delay="0"/>
                                          </p:stCondLst>
                                        </p:cTn>
                                        <p:tgtEl>
                                          <p:spTgt spid="9"/>
                                        </p:tgtEl>
                                        <p:attrNameLst>
                                          <p:attrName>style.visibility</p:attrName>
                                        </p:attrNameLst>
                                      </p:cBhvr>
                                      <p:to>
                                        <p:strVal val="visible"/>
                                      </p:to>
                                    </p:set>
                                    <p:animEffect transition="in" filter="strips(upRight)">
                                      <p:cBhvr>
                                        <p:cTn id="16" dur="500"/>
                                        <p:tgtEl>
                                          <p:spTgt spid="9"/>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fltVal val="0"/>
                                          </p:val>
                                        </p:tav>
                                        <p:tav tm="100000">
                                          <p:val>
                                            <p:strVal val="#ppt_w"/>
                                          </p:val>
                                        </p:tav>
                                      </p:tavLst>
                                    </p:anim>
                                    <p:anim calcmode="lin" valueType="num">
                                      <p:cBhvr>
                                        <p:cTn id="21" dur="500" fill="hold"/>
                                        <p:tgtEl>
                                          <p:spTgt spid="29"/>
                                        </p:tgtEl>
                                        <p:attrNameLst>
                                          <p:attrName>ppt_h</p:attrName>
                                        </p:attrNameLst>
                                      </p:cBhvr>
                                      <p:tavLst>
                                        <p:tav tm="0">
                                          <p:val>
                                            <p:fltVal val="0"/>
                                          </p:val>
                                        </p:tav>
                                        <p:tav tm="100000">
                                          <p:val>
                                            <p:strVal val="#ppt_h"/>
                                          </p:val>
                                        </p:tav>
                                      </p:tavLst>
                                    </p:anim>
                                    <p:animEffect transition="in" filter="fade">
                                      <p:cBhvr>
                                        <p:cTn id="22" dur="500"/>
                                        <p:tgtEl>
                                          <p:spTgt spid="29"/>
                                        </p:tgtEl>
                                      </p:cBhvr>
                                    </p:animEffect>
                                  </p:childTnLst>
                                </p:cTn>
                              </p:par>
                            </p:childTnLst>
                          </p:cTn>
                        </p:par>
                        <p:par>
                          <p:cTn id="23" fill="hold">
                            <p:stCondLst>
                              <p:cond delay="1000"/>
                            </p:stCondLst>
                            <p:childTnLst>
                              <p:par>
                                <p:cTn id="24" presetID="53" presetClass="entr" presetSubtype="16" fill="hold" grpId="0" nodeType="afterEffect">
                                  <p:stCondLst>
                                    <p:cond delay="0"/>
                                  </p:stCondLst>
                                  <p:iterate type="lt">
                                    <p:tmPct val="10000"/>
                                  </p:iterate>
                                  <p:childTnLst>
                                    <p:set>
                                      <p:cBhvr>
                                        <p:cTn id="25" dur="1" fill="hold">
                                          <p:stCondLst>
                                            <p:cond delay="0"/>
                                          </p:stCondLst>
                                        </p:cTn>
                                        <p:tgtEl>
                                          <p:spTgt spid="25"/>
                                        </p:tgtEl>
                                        <p:attrNameLst>
                                          <p:attrName>style.visibility</p:attrName>
                                        </p:attrNameLst>
                                      </p:cBhvr>
                                      <p:to>
                                        <p:strVal val="visible"/>
                                      </p:to>
                                    </p:set>
                                    <p:anim calcmode="lin" valueType="num">
                                      <p:cBhvr>
                                        <p:cTn id="26" dur="250" fill="hold"/>
                                        <p:tgtEl>
                                          <p:spTgt spid="25"/>
                                        </p:tgtEl>
                                        <p:attrNameLst>
                                          <p:attrName>ppt_w</p:attrName>
                                        </p:attrNameLst>
                                      </p:cBhvr>
                                      <p:tavLst>
                                        <p:tav tm="0">
                                          <p:val>
                                            <p:fltVal val="0"/>
                                          </p:val>
                                        </p:tav>
                                        <p:tav tm="100000">
                                          <p:val>
                                            <p:strVal val="#ppt_w"/>
                                          </p:val>
                                        </p:tav>
                                      </p:tavLst>
                                    </p:anim>
                                    <p:anim calcmode="lin" valueType="num">
                                      <p:cBhvr>
                                        <p:cTn id="27" dur="250" fill="hold"/>
                                        <p:tgtEl>
                                          <p:spTgt spid="25"/>
                                        </p:tgtEl>
                                        <p:attrNameLst>
                                          <p:attrName>ppt_h</p:attrName>
                                        </p:attrNameLst>
                                      </p:cBhvr>
                                      <p:tavLst>
                                        <p:tav tm="0">
                                          <p:val>
                                            <p:fltVal val="0"/>
                                          </p:val>
                                        </p:tav>
                                        <p:tav tm="100000">
                                          <p:val>
                                            <p:strVal val="#ppt_h"/>
                                          </p:val>
                                        </p:tav>
                                      </p:tavLst>
                                    </p:anim>
                                    <p:animEffect transition="in" filter="fade">
                                      <p:cBhvr>
                                        <p:cTn id="28" dur="250"/>
                                        <p:tgtEl>
                                          <p:spTgt spid="25"/>
                                        </p:tgtEl>
                                      </p:cBhvr>
                                    </p:animEffect>
                                  </p:childTnLst>
                                </p:cTn>
                              </p:par>
                            </p:childTnLst>
                          </p:cTn>
                        </p:par>
                        <p:par>
                          <p:cTn id="29" fill="hold">
                            <p:stCondLst>
                              <p:cond delay="3175"/>
                            </p:stCondLst>
                            <p:childTnLst>
                              <p:par>
                                <p:cTn id="30" presetID="53" presetClass="entr" presetSubtype="16"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3675"/>
                            </p:stCondLst>
                            <p:childTnLst>
                              <p:par>
                                <p:cTn id="36" presetID="53" presetClass="entr" presetSubtype="16" fill="hold" grpId="0" nodeType="afterEffect">
                                  <p:stCondLst>
                                    <p:cond delay="0"/>
                                  </p:stCondLst>
                                  <p:iterate type="lt">
                                    <p:tmPct val="10000"/>
                                  </p:iterate>
                                  <p:childTnLst>
                                    <p:set>
                                      <p:cBhvr>
                                        <p:cTn id="37" dur="1" fill="hold">
                                          <p:stCondLst>
                                            <p:cond delay="0"/>
                                          </p:stCondLst>
                                        </p:cTn>
                                        <p:tgtEl>
                                          <p:spTgt spid="21"/>
                                        </p:tgtEl>
                                        <p:attrNameLst>
                                          <p:attrName>style.visibility</p:attrName>
                                        </p:attrNameLst>
                                      </p:cBhvr>
                                      <p:to>
                                        <p:strVal val="visible"/>
                                      </p:to>
                                    </p:set>
                                    <p:anim calcmode="lin" valueType="num">
                                      <p:cBhvr>
                                        <p:cTn id="38" dur="250" fill="hold"/>
                                        <p:tgtEl>
                                          <p:spTgt spid="21"/>
                                        </p:tgtEl>
                                        <p:attrNameLst>
                                          <p:attrName>ppt_w</p:attrName>
                                        </p:attrNameLst>
                                      </p:cBhvr>
                                      <p:tavLst>
                                        <p:tav tm="0">
                                          <p:val>
                                            <p:fltVal val="0"/>
                                          </p:val>
                                        </p:tav>
                                        <p:tav tm="100000">
                                          <p:val>
                                            <p:strVal val="#ppt_w"/>
                                          </p:val>
                                        </p:tav>
                                      </p:tavLst>
                                    </p:anim>
                                    <p:anim calcmode="lin" valueType="num">
                                      <p:cBhvr>
                                        <p:cTn id="39" dur="250" fill="hold"/>
                                        <p:tgtEl>
                                          <p:spTgt spid="21"/>
                                        </p:tgtEl>
                                        <p:attrNameLst>
                                          <p:attrName>ppt_h</p:attrName>
                                        </p:attrNameLst>
                                      </p:cBhvr>
                                      <p:tavLst>
                                        <p:tav tm="0">
                                          <p:val>
                                            <p:fltVal val="0"/>
                                          </p:val>
                                        </p:tav>
                                        <p:tav tm="100000">
                                          <p:val>
                                            <p:strVal val="#ppt_h"/>
                                          </p:val>
                                        </p:tav>
                                      </p:tavLst>
                                    </p:anim>
                                    <p:animEffect transition="in" filter="fade">
                                      <p:cBhvr>
                                        <p:cTn id="40" dur="250"/>
                                        <p:tgtEl>
                                          <p:spTgt spid="21"/>
                                        </p:tgtEl>
                                      </p:cBhvr>
                                    </p:animEffect>
                                  </p:childTnLst>
                                </p:cTn>
                              </p:par>
                            </p:childTnLst>
                          </p:cTn>
                        </p:par>
                        <p:par>
                          <p:cTn id="41" fill="hold">
                            <p:stCondLst>
                              <p:cond delay="5250"/>
                            </p:stCondLst>
                            <p:childTnLst>
                              <p:par>
                                <p:cTn id="42" presetID="53" presetClass="entr" presetSubtype="16"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animEffect transition="in" filter="fade">
                                      <p:cBhvr>
                                        <p:cTn id="46" dur="500"/>
                                        <p:tgtEl>
                                          <p:spTgt spid="31"/>
                                        </p:tgtEl>
                                      </p:cBhvr>
                                    </p:animEffect>
                                  </p:childTnLst>
                                </p:cTn>
                              </p:par>
                            </p:childTnLst>
                          </p:cTn>
                        </p:par>
                        <p:par>
                          <p:cTn id="47" fill="hold">
                            <p:stCondLst>
                              <p:cond delay="5750"/>
                            </p:stCondLst>
                            <p:childTnLst>
                              <p:par>
                                <p:cTn id="48" presetID="53" presetClass="entr" presetSubtype="16"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fltVal val="0"/>
                                          </p:val>
                                        </p:tav>
                                        <p:tav tm="100000">
                                          <p:val>
                                            <p:strVal val="#ppt_h"/>
                                          </p:val>
                                        </p:tav>
                                      </p:tavLst>
                                    </p:anim>
                                    <p:animEffect transition="in" filter="fade">
                                      <p:cBhvr>
                                        <p:cTn id="52" dur="500"/>
                                        <p:tgtEl>
                                          <p:spTgt spid="24"/>
                                        </p:tgtEl>
                                      </p:cBhvr>
                                    </p:animEffect>
                                  </p:childTnLst>
                                </p:cTn>
                              </p:par>
                            </p:childTnLst>
                          </p:cTn>
                        </p:par>
                        <p:par>
                          <p:cTn id="53" fill="hold">
                            <p:stCondLst>
                              <p:cond delay="6250"/>
                            </p:stCondLst>
                            <p:childTnLst>
                              <p:par>
                                <p:cTn id="54" presetID="53" presetClass="entr" presetSubtype="16" fill="hold" grpId="0" nodeType="afterEffect">
                                  <p:stCondLst>
                                    <p:cond delay="0"/>
                                  </p:stCondLst>
                                  <p:iterate type="lt">
                                    <p:tmPct val="10000"/>
                                  </p:iterate>
                                  <p:childTnLst>
                                    <p:set>
                                      <p:cBhvr>
                                        <p:cTn id="55" dur="1" fill="hold">
                                          <p:stCondLst>
                                            <p:cond delay="0"/>
                                          </p:stCondLst>
                                        </p:cTn>
                                        <p:tgtEl>
                                          <p:spTgt spid="23"/>
                                        </p:tgtEl>
                                        <p:attrNameLst>
                                          <p:attrName>style.visibility</p:attrName>
                                        </p:attrNameLst>
                                      </p:cBhvr>
                                      <p:to>
                                        <p:strVal val="visible"/>
                                      </p:to>
                                    </p:set>
                                    <p:anim calcmode="lin" valueType="num">
                                      <p:cBhvr>
                                        <p:cTn id="56" dur="250" fill="hold"/>
                                        <p:tgtEl>
                                          <p:spTgt spid="23"/>
                                        </p:tgtEl>
                                        <p:attrNameLst>
                                          <p:attrName>ppt_w</p:attrName>
                                        </p:attrNameLst>
                                      </p:cBhvr>
                                      <p:tavLst>
                                        <p:tav tm="0">
                                          <p:val>
                                            <p:fltVal val="0"/>
                                          </p:val>
                                        </p:tav>
                                        <p:tav tm="100000">
                                          <p:val>
                                            <p:strVal val="#ppt_w"/>
                                          </p:val>
                                        </p:tav>
                                      </p:tavLst>
                                    </p:anim>
                                    <p:anim calcmode="lin" valueType="num">
                                      <p:cBhvr>
                                        <p:cTn id="57" dur="250" fill="hold"/>
                                        <p:tgtEl>
                                          <p:spTgt spid="23"/>
                                        </p:tgtEl>
                                        <p:attrNameLst>
                                          <p:attrName>ppt_h</p:attrName>
                                        </p:attrNameLst>
                                      </p:cBhvr>
                                      <p:tavLst>
                                        <p:tav tm="0">
                                          <p:val>
                                            <p:fltVal val="0"/>
                                          </p:val>
                                        </p:tav>
                                        <p:tav tm="100000">
                                          <p:val>
                                            <p:strVal val="#ppt_h"/>
                                          </p:val>
                                        </p:tav>
                                      </p:tavLst>
                                    </p:anim>
                                    <p:animEffect transition="in" filter="fade">
                                      <p:cBhvr>
                                        <p:cTn id="58"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21" grpId="0"/>
      <p:bldP spid="22" grpId="0"/>
      <p:bldP spid="23" grpId="0"/>
      <p:bldP spid="24" grpId="0"/>
      <p:bldP spid="25" grpId="0"/>
      <p:bldP spid="29" grpId="0"/>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直线1"/>
          <p:cNvCxnSpPr>
            <a:cxnSpLocks noChangeShapeType="1"/>
          </p:cNvCxnSpPr>
          <p:nvPr/>
        </p:nvCxnSpPr>
        <p:spPr bwMode="auto">
          <a:xfrm>
            <a:off x="4026292" y="3641078"/>
            <a:ext cx="1276515" cy="0"/>
          </a:xfrm>
          <a:prstGeom prst="line">
            <a:avLst/>
          </a:prstGeom>
          <a:noFill/>
          <a:ln w="19050">
            <a:solidFill>
              <a:schemeClr val="accent1"/>
            </a:solidFill>
            <a:round/>
          </a:ln>
          <a:extLst>
            <a:ext uri="{909E8E84-426E-40DD-AFC4-6F175D3DCCD1}">
              <a14:hiddenFill xmlns:a14="http://schemas.microsoft.com/office/drawing/2010/main">
                <a:noFill/>
              </a14:hiddenFill>
            </a:ext>
          </a:extLst>
        </p:spPr>
      </p:cxnSp>
      <p:cxnSp>
        <p:nvCxnSpPr>
          <p:cNvPr id="42" name="直线2"/>
          <p:cNvCxnSpPr>
            <a:cxnSpLocks noChangeShapeType="1"/>
          </p:cNvCxnSpPr>
          <p:nvPr/>
        </p:nvCxnSpPr>
        <p:spPr bwMode="auto">
          <a:xfrm flipV="1">
            <a:off x="5302807" y="1769539"/>
            <a:ext cx="0" cy="3741604"/>
          </a:xfrm>
          <a:prstGeom prst="line">
            <a:avLst/>
          </a:prstGeom>
          <a:noFill/>
          <a:ln w="19050">
            <a:solidFill>
              <a:schemeClr val="accent1"/>
            </a:solidFill>
            <a:round/>
          </a:ln>
          <a:extLst>
            <a:ext uri="{909E8E84-426E-40DD-AFC4-6F175D3DCCD1}">
              <a14:hiddenFill xmlns:a14="http://schemas.microsoft.com/office/drawing/2010/main">
                <a:noFill/>
              </a14:hiddenFill>
            </a:ext>
          </a:extLst>
        </p:spPr>
      </p:cxnSp>
      <p:sp>
        <p:nvSpPr>
          <p:cNvPr id="43" name="圆2"/>
          <p:cNvSpPr>
            <a:spLocks noChangeArrowheads="1"/>
          </p:cNvSpPr>
          <p:nvPr/>
        </p:nvSpPr>
        <p:spPr bwMode="auto">
          <a:xfrm>
            <a:off x="5809876" y="2555588"/>
            <a:ext cx="843149" cy="844403"/>
          </a:xfrm>
          <a:prstGeom prst="ellipse">
            <a:avLst/>
          </a:prstGeom>
          <a:solidFill>
            <a:schemeClr val="accent2"/>
          </a:solidFill>
          <a:ln w="25400">
            <a:noFill/>
          </a:ln>
          <a:effectLst>
            <a:outerShdw blurRad="2032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a:sym typeface="Arial" panose="020B0604020202020204" pitchFamily="34" charset="0"/>
            </a:endParaRPr>
          </a:p>
        </p:txBody>
      </p:sp>
      <p:cxnSp>
        <p:nvCxnSpPr>
          <p:cNvPr id="44" name="箭头2"/>
          <p:cNvCxnSpPr>
            <a:cxnSpLocks noChangeShapeType="1"/>
          </p:cNvCxnSpPr>
          <p:nvPr/>
        </p:nvCxnSpPr>
        <p:spPr bwMode="auto">
          <a:xfrm>
            <a:off x="5302807" y="2977934"/>
            <a:ext cx="395042" cy="0"/>
          </a:xfrm>
          <a:prstGeom prst="straightConnector1">
            <a:avLst/>
          </a:prstGeom>
          <a:noFill/>
          <a:ln w="19050">
            <a:solidFill>
              <a:schemeClr val="accent1"/>
            </a:solidFill>
            <a:round/>
            <a:tailEnd type="triangle" w="med" len="med"/>
          </a:ln>
          <a:extLst>
            <a:ext uri="{909E8E84-426E-40DD-AFC4-6F175D3DCCD1}">
              <a14:hiddenFill xmlns:a14="http://schemas.microsoft.com/office/drawing/2010/main">
                <a:noFill/>
              </a14:hiddenFill>
            </a:ext>
          </a:extLst>
        </p:spPr>
      </p:cxnSp>
      <p:cxnSp>
        <p:nvCxnSpPr>
          <p:cNvPr id="45" name="箭头3"/>
          <p:cNvCxnSpPr>
            <a:cxnSpLocks noChangeShapeType="1"/>
          </p:cNvCxnSpPr>
          <p:nvPr/>
        </p:nvCxnSpPr>
        <p:spPr bwMode="auto">
          <a:xfrm>
            <a:off x="5302807" y="4279169"/>
            <a:ext cx="395042" cy="0"/>
          </a:xfrm>
          <a:prstGeom prst="straightConnector1">
            <a:avLst/>
          </a:prstGeom>
          <a:noFill/>
          <a:ln w="19050">
            <a:solidFill>
              <a:schemeClr val="accent1"/>
            </a:solidFill>
            <a:round/>
            <a:tailEnd type="triangle" w="med" len="med"/>
          </a:ln>
          <a:extLst>
            <a:ext uri="{909E8E84-426E-40DD-AFC4-6F175D3DCCD1}">
              <a14:hiddenFill xmlns:a14="http://schemas.microsoft.com/office/drawing/2010/main">
                <a:noFill/>
              </a14:hiddenFill>
            </a:ext>
          </a:extLst>
        </p:spPr>
      </p:cxnSp>
      <p:cxnSp>
        <p:nvCxnSpPr>
          <p:cNvPr id="46" name="箭头1"/>
          <p:cNvCxnSpPr>
            <a:cxnSpLocks noChangeShapeType="1"/>
          </p:cNvCxnSpPr>
          <p:nvPr/>
        </p:nvCxnSpPr>
        <p:spPr bwMode="auto">
          <a:xfrm>
            <a:off x="5302807" y="1769539"/>
            <a:ext cx="395042" cy="0"/>
          </a:xfrm>
          <a:prstGeom prst="straightConnector1">
            <a:avLst/>
          </a:prstGeom>
          <a:noFill/>
          <a:ln w="19050">
            <a:solidFill>
              <a:schemeClr val="accent1"/>
            </a:solidFill>
            <a:round/>
            <a:tailEnd type="triangle" w="med" len="med"/>
          </a:ln>
          <a:extLst>
            <a:ext uri="{909E8E84-426E-40DD-AFC4-6F175D3DCCD1}">
              <a14:hiddenFill xmlns:a14="http://schemas.microsoft.com/office/drawing/2010/main">
                <a:noFill/>
              </a14:hiddenFill>
            </a:ext>
          </a:extLst>
        </p:spPr>
      </p:cxnSp>
      <p:cxnSp>
        <p:nvCxnSpPr>
          <p:cNvPr id="47" name="箭头4"/>
          <p:cNvCxnSpPr>
            <a:cxnSpLocks noChangeShapeType="1"/>
          </p:cNvCxnSpPr>
          <p:nvPr/>
        </p:nvCxnSpPr>
        <p:spPr bwMode="auto">
          <a:xfrm flipV="1">
            <a:off x="5302807" y="5511143"/>
            <a:ext cx="395042" cy="0"/>
          </a:xfrm>
          <a:prstGeom prst="straightConnector1">
            <a:avLst/>
          </a:prstGeom>
          <a:noFill/>
          <a:ln w="19050">
            <a:solidFill>
              <a:schemeClr val="accent1"/>
            </a:solidFill>
            <a:round/>
            <a:tailEnd type="triangle" w="med" len="med"/>
          </a:ln>
          <a:extLst>
            <a:ext uri="{909E8E84-426E-40DD-AFC4-6F175D3DCCD1}">
              <a14:hiddenFill xmlns:a14="http://schemas.microsoft.com/office/drawing/2010/main">
                <a:noFill/>
              </a14:hiddenFill>
            </a:ext>
          </a:extLst>
        </p:spPr>
      </p:cxnSp>
      <p:sp>
        <p:nvSpPr>
          <p:cNvPr id="48" name="圆3"/>
          <p:cNvSpPr>
            <a:spLocks noChangeArrowheads="1"/>
          </p:cNvSpPr>
          <p:nvPr/>
        </p:nvSpPr>
        <p:spPr bwMode="auto">
          <a:xfrm>
            <a:off x="5809876" y="3844211"/>
            <a:ext cx="843149" cy="844403"/>
          </a:xfrm>
          <a:prstGeom prst="ellipse">
            <a:avLst/>
          </a:prstGeom>
          <a:solidFill>
            <a:schemeClr val="accent3"/>
          </a:solidFill>
          <a:ln w="25400">
            <a:noFill/>
          </a:ln>
          <a:effectLst>
            <a:outerShdw blurRad="2032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a:sym typeface="Arial" panose="020B0604020202020204" pitchFamily="34" charset="0"/>
            </a:endParaRPr>
          </a:p>
        </p:txBody>
      </p:sp>
      <p:sp>
        <p:nvSpPr>
          <p:cNvPr id="49" name="圆4"/>
          <p:cNvSpPr>
            <a:spLocks noChangeArrowheads="1"/>
          </p:cNvSpPr>
          <p:nvPr/>
        </p:nvSpPr>
        <p:spPr bwMode="auto">
          <a:xfrm>
            <a:off x="5809876" y="5090213"/>
            <a:ext cx="843149" cy="844403"/>
          </a:xfrm>
          <a:prstGeom prst="ellipse">
            <a:avLst/>
          </a:prstGeom>
          <a:solidFill>
            <a:schemeClr val="accent1"/>
          </a:solidFill>
          <a:ln w="25400">
            <a:noFill/>
          </a:ln>
          <a:effectLst>
            <a:outerShdw blurRad="2032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a:sym typeface="Arial" panose="020B0604020202020204" pitchFamily="34" charset="0"/>
            </a:endParaRPr>
          </a:p>
        </p:txBody>
      </p:sp>
      <p:sp>
        <p:nvSpPr>
          <p:cNvPr id="50" name="圆1"/>
          <p:cNvSpPr>
            <a:spLocks noChangeArrowheads="1"/>
          </p:cNvSpPr>
          <p:nvPr/>
        </p:nvSpPr>
        <p:spPr bwMode="auto">
          <a:xfrm>
            <a:off x="5809876" y="1338352"/>
            <a:ext cx="843149" cy="842929"/>
          </a:xfrm>
          <a:prstGeom prst="ellipse">
            <a:avLst/>
          </a:prstGeom>
          <a:solidFill>
            <a:schemeClr val="accent1"/>
          </a:solidFill>
          <a:ln w="25400">
            <a:noFill/>
          </a:ln>
          <a:effectLst>
            <a:outerShdw blurRad="203200" dist="1524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a:solidFill>
                <a:schemeClr val="lt1"/>
              </a:solidFill>
              <a:sym typeface="Arial" panose="020B0604020202020204" pitchFamily="34" charset="0"/>
            </a:endParaRPr>
          </a:p>
        </p:txBody>
      </p:sp>
      <p:sp>
        <p:nvSpPr>
          <p:cNvPr id="51" name="Freeform 31"/>
          <p:cNvSpPr/>
          <p:nvPr/>
        </p:nvSpPr>
        <p:spPr bwMode="auto">
          <a:xfrm>
            <a:off x="6062046" y="1578830"/>
            <a:ext cx="338809" cy="335078"/>
          </a:xfrm>
          <a:custGeom>
            <a:avLst/>
            <a:gdLst>
              <a:gd name="T0" fmla="*/ 58 w 116"/>
              <a:gd name="T1" fmla="*/ 100 h 115"/>
              <a:gd name="T2" fmla="*/ 48 w 116"/>
              <a:gd name="T3" fmla="*/ 103 h 115"/>
              <a:gd name="T4" fmla="*/ 29 w 116"/>
              <a:gd name="T5" fmla="*/ 114 h 115"/>
              <a:gd name="T6" fmla="*/ 26 w 116"/>
              <a:gd name="T7" fmla="*/ 115 h 115"/>
              <a:gd name="T8" fmla="*/ 21 w 116"/>
              <a:gd name="T9" fmla="*/ 111 h 115"/>
              <a:gd name="T10" fmla="*/ 22 w 116"/>
              <a:gd name="T11" fmla="*/ 105 h 115"/>
              <a:gd name="T12" fmla="*/ 25 w 116"/>
              <a:gd name="T13" fmla="*/ 83 h 115"/>
              <a:gd name="T14" fmla="*/ 24 w 116"/>
              <a:gd name="T15" fmla="*/ 74 h 115"/>
              <a:gd name="T16" fmla="*/ 19 w 116"/>
              <a:gd name="T17" fmla="*/ 65 h 115"/>
              <a:gd name="T18" fmla="*/ 4 w 116"/>
              <a:gd name="T19" fmla="*/ 50 h 115"/>
              <a:gd name="T20" fmla="*/ 1 w 116"/>
              <a:gd name="T21" fmla="*/ 47 h 115"/>
              <a:gd name="T22" fmla="*/ 3 w 116"/>
              <a:gd name="T23" fmla="*/ 42 h 115"/>
              <a:gd name="T24" fmla="*/ 8 w 116"/>
              <a:gd name="T25" fmla="*/ 40 h 115"/>
              <a:gd name="T26" fmla="*/ 29 w 116"/>
              <a:gd name="T27" fmla="*/ 37 h 115"/>
              <a:gd name="T28" fmla="*/ 39 w 116"/>
              <a:gd name="T29" fmla="*/ 32 h 115"/>
              <a:gd name="T30" fmla="*/ 44 w 116"/>
              <a:gd name="T31" fmla="*/ 25 h 115"/>
              <a:gd name="T32" fmla="*/ 54 w 116"/>
              <a:gd name="T33" fmla="*/ 5 h 115"/>
              <a:gd name="T34" fmla="*/ 55 w 116"/>
              <a:gd name="T35" fmla="*/ 2 h 115"/>
              <a:gd name="T36" fmla="*/ 61 w 116"/>
              <a:gd name="T37" fmla="*/ 2 h 115"/>
              <a:gd name="T38" fmla="*/ 63 w 116"/>
              <a:gd name="T39" fmla="*/ 5 h 115"/>
              <a:gd name="T40" fmla="*/ 73 w 116"/>
              <a:gd name="T41" fmla="*/ 26 h 115"/>
              <a:gd name="T42" fmla="*/ 89 w 116"/>
              <a:gd name="T43" fmla="*/ 37 h 115"/>
              <a:gd name="T44" fmla="*/ 111 w 116"/>
              <a:gd name="T45" fmla="*/ 41 h 115"/>
              <a:gd name="T46" fmla="*/ 113 w 116"/>
              <a:gd name="T47" fmla="*/ 42 h 115"/>
              <a:gd name="T48" fmla="*/ 115 w 116"/>
              <a:gd name="T49" fmla="*/ 47 h 115"/>
              <a:gd name="T50" fmla="*/ 113 w 116"/>
              <a:gd name="T51" fmla="*/ 50 h 115"/>
              <a:gd name="T52" fmla="*/ 97 w 116"/>
              <a:gd name="T53" fmla="*/ 66 h 115"/>
              <a:gd name="T54" fmla="*/ 91 w 116"/>
              <a:gd name="T55" fmla="*/ 85 h 115"/>
              <a:gd name="T56" fmla="*/ 95 w 116"/>
              <a:gd name="T57" fmla="*/ 109 h 115"/>
              <a:gd name="T58" fmla="*/ 95 w 116"/>
              <a:gd name="T59" fmla="*/ 111 h 115"/>
              <a:gd name="T60" fmla="*/ 90 w 116"/>
              <a:gd name="T61" fmla="*/ 115 h 115"/>
              <a:gd name="T62" fmla="*/ 87 w 116"/>
              <a:gd name="T63" fmla="*/ 113 h 115"/>
              <a:gd name="T64" fmla="*/ 68 w 116"/>
              <a:gd name="T65" fmla="*/ 103 h 115"/>
              <a:gd name="T66" fmla="*/ 58 w 116"/>
              <a:gd name="T67" fmla="*/ 10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6" h="115">
                <a:moveTo>
                  <a:pt x="58" y="100"/>
                </a:moveTo>
                <a:cubicBezTo>
                  <a:pt x="55" y="101"/>
                  <a:pt x="51" y="101"/>
                  <a:pt x="48" y="103"/>
                </a:cubicBezTo>
                <a:cubicBezTo>
                  <a:pt x="42" y="107"/>
                  <a:pt x="35" y="110"/>
                  <a:pt x="29" y="114"/>
                </a:cubicBezTo>
                <a:cubicBezTo>
                  <a:pt x="28" y="114"/>
                  <a:pt x="27" y="115"/>
                  <a:pt x="26" y="115"/>
                </a:cubicBezTo>
                <a:cubicBezTo>
                  <a:pt x="23" y="115"/>
                  <a:pt x="21" y="114"/>
                  <a:pt x="21" y="111"/>
                </a:cubicBezTo>
                <a:cubicBezTo>
                  <a:pt x="21" y="109"/>
                  <a:pt x="22" y="107"/>
                  <a:pt x="22" y="105"/>
                </a:cubicBezTo>
                <a:cubicBezTo>
                  <a:pt x="23" y="98"/>
                  <a:pt x="24" y="91"/>
                  <a:pt x="25" y="83"/>
                </a:cubicBezTo>
                <a:cubicBezTo>
                  <a:pt x="26" y="80"/>
                  <a:pt x="25" y="77"/>
                  <a:pt x="24" y="74"/>
                </a:cubicBezTo>
                <a:cubicBezTo>
                  <a:pt x="23" y="71"/>
                  <a:pt x="21" y="68"/>
                  <a:pt x="19" y="65"/>
                </a:cubicBezTo>
                <a:cubicBezTo>
                  <a:pt x="14" y="60"/>
                  <a:pt x="9" y="55"/>
                  <a:pt x="4" y="50"/>
                </a:cubicBezTo>
                <a:cubicBezTo>
                  <a:pt x="3" y="49"/>
                  <a:pt x="2" y="48"/>
                  <a:pt x="1" y="47"/>
                </a:cubicBezTo>
                <a:cubicBezTo>
                  <a:pt x="0" y="45"/>
                  <a:pt x="1" y="43"/>
                  <a:pt x="3" y="42"/>
                </a:cubicBezTo>
                <a:cubicBezTo>
                  <a:pt x="5" y="41"/>
                  <a:pt x="6" y="41"/>
                  <a:pt x="8" y="40"/>
                </a:cubicBezTo>
                <a:cubicBezTo>
                  <a:pt x="15" y="39"/>
                  <a:pt x="22" y="38"/>
                  <a:pt x="29" y="37"/>
                </a:cubicBezTo>
                <a:cubicBezTo>
                  <a:pt x="33" y="36"/>
                  <a:pt x="37" y="34"/>
                  <a:pt x="39" y="32"/>
                </a:cubicBezTo>
                <a:cubicBezTo>
                  <a:pt x="41" y="30"/>
                  <a:pt x="43" y="28"/>
                  <a:pt x="44" y="25"/>
                </a:cubicBezTo>
                <a:cubicBezTo>
                  <a:pt x="47" y="18"/>
                  <a:pt x="50" y="11"/>
                  <a:pt x="54" y="5"/>
                </a:cubicBezTo>
                <a:cubicBezTo>
                  <a:pt x="54" y="4"/>
                  <a:pt x="55" y="3"/>
                  <a:pt x="55" y="2"/>
                </a:cubicBezTo>
                <a:cubicBezTo>
                  <a:pt x="57" y="0"/>
                  <a:pt x="59" y="0"/>
                  <a:pt x="61" y="2"/>
                </a:cubicBezTo>
                <a:cubicBezTo>
                  <a:pt x="62" y="3"/>
                  <a:pt x="62" y="4"/>
                  <a:pt x="63" y="5"/>
                </a:cubicBezTo>
                <a:cubicBezTo>
                  <a:pt x="66" y="12"/>
                  <a:pt x="69" y="19"/>
                  <a:pt x="73" y="26"/>
                </a:cubicBezTo>
                <a:cubicBezTo>
                  <a:pt x="76" y="32"/>
                  <a:pt x="81" y="36"/>
                  <a:pt x="89" y="37"/>
                </a:cubicBezTo>
                <a:cubicBezTo>
                  <a:pt x="96" y="39"/>
                  <a:pt x="104" y="40"/>
                  <a:pt x="111" y="41"/>
                </a:cubicBezTo>
                <a:cubicBezTo>
                  <a:pt x="112" y="41"/>
                  <a:pt x="113" y="41"/>
                  <a:pt x="113" y="42"/>
                </a:cubicBezTo>
                <a:cubicBezTo>
                  <a:pt x="115" y="43"/>
                  <a:pt x="116" y="45"/>
                  <a:pt x="115" y="47"/>
                </a:cubicBezTo>
                <a:cubicBezTo>
                  <a:pt x="114" y="48"/>
                  <a:pt x="114" y="49"/>
                  <a:pt x="113" y="50"/>
                </a:cubicBezTo>
                <a:cubicBezTo>
                  <a:pt x="108" y="55"/>
                  <a:pt x="102" y="61"/>
                  <a:pt x="97" y="66"/>
                </a:cubicBezTo>
                <a:cubicBezTo>
                  <a:pt x="92" y="71"/>
                  <a:pt x="90" y="78"/>
                  <a:pt x="91" y="85"/>
                </a:cubicBezTo>
                <a:cubicBezTo>
                  <a:pt x="92" y="93"/>
                  <a:pt x="94" y="101"/>
                  <a:pt x="95" y="109"/>
                </a:cubicBezTo>
                <a:cubicBezTo>
                  <a:pt x="95" y="109"/>
                  <a:pt x="95" y="110"/>
                  <a:pt x="95" y="111"/>
                </a:cubicBezTo>
                <a:cubicBezTo>
                  <a:pt x="95" y="114"/>
                  <a:pt x="93" y="115"/>
                  <a:pt x="90" y="115"/>
                </a:cubicBezTo>
                <a:cubicBezTo>
                  <a:pt x="89" y="114"/>
                  <a:pt x="88" y="114"/>
                  <a:pt x="87" y="113"/>
                </a:cubicBezTo>
                <a:cubicBezTo>
                  <a:pt x="81" y="110"/>
                  <a:pt x="75" y="107"/>
                  <a:pt x="68" y="103"/>
                </a:cubicBezTo>
                <a:cubicBezTo>
                  <a:pt x="65" y="101"/>
                  <a:pt x="62" y="101"/>
                  <a:pt x="58" y="100"/>
                </a:cubicBez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tx1">
                  <a:lumMod val="75000"/>
                  <a:lumOff val="25000"/>
                </a:schemeClr>
              </a:solidFill>
            </a:endParaRPr>
          </a:p>
        </p:txBody>
      </p:sp>
      <p:grpSp>
        <p:nvGrpSpPr>
          <p:cNvPr id="52" name="Group 18"/>
          <p:cNvGrpSpPr>
            <a:grpSpLocks noChangeAspect="1"/>
          </p:cNvGrpSpPr>
          <p:nvPr/>
        </p:nvGrpSpPr>
        <p:grpSpPr bwMode="auto">
          <a:xfrm>
            <a:off x="6070141" y="5360797"/>
            <a:ext cx="322619" cy="303235"/>
            <a:chOff x="2647" y="2985"/>
            <a:chExt cx="518" cy="487"/>
          </a:xfrm>
          <a:solidFill>
            <a:schemeClr val="bg1"/>
          </a:solidFill>
        </p:grpSpPr>
        <p:sp>
          <p:nvSpPr>
            <p:cNvPr id="53" name="Freeform 20"/>
            <p:cNvSpPr/>
            <p:nvPr/>
          </p:nvSpPr>
          <p:spPr bwMode="auto">
            <a:xfrm>
              <a:off x="2852" y="2985"/>
              <a:ext cx="103" cy="382"/>
            </a:xfrm>
            <a:custGeom>
              <a:avLst/>
              <a:gdLst>
                <a:gd name="T0" fmla="*/ 43 w 43"/>
                <a:gd name="T1" fmla="*/ 160 h 160"/>
                <a:gd name="T2" fmla="*/ 0 w 43"/>
                <a:gd name="T3" fmla="*/ 160 h 160"/>
                <a:gd name="T4" fmla="*/ 0 w 43"/>
                <a:gd name="T5" fmla="*/ 0 h 160"/>
                <a:gd name="T6" fmla="*/ 43 w 43"/>
                <a:gd name="T7" fmla="*/ 0 h 160"/>
                <a:gd name="T8" fmla="*/ 43 w 43"/>
                <a:gd name="T9" fmla="*/ 160 h 160"/>
              </a:gdLst>
              <a:ahLst/>
              <a:cxnLst>
                <a:cxn ang="0">
                  <a:pos x="T0" y="T1"/>
                </a:cxn>
                <a:cxn ang="0">
                  <a:pos x="T2" y="T3"/>
                </a:cxn>
                <a:cxn ang="0">
                  <a:pos x="T4" y="T5"/>
                </a:cxn>
                <a:cxn ang="0">
                  <a:pos x="T6" y="T7"/>
                </a:cxn>
                <a:cxn ang="0">
                  <a:pos x="T8" y="T9"/>
                </a:cxn>
              </a:cxnLst>
              <a:rect l="0" t="0" r="r" b="b"/>
              <a:pathLst>
                <a:path w="43" h="160">
                  <a:moveTo>
                    <a:pt x="43" y="160"/>
                  </a:moveTo>
                  <a:cubicBezTo>
                    <a:pt x="29" y="160"/>
                    <a:pt x="15" y="160"/>
                    <a:pt x="0" y="160"/>
                  </a:cubicBezTo>
                  <a:cubicBezTo>
                    <a:pt x="0" y="107"/>
                    <a:pt x="0" y="53"/>
                    <a:pt x="0" y="0"/>
                  </a:cubicBezTo>
                  <a:cubicBezTo>
                    <a:pt x="15" y="0"/>
                    <a:pt x="29" y="0"/>
                    <a:pt x="43" y="0"/>
                  </a:cubicBezTo>
                  <a:cubicBezTo>
                    <a:pt x="43" y="53"/>
                    <a:pt x="43" y="107"/>
                    <a:pt x="43"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4" name="Freeform 21"/>
            <p:cNvSpPr/>
            <p:nvPr/>
          </p:nvSpPr>
          <p:spPr bwMode="auto">
            <a:xfrm>
              <a:off x="2647" y="3406"/>
              <a:ext cx="518" cy="66"/>
            </a:xfrm>
            <a:custGeom>
              <a:avLst/>
              <a:gdLst>
                <a:gd name="T0" fmla="*/ 0 w 217"/>
                <a:gd name="T1" fmla="*/ 28 h 28"/>
                <a:gd name="T2" fmla="*/ 0 w 217"/>
                <a:gd name="T3" fmla="*/ 0 h 28"/>
                <a:gd name="T4" fmla="*/ 217 w 217"/>
                <a:gd name="T5" fmla="*/ 0 h 28"/>
                <a:gd name="T6" fmla="*/ 217 w 217"/>
                <a:gd name="T7" fmla="*/ 28 h 28"/>
                <a:gd name="T8" fmla="*/ 0 w 217"/>
                <a:gd name="T9" fmla="*/ 28 h 28"/>
              </a:gdLst>
              <a:ahLst/>
              <a:cxnLst>
                <a:cxn ang="0">
                  <a:pos x="T0" y="T1"/>
                </a:cxn>
                <a:cxn ang="0">
                  <a:pos x="T2" y="T3"/>
                </a:cxn>
                <a:cxn ang="0">
                  <a:pos x="T4" y="T5"/>
                </a:cxn>
                <a:cxn ang="0">
                  <a:pos x="T6" y="T7"/>
                </a:cxn>
                <a:cxn ang="0">
                  <a:pos x="T8" y="T9"/>
                </a:cxn>
              </a:cxnLst>
              <a:rect l="0" t="0" r="r" b="b"/>
              <a:pathLst>
                <a:path w="217" h="28">
                  <a:moveTo>
                    <a:pt x="0" y="28"/>
                  </a:moveTo>
                  <a:cubicBezTo>
                    <a:pt x="0" y="18"/>
                    <a:pt x="0" y="9"/>
                    <a:pt x="0" y="0"/>
                  </a:cubicBezTo>
                  <a:cubicBezTo>
                    <a:pt x="72" y="0"/>
                    <a:pt x="144" y="0"/>
                    <a:pt x="217" y="0"/>
                  </a:cubicBezTo>
                  <a:cubicBezTo>
                    <a:pt x="217" y="9"/>
                    <a:pt x="217" y="18"/>
                    <a:pt x="217" y="28"/>
                  </a:cubicBezTo>
                  <a:cubicBezTo>
                    <a:pt x="144" y="28"/>
                    <a:pt x="72" y="28"/>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5" name="Freeform 22"/>
            <p:cNvSpPr/>
            <p:nvPr/>
          </p:nvSpPr>
          <p:spPr bwMode="auto">
            <a:xfrm>
              <a:off x="2991" y="3093"/>
              <a:ext cx="105" cy="274"/>
            </a:xfrm>
            <a:custGeom>
              <a:avLst/>
              <a:gdLst>
                <a:gd name="T0" fmla="*/ 44 w 44"/>
                <a:gd name="T1" fmla="*/ 115 h 115"/>
                <a:gd name="T2" fmla="*/ 0 w 44"/>
                <a:gd name="T3" fmla="*/ 115 h 115"/>
                <a:gd name="T4" fmla="*/ 0 w 44"/>
                <a:gd name="T5" fmla="*/ 0 h 115"/>
                <a:gd name="T6" fmla="*/ 44 w 44"/>
                <a:gd name="T7" fmla="*/ 0 h 115"/>
                <a:gd name="T8" fmla="*/ 44 w 44"/>
                <a:gd name="T9" fmla="*/ 115 h 115"/>
              </a:gdLst>
              <a:ahLst/>
              <a:cxnLst>
                <a:cxn ang="0">
                  <a:pos x="T0" y="T1"/>
                </a:cxn>
                <a:cxn ang="0">
                  <a:pos x="T2" y="T3"/>
                </a:cxn>
                <a:cxn ang="0">
                  <a:pos x="T4" y="T5"/>
                </a:cxn>
                <a:cxn ang="0">
                  <a:pos x="T6" y="T7"/>
                </a:cxn>
                <a:cxn ang="0">
                  <a:pos x="T8" y="T9"/>
                </a:cxn>
              </a:cxnLst>
              <a:rect l="0" t="0" r="r" b="b"/>
              <a:pathLst>
                <a:path w="44" h="115">
                  <a:moveTo>
                    <a:pt x="44" y="115"/>
                  </a:moveTo>
                  <a:cubicBezTo>
                    <a:pt x="29" y="115"/>
                    <a:pt x="15" y="115"/>
                    <a:pt x="0" y="115"/>
                  </a:cubicBezTo>
                  <a:cubicBezTo>
                    <a:pt x="0" y="77"/>
                    <a:pt x="0" y="39"/>
                    <a:pt x="0" y="0"/>
                  </a:cubicBezTo>
                  <a:cubicBezTo>
                    <a:pt x="15" y="0"/>
                    <a:pt x="29" y="0"/>
                    <a:pt x="44" y="0"/>
                  </a:cubicBezTo>
                  <a:cubicBezTo>
                    <a:pt x="44" y="39"/>
                    <a:pt x="44" y="77"/>
                    <a:pt x="44"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6" name="Freeform 23"/>
            <p:cNvSpPr/>
            <p:nvPr/>
          </p:nvSpPr>
          <p:spPr bwMode="auto">
            <a:xfrm>
              <a:off x="2714" y="3162"/>
              <a:ext cx="102" cy="205"/>
            </a:xfrm>
            <a:custGeom>
              <a:avLst/>
              <a:gdLst>
                <a:gd name="T0" fmla="*/ 0 w 43"/>
                <a:gd name="T1" fmla="*/ 0 h 86"/>
                <a:gd name="T2" fmla="*/ 43 w 43"/>
                <a:gd name="T3" fmla="*/ 0 h 86"/>
                <a:gd name="T4" fmla="*/ 43 w 43"/>
                <a:gd name="T5" fmla="*/ 86 h 86"/>
                <a:gd name="T6" fmla="*/ 0 w 43"/>
                <a:gd name="T7" fmla="*/ 86 h 86"/>
                <a:gd name="T8" fmla="*/ 0 w 43"/>
                <a:gd name="T9" fmla="*/ 0 h 86"/>
              </a:gdLst>
              <a:ahLst/>
              <a:cxnLst>
                <a:cxn ang="0">
                  <a:pos x="T0" y="T1"/>
                </a:cxn>
                <a:cxn ang="0">
                  <a:pos x="T2" y="T3"/>
                </a:cxn>
                <a:cxn ang="0">
                  <a:pos x="T4" y="T5"/>
                </a:cxn>
                <a:cxn ang="0">
                  <a:pos x="T6" y="T7"/>
                </a:cxn>
                <a:cxn ang="0">
                  <a:pos x="T8" y="T9"/>
                </a:cxn>
              </a:cxnLst>
              <a:rect l="0" t="0" r="r" b="b"/>
              <a:pathLst>
                <a:path w="43" h="86">
                  <a:moveTo>
                    <a:pt x="0" y="0"/>
                  </a:moveTo>
                  <a:cubicBezTo>
                    <a:pt x="14" y="0"/>
                    <a:pt x="29" y="0"/>
                    <a:pt x="43" y="0"/>
                  </a:cubicBezTo>
                  <a:cubicBezTo>
                    <a:pt x="43" y="29"/>
                    <a:pt x="43" y="58"/>
                    <a:pt x="43" y="86"/>
                  </a:cubicBezTo>
                  <a:cubicBezTo>
                    <a:pt x="29" y="86"/>
                    <a:pt x="14" y="86"/>
                    <a:pt x="0" y="86"/>
                  </a:cubicBezTo>
                  <a:cubicBezTo>
                    <a:pt x="0" y="58"/>
                    <a:pt x="0" y="2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57" name="Group 13"/>
          <p:cNvGrpSpPr>
            <a:grpSpLocks noChangeAspect="1"/>
          </p:cNvGrpSpPr>
          <p:nvPr/>
        </p:nvGrpSpPr>
        <p:grpSpPr bwMode="auto">
          <a:xfrm>
            <a:off x="6061702" y="4093135"/>
            <a:ext cx="339496" cy="346553"/>
            <a:chOff x="1151" y="2911"/>
            <a:chExt cx="190" cy="194"/>
          </a:xfrm>
          <a:solidFill>
            <a:schemeClr val="bg1"/>
          </a:solidFill>
        </p:grpSpPr>
        <p:sp>
          <p:nvSpPr>
            <p:cNvPr id="58" name="Freeform 15"/>
            <p:cNvSpPr/>
            <p:nvPr/>
          </p:nvSpPr>
          <p:spPr bwMode="auto">
            <a:xfrm>
              <a:off x="1151" y="2911"/>
              <a:ext cx="89" cy="90"/>
            </a:xfrm>
            <a:custGeom>
              <a:avLst/>
              <a:gdLst>
                <a:gd name="T0" fmla="*/ 37 w 37"/>
                <a:gd name="T1" fmla="*/ 25 h 37"/>
                <a:gd name="T2" fmla="*/ 37 w 37"/>
                <a:gd name="T3" fmla="*/ 32 h 37"/>
                <a:gd name="T4" fmla="*/ 32 w 37"/>
                <a:gd name="T5" fmla="*/ 37 h 37"/>
                <a:gd name="T6" fmla="*/ 19 w 37"/>
                <a:gd name="T7" fmla="*/ 37 h 37"/>
                <a:gd name="T8" fmla="*/ 4 w 37"/>
                <a:gd name="T9" fmla="*/ 29 h 37"/>
                <a:gd name="T10" fmla="*/ 1 w 37"/>
                <a:gd name="T11" fmla="*/ 16 h 37"/>
                <a:gd name="T12" fmla="*/ 10 w 37"/>
                <a:gd name="T13" fmla="*/ 3 h 37"/>
                <a:gd name="T14" fmla="*/ 21 w 37"/>
                <a:gd name="T15" fmla="*/ 1 h 37"/>
                <a:gd name="T16" fmla="*/ 34 w 37"/>
                <a:gd name="T17" fmla="*/ 10 h 37"/>
                <a:gd name="T18" fmla="*/ 37 w 37"/>
                <a:gd name="T19" fmla="*/ 19 h 37"/>
                <a:gd name="T20" fmla="*/ 37 w 37"/>
                <a:gd name="T21" fmla="*/ 2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37">
                  <a:moveTo>
                    <a:pt x="37" y="25"/>
                  </a:moveTo>
                  <a:cubicBezTo>
                    <a:pt x="37" y="27"/>
                    <a:pt x="37" y="30"/>
                    <a:pt x="37" y="32"/>
                  </a:cubicBezTo>
                  <a:cubicBezTo>
                    <a:pt x="37" y="35"/>
                    <a:pt x="35" y="37"/>
                    <a:pt x="32" y="37"/>
                  </a:cubicBezTo>
                  <a:cubicBezTo>
                    <a:pt x="28" y="37"/>
                    <a:pt x="23" y="37"/>
                    <a:pt x="19" y="37"/>
                  </a:cubicBezTo>
                  <a:cubicBezTo>
                    <a:pt x="12" y="37"/>
                    <a:pt x="7" y="34"/>
                    <a:pt x="4" y="29"/>
                  </a:cubicBezTo>
                  <a:cubicBezTo>
                    <a:pt x="1" y="25"/>
                    <a:pt x="0" y="21"/>
                    <a:pt x="1" y="16"/>
                  </a:cubicBezTo>
                  <a:cubicBezTo>
                    <a:pt x="2" y="10"/>
                    <a:pt x="5" y="6"/>
                    <a:pt x="10" y="3"/>
                  </a:cubicBezTo>
                  <a:cubicBezTo>
                    <a:pt x="13" y="1"/>
                    <a:pt x="17" y="0"/>
                    <a:pt x="21" y="1"/>
                  </a:cubicBezTo>
                  <a:cubicBezTo>
                    <a:pt x="27" y="2"/>
                    <a:pt x="31" y="5"/>
                    <a:pt x="34" y="10"/>
                  </a:cubicBezTo>
                  <a:cubicBezTo>
                    <a:pt x="36" y="13"/>
                    <a:pt x="36" y="16"/>
                    <a:pt x="37" y="19"/>
                  </a:cubicBezTo>
                  <a:cubicBezTo>
                    <a:pt x="37" y="21"/>
                    <a:pt x="37" y="23"/>
                    <a:pt x="37"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9" name="Freeform 16"/>
            <p:cNvSpPr/>
            <p:nvPr/>
          </p:nvSpPr>
          <p:spPr bwMode="auto">
            <a:xfrm>
              <a:off x="1151" y="3015"/>
              <a:ext cx="89" cy="87"/>
            </a:xfrm>
            <a:custGeom>
              <a:avLst/>
              <a:gdLst>
                <a:gd name="T0" fmla="*/ 25 w 37"/>
                <a:gd name="T1" fmla="*/ 0 h 36"/>
                <a:gd name="T2" fmla="*/ 32 w 37"/>
                <a:gd name="T3" fmla="*/ 0 h 36"/>
                <a:gd name="T4" fmla="*/ 37 w 37"/>
                <a:gd name="T5" fmla="*/ 4 h 36"/>
                <a:gd name="T6" fmla="*/ 37 w 37"/>
                <a:gd name="T7" fmla="*/ 18 h 36"/>
                <a:gd name="T8" fmla="*/ 29 w 37"/>
                <a:gd name="T9" fmla="*/ 33 h 36"/>
                <a:gd name="T10" fmla="*/ 16 w 37"/>
                <a:gd name="T11" fmla="*/ 36 h 36"/>
                <a:gd name="T12" fmla="*/ 3 w 37"/>
                <a:gd name="T13" fmla="*/ 27 h 36"/>
                <a:gd name="T14" fmla="*/ 1 w 37"/>
                <a:gd name="T15" fmla="*/ 15 h 36"/>
                <a:gd name="T16" fmla="*/ 10 w 37"/>
                <a:gd name="T17" fmla="*/ 2 h 36"/>
                <a:gd name="T18" fmla="*/ 19 w 37"/>
                <a:gd name="T19" fmla="*/ 0 h 36"/>
                <a:gd name="T20" fmla="*/ 25 w 37"/>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36">
                  <a:moveTo>
                    <a:pt x="25" y="0"/>
                  </a:moveTo>
                  <a:cubicBezTo>
                    <a:pt x="27" y="0"/>
                    <a:pt x="30" y="0"/>
                    <a:pt x="32" y="0"/>
                  </a:cubicBezTo>
                  <a:cubicBezTo>
                    <a:pt x="35" y="0"/>
                    <a:pt x="37" y="1"/>
                    <a:pt x="37" y="4"/>
                  </a:cubicBezTo>
                  <a:cubicBezTo>
                    <a:pt x="37" y="9"/>
                    <a:pt x="37" y="13"/>
                    <a:pt x="37" y="18"/>
                  </a:cubicBezTo>
                  <a:cubicBezTo>
                    <a:pt x="36" y="24"/>
                    <a:pt x="34" y="29"/>
                    <a:pt x="29" y="33"/>
                  </a:cubicBezTo>
                  <a:cubicBezTo>
                    <a:pt x="25" y="35"/>
                    <a:pt x="20" y="36"/>
                    <a:pt x="16" y="36"/>
                  </a:cubicBezTo>
                  <a:cubicBezTo>
                    <a:pt x="10" y="35"/>
                    <a:pt x="6" y="32"/>
                    <a:pt x="3" y="27"/>
                  </a:cubicBezTo>
                  <a:cubicBezTo>
                    <a:pt x="1" y="23"/>
                    <a:pt x="0" y="19"/>
                    <a:pt x="1" y="15"/>
                  </a:cubicBezTo>
                  <a:cubicBezTo>
                    <a:pt x="2" y="9"/>
                    <a:pt x="5" y="5"/>
                    <a:pt x="10" y="2"/>
                  </a:cubicBezTo>
                  <a:cubicBezTo>
                    <a:pt x="12" y="0"/>
                    <a:pt x="16" y="0"/>
                    <a:pt x="19" y="0"/>
                  </a:cubicBezTo>
                  <a:cubicBezTo>
                    <a:pt x="21" y="0"/>
                    <a:pt x="23"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0" name="Freeform 17"/>
            <p:cNvSpPr/>
            <p:nvPr/>
          </p:nvSpPr>
          <p:spPr bwMode="auto">
            <a:xfrm>
              <a:off x="1252" y="3015"/>
              <a:ext cx="89" cy="90"/>
            </a:xfrm>
            <a:custGeom>
              <a:avLst/>
              <a:gdLst>
                <a:gd name="T0" fmla="*/ 12 w 37"/>
                <a:gd name="T1" fmla="*/ 0 h 37"/>
                <a:gd name="T2" fmla="*/ 20 w 37"/>
                <a:gd name="T3" fmla="*/ 0 h 37"/>
                <a:gd name="T4" fmla="*/ 31 w 37"/>
                <a:gd name="T5" fmla="*/ 5 h 37"/>
                <a:gd name="T6" fmla="*/ 36 w 37"/>
                <a:gd name="T7" fmla="*/ 20 h 37"/>
                <a:gd name="T8" fmla="*/ 22 w 37"/>
                <a:gd name="T9" fmla="*/ 36 h 37"/>
                <a:gd name="T10" fmla="*/ 1 w 37"/>
                <a:gd name="T11" fmla="*/ 23 h 37"/>
                <a:gd name="T12" fmla="*/ 0 w 37"/>
                <a:gd name="T13" fmla="*/ 18 h 37"/>
                <a:gd name="T14" fmla="*/ 0 w 37"/>
                <a:gd name="T15" fmla="*/ 4 h 37"/>
                <a:gd name="T16" fmla="*/ 5 w 37"/>
                <a:gd name="T17" fmla="*/ 0 h 37"/>
                <a:gd name="T18" fmla="*/ 12 w 37"/>
                <a:gd name="T19" fmla="*/ 0 h 37"/>
                <a:gd name="T20" fmla="*/ 12 w 37"/>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37">
                  <a:moveTo>
                    <a:pt x="12" y="0"/>
                  </a:moveTo>
                  <a:cubicBezTo>
                    <a:pt x="15" y="0"/>
                    <a:pt x="17" y="0"/>
                    <a:pt x="20" y="0"/>
                  </a:cubicBezTo>
                  <a:cubicBezTo>
                    <a:pt x="24" y="0"/>
                    <a:pt x="28" y="2"/>
                    <a:pt x="31" y="5"/>
                  </a:cubicBezTo>
                  <a:cubicBezTo>
                    <a:pt x="35" y="9"/>
                    <a:pt x="37" y="14"/>
                    <a:pt x="36" y="20"/>
                  </a:cubicBezTo>
                  <a:cubicBezTo>
                    <a:pt x="36" y="28"/>
                    <a:pt x="30" y="34"/>
                    <a:pt x="22" y="36"/>
                  </a:cubicBezTo>
                  <a:cubicBezTo>
                    <a:pt x="13" y="37"/>
                    <a:pt x="4" y="32"/>
                    <a:pt x="1" y="23"/>
                  </a:cubicBezTo>
                  <a:cubicBezTo>
                    <a:pt x="1" y="21"/>
                    <a:pt x="0" y="19"/>
                    <a:pt x="0" y="18"/>
                  </a:cubicBezTo>
                  <a:cubicBezTo>
                    <a:pt x="0" y="13"/>
                    <a:pt x="0" y="9"/>
                    <a:pt x="0" y="4"/>
                  </a:cubicBezTo>
                  <a:cubicBezTo>
                    <a:pt x="0" y="1"/>
                    <a:pt x="2" y="0"/>
                    <a:pt x="5" y="0"/>
                  </a:cubicBezTo>
                  <a:cubicBezTo>
                    <a:pt x="7" y="0"/>
                    <a:pt x="10" y="0"/>
                    <a:pt x="12" y="0"/>
                  </a:cubicBezTo>
                  <a:cubicBezTo>
                    <a:pt x="12" y="0"/>
                    <a:pt x="12"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Freeform 18"/>
            <p:cNvSpPr>
              <a:spLocks noEditPoints="1"/>
            </p:cNvSpPr>
            <p:nvPr/>
          </p:nvSpPr>
          <p:spPr bwMode="auto">
            <a:xfrm>
              <a:off x="1252" y="2911"/>
              <a:ext cx="89" cy="90"/>
            </a:xfrm>
            <a:custGeom>
              <a:avLst/>
              <a:gdLst>
                <a:gd name="T0" fmla="*/ 12 w 37"/>
                <a:gd name="T1" fmla="*/ 37 h 37"/>
                <a:gd name="T2" fmla="*/ 5 w 37"/>
                <a:gd name="T3" fmla="*/ 37 h 37"/>
                <a:gd name="T4" fmla="*/ 0 w 37"/>
                <a:gd name="T5" fmla="*/ 32 h 37"/>
                <a:gd name="T6" fmla="*/ 0 w 37"/>
                <a:gd name="T7" fmla="*/ 19 h 37"/>
                <a:gd name="T8" fmla="*/ 8 w 37"/>
                <a:gd name="T9" fmla="*/ 4 h 37"/>
                <a:gd name="T10" fmla="*/ 21 w 37"/>
                <a:gd name="T11" fmla="*/ 1 h 37"/>
                <a:gd name="T12" fmla="*/ 35 w 37"/>
                <a:gd name="T13" fmla="*/ 12 h 37"/>
                <a:gd name="T14" fmla="*/ 34 w 37"/>
                <a:gd name="T15" fmla="*/ 28 h 37"/>
                <a:gd name="T16" fmla="*/ 22 w 37"/>
                <a:gd name="T17" fmla="*/ 36 h 37"/>
                <a:gd name="T18" fmla="*/ 18 w 37"/>
                <a:gd name="T19" fmla="*/ 37 h 37"/>
                <a:gd name="T20" fmla="*/ 12 w 37"/>
                <a:gd name="T21" fmla="*/ 37 h 37"/>
                <a:gd name="T22" fmla="*/ 7 w 37"/>
                <a:gd name="T23" fmla="*/ 31 h 37"/>
                <a:gd name="T24" fmla="*/ 7 w 37"/>
                <a:gd name="T25" fmla="*/ 31 h 37"/>
                <a:gd name="T26" fmla="*/ 18 w 37"/>
                <a:gd name="T27" fmla="*/ 31 h 37"/>
                <a:gd name="T28" fmla="*/ 30 w 37"/>
                <a:gd name="T29" fmla="*/ 17 h 37"/>
                <a:gd name="T30" fmla="*/ 16 w 37"/>
                <a:gd name="T31" fmla="*/ 7 h 37"/>
                <a:gd name="T32" fmla="*/ 7 w 37"/>
                <a:gd name="T33" fmla="*/ 19 h 37"/>
                <a:gd name="T34" fmla="*/ 7 w 37"/>
                <a:gd name="T35" fmla="*/ 29 h 37"/>
                <a:gd name="T36" fmla="*/ 7 w 37"/>
                <a:gd name="T37"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 h="37">
                  <a:moveTo>
                    <a:pt x="12" y="37"/>
                  </a:moveTo>
                  <a:cubicBezTo>
                    <a:pt x="10" y="37"/>
                    <a:pt x="7" y="37"/>
                    <a:pt x="5" y="37"/>
                  </a:cubicBezTo>
                  <a:cubicBezTo>
                    <a:pt x="2" y="37"/>
                    <a:pt x="0" y="35"/>
                    <a:pt x="0" y="32"/>
                  </a:cubicBezTo>
                  <a:cubicBezTo>
                    <a:pt x="0" y="28"/>
                    <a:pt x="0" y="23"/>
                    <a:pt x="0" y="19"/>
                  </a:cubicBezTo>
                  <a:cubicBezTo>
                    <a:pt x="1" y="13"/>
                    <a:pt x="3" y="8"/>
                    <a:pt x="8" y="4"/>
                  </a:cubicBezTo>
                  <a:cubicBezTo>
                    <a:pt x="12" y="1"/>
                    <a:pt x="17" y="0"/>
                    <a:pt x="21" y="1"/>
                  </a:cubicBezTo>
                  <a:cubicBezTo>
                    <a:pt x="28" y="2"/>
                    <a:pt x="32" y="6"/>
                    <a:pt x="35" y="12"/>
                  </a:cubicBezTo>
                  <a:cubicBezTo>
                    <a:pt x="37" y="17"/>
                    <a:pt x="37" y="23"/>
                    <a:pt x="34" y="28"/>
                  </a:cubicBezTo>
                  <a:cubicBezTo>
                    <a:pt x="32" y="32"/>
                    <a:pt x="28" y="35"/>
                    <a:pt x="22" y="36"/>
                  </a:cubicBezTo>
                  <a:cubicBezTo>
                    <a:pt x="21" y="37"/>
                    <a:pt x="20" y="37"/>
                    <a:pt x="18" y="37"/>
                  </a:cubicBezTo>
                  <a:cubicBezTo>
                    <a:pt x="16" y="37"/>
                    <a:pt x="14" y="37"/>
                    <a:pt x="12" y="37"/>
                  </a:cubicBezTo>
                  <a:close/>
                  <a:moveTo>
                    <a:pt x="7" y="31"/>
                  </a:moveTo>
                  <a:cubicBezTo>
                    <a:pt x="7" y="31"/>
                    <a:pt x="7" y="31"/>
                    <a:pt x="7" y="31"/>
                  </a:cubicBezTo>
                  <a:cubicBezTo>
                    <a:pt x="11" y="31"/>
                    <a:pt x="15" y="31"/>
                    <a:pt x="18" y="31"/>
                  </a:cubicBezTo>
                  <a:cubicBezTo>
                    <a:pt x="26" y="30"/>
                    <a:pt x="31" y="24"/>
                    <a:pt x="30" y="17"/>
                  </a:cubicBezTo>
                  <a:cubicBezTo>
                    <a:pt x="29" y="10"/>
                    <a:pt x="23" y="6"/>
                    <a:pt x="16" y="7"/>
                  </a:cubicBezTo>
                  <a:cubicBezTo>
                    <a:pt x="11" y="8"/>
                    <a:pt x="7" y="13"/>
                    <a:pt x="7" y="19"/>
                  </a:cubicBezTo>
                  <a:cubicBezTo>
                    <a:pt x="7" y="22"/>
                    <a:pt x="7" y="26"/>
                    <a:pt x="7" y="29"/>
                  </a:cubicBezTo>
                  <a:cubicBezTo>
                    <a:pt x="7" y="29"/>
                    <a:pt x="7" y="30"/>
                    <a:pt x="7"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62" name="Freeform 6"/>
          <p:cNvSpPr>
            <a:spLocks noEditPoints="1"/>
          </p:cNvSpPr>
          <p:nvPr/>
        </p:nvSpPr>
        <p:spPr bwMode="auto">
          <a:xfrm>
            <a:off x="6054244" y="2797919"/>
            <a:ext cx="354413" cy="332847"/>
          </a:xfrm>
          <a:custGeom>
            <a:avLst/>
            <a:gdLst>
              <a:gd name="T0" fmla="*/ 222 w 332"/>
              <a:gd name="T1" fmla="*/ 312 h 312"/>
              <a:gd name="T2" fmla="*/ 205 w 332"/>
              <a:gd name="T3" fmla="*/ 304 h 312"/>
              <a:gd name="T4" fmla="*/ 158 w 332"/>
              <a:gd name="T5" fmla="*/ 287 h 312"/>
              <a:gd name="T6" fmla="*/ 126 w 332"/>
              <a:gd name="T7" fmla="*/ 304 h 312"/>
              <a:gd name="T8" fmla="*/ 106 w 332"/>
              <a:gd name="T9" fmla="*/ 311 h 312"/>
              <a:gd name="T10" fmla="*/ 99 w 332"/>
              <a:gd name="T11" fmla="*/ 309 h 312"/>
              <a:gd name="T12" fmla="*/ 66 w 332"/>
              <a:gd name="T13" fmla="*/ 289 h 312"/>
              <a:gd name="T14" fmla="*/ 57 w 332"/>
              <a:gd name="T15" fmla="*/ 265 h 312"/>
              <a:gd name="T16" fmla="*/ 60 w 332"/>
              <a:gd name="T17" fmla="*/ 247 h 312"/>
              <a:gd name="T18" fmla="*/ 49 w 332"/>
              <a:gd name="T19" fmla="*/ 216 h 312"/>
              <a:gd name="T20" fmla="*/ 23 w 332"/>
              <a:gd name="T21" fmla="*/ 197 h 312"/>
              <a:gd name="T22" fmla="*/ 18 w 332"/>
              <a:gd name="T23" fmla="*/ 196 h 312"/>
              <a:gd name="T24" fmla="*/ 1 w 332"/>
              <a:gd name="T25" fmla="*/ 176 h 312"/>
              <a:gd name="T26" fmla="*/ 1 w 332"/>
              <a:gd name="T27" fmla="*/ 137 h 312"/>
              <a:gd name="T28" fmla="*/ 18 w 332"/>
              <a:gd name="T29" fmla="*/ 117 h 312"/>
              <a:gd name="T30" fmla="*/ 60 w 332"/>
              <a:gd name="T31" fmla="*/ 73 h 312"/>
              <a:gd name="T32" fmla="*/ 58 w 332"/>
              <a:gd name="T33" fmla="*/ 49 h 312"/>
              <a:gd name="T34" fmla="*/ 61 w 332"/>
              <a:gd name="T35" fmla="*/ 28 h 312"/>
              <a:gd name="T36" fmla="*/ 67 w 332"/>
              <a:gd name="T37" fmla="*/ 23 h 312"/>
              <a:gd name="T38" fmla="*/ 101 w 332"/>
              <a:gd name="T39" fmla="*/ 3 h 312"/>
              <a:gd name="T40" fmla="*/ 126 w 332"/>
              <a:gd name="T41" fmla="*/ 8 h 312"/>
              <a:gd name="T42" fmla="*/ 144 w 332"/>
              <a:gd name="T43" fmla="*/ 22 h 312"/>
              <a:gd name="T44" fmla="*/ 174 w 332"/>
              <a:gd name="T45" fmla="*/ 26 h 312"/>
              <a:gd name="T46" fmla="*/ 202 w 332"/>
              <a:gd name="T47" fmla="*/ 12 h 312"/>
              <a:gd name="T48" fmla="*/ 207 w 332"/>
              <a:gd name="T49" fmla="*/ 7 h 312"/>
              <a:gd name="T50" fmla="*/ 230 w 332"/>
              <a:gd name="T51" fmla="*/ 3 h 312"/>
              <a:gd name="T52" fmla="*/ 266 w 332"/>
              <a:gd name="T53" fmla="*/ 24 h 312"/>
              <a:gd name="T54" fmla="*/ 274 w 332"/>
              <a:gd name="T55" fmla="*/ 47 h 312"/>
              <a:gd name="T56" fmla="*/ 274 w 332"/>
              <a:gd name="T57" fmla="*/ 81 h 312"/>
              <a:gd name="T58" fmla="*/ 297 w 332"/>
              <a:gd name="T59" fmla="*/ 110 h 312"/>
              <a:gd name="T60" fmla="*/ 314 w 332"/>
              <a:gd name="T61" fmla="*/ 117 h 312"/>
              <a:gd name="T62" fmla="*/ 331 w 332"/>
              <a:gd name="T63" fmla="*/ 136 h 312"/>
              <a:gd name="T64" fmla="*/ 331 w 332"/>
              <a:gd name="T65" fmla="*/ 178 h 312"/>
              <a:gd name="T66" fmla="*/ 322 w 332"/>
              <a:gd name="T67" fmla="*/ 192 h 312"/>
              <a:gd name="T68" fmla="*/ 312 w 332"/>
              <a:gd name="T69" fmla="*/ 196 h 312"/>
              <a:gd name="T70" fmla="*/ 278 w 332"/>
              <a:gd name="T71" fmla="*/ 223 h 312"/>
              <a:gd name="T72" fmla="*/ 274 w 332"/>
              <a:gd name="T73" fmla="*/ 265 h 312"/>
              <a:gd name="T74" fmla="*/ 266 w 332"/>
              <a:gd name="T75" fmla="*/ 290 h 312"/>
              <a:gd name="T76" fmla="*/ 229 w 332"/>
              <a:gd name="T77" fmla="*/ 310 h 312"/>
              <a:gd name="T78" fmla="*/ 222 w 332"/>
              <a:gd name="T79" fmla="*/ 312 h 312"/>
              <a:gd name="T80" fmla="*/ 166 w 332"/>
              <a:gd name="T81" fmla="*/ 223 h 312"/>
              <a:gd name="T82" fmla="*/ 232 w 332"/>
              <a:gd name="T83" fmla="*/ 157 h 312"/>
              <a:gd name="T84" fmla="*/ 166 w 332"/>
              <a:gd name="T85" fmla="*/ 90 h 312"/>
              <a:gd name="T86" fmla="*/ 100 w 332"/>
              <a:gd name="T87" fmla="*/ 156 h 312"/>
              <a:gd name="T88" fmla="*/ 166 w 332"/>
              <a:gd name="T89" fmla="*/ 223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32" h="312">
                <a:moveTo>
                  <a:pt x="222" y="312"/>
                </a:moveTo>
                <a:cubicBezTo>
                  <a:pt x="215" y="311"/>
                  <a:pt x="210" y="309"/>
                  <a:pt x="205" y="304"/>
                </a:cubicBezTo>
                <a:cubicBezTo>
                  <a:pt x="192" y="290"/>
                  <a:pt x="176" y="285"/>
                  <a:pt x="158" y="287"/>
                </a:cubicBezTo>
                <a:cubicBezTo>
                  <a:pt x="145" y="289"/>
                  <a:pt x="135" y="295"/>
                  <a:pt x="126" y="304"/>
                </a:cubicBezTo>
                <a:cubicBezTo>
                  <a:pt x="121" y="310"/>
                  <a:pt x="114" y="312"/>
                  <a:pt x="106" y="311"/>
                </a:cubicBezTo>
                <a:cubicBezTo>
                  <a:pt x="104" y="311"/>
                  <a:pt x="101" y="310"/>
                  <a:pt x="99" y="309"/>
                </a:cubicBezTo>
                <a:cubicBezTo>
                  <a:pt x="87" y="303"/>
                  <a:pt x="76" y="297"/>
                  <a:pt x="66" y="289"/>
                </a:cubicBezTo>
                <a:cubicBezTo>
                  <a:pt x="58" y="284"/>
                  <a:pt x="55" y="274"/>
                  <a:pt x="57" y="265"/>
                </a:cubicBezTo>
                <a:cubicBezTo>
                  <a:pt x="59" y="259"/>
                  <a:pt x="60" y="253"/>
                  <a:pt x="60" y="247"/>
                </a:cubicBezTo>
                <a:cubicBezTo>
                  <a:pt x="60" y="236"/>
                  <a:pt x="56" y="225"/>
                  <a:pt x="49" y="216"/>
                </a:cubicBezTo>
                <a:cubicBezTo>
                  <a:pt x="43" y="207"/>
                  <a:pt x="34" y="201"/>
                  <a:pt x="23" y="197"/>
                </a:cubicBezTo>
                <a:cubicBezTo>
                  <a:pt x="21" y="197"/>
                  <a:pt x="19" y="196"/>
                  <a:pt x="18" y="196"/>
                </a:cubicBezTo>
                <a:cubicBezTo>
                  <a:pt x="8" y="194"/>
                  <a:pt x="1" y="186"/>
                  <a:pt x="1" y="176"/>
                </a:cubicBezTo>
                <a:cubicBezTo>
                  <a:pt x="0" y="163"/>
                  <a:pt x="0" y="150"/>
                  <a:pt x="1" y="137"/>
                </a:cubicBezTo>
                <a:cubicBezTo>
                  <a:pt x="1" y="127"/>
                  <a:pt x="8" y="119"/>
                  <a:pt x="18" y="117"/>
                </a:cubicBezTo>
                <a:cubicBezTo>
                  <a:pt x="40" y="112"/>
                  <a:pt x="56" y="95"/>
                  <a:pt x="60" y="73"/>
                </a:cubicBezTo>
                <a:cubicBezTo>
                  <a:pt x="61" y="65"/>
                  <a:pt x="61" y="57"/>
                  <a:pt x="58" y="49"/>
                </a:cubicBezTo>
                <a:cubicBezTo>
                  <a:pt x="55" y="42"/>
                  <a:pt x="56" y="35"/>
                  <a:pt x="61" y="28"/>
                </a:cubicBezTo>
                <a:cubicBezTo>
                  <a:pt x="63" y="26"/>
                  <a:pt x="65" y="24"/>
                  <a:pt x="67" y="23"/>
                </a:cubicBezTo>
                <a:cubicBezTo>
                  <a:pt x="78" y="15"/>
                  <a:pt x="89" y="9"/>
                  <a:pt x="101" y="3"/>
                </a:cubicBezTo>
                <a:cubicBezTo>
                  <a:pt x="109" y="0"/>
                  <a:pt x="120" y="2"/>
                  <a:pt x="126" y="8"/>
                </a:cubicBezTo>
                <a:cubicBezTo>
                  <a:pt x="131" y="14"/>
                  <a:pt x="137" y="19"/>
                  <a:pt x="144" y="22"/>
                </a:cubicBezTo>
                <a:cubicBezTo>
                  <a:pt x="153" y="26"/>
                  <a:pt x="163" y="27"/>
                  <a:pt x="174" y="26"/>
                </a:cubicBezTo>
                <a:cubicBezTo>
                  <a:pt x="184" y="24"/>
                  <a:pt x="194" y="20"/>
                  <a:pt x="202" y="12"/>
                </a:cubicBezTo>
                <a:cubicBezTo>
                  <a:pt x="204" y="11"/>
                  <a:pt x="205" y="9"/>
                  <a:pt x="207" y="7"/>
                </a:cubicBezTo>
                <a:cubicBezTo>
                  <a:pt x="214" y="1"/>
                  <a:pt x="222" y="0"/>
                  <a:pt x="230" y="3"/>
                </a:cubicBezTo>
                <a:cubicBezTo>
                  <a:pt x="243" y="9"/>
                  <a:pt x="255" y="16"/>
                  <a:pt x="266" y="24"/>
                </a:cubicBezTo>
                <a:cubicBezTo>
                  <a:pt x="274" y="29"/>
                  <a:pt x="277" y="39"/>
                  <a:pt x="274" y="47"/>
                </a:cubicBezTo>
                <a:cubicBezTo>
                  <a:pt x="270" y="59"/>
                  <a:pt x="270" y="70"/>
                  <a:pt x="274" y="81"/>
                </a:cubicBezTo>
                <a:cubicBezTo>
                  <a:pt x="278" y="93"/>
                  <a:pt x="286" y="103"/>
                  <a:pt x="297" y="110"/>
                </a:cubicBezTo>
                <a:cubicBezTo>
                  <a:pt x="302" y="114"/>
                  <a:pt x="308" y="116"/>
                  <a:pt x="314" y="117"/>
                </a:cubicBezTo>
                <a:cubicBezTo>
                  <a:pt x="323" y="119"/>
                  <a:pt x="330" y="127"/>
                  <a:pt x="331" y="136"/>
                </a:cubicBezTo>
                <a:cubicBezTo>
                  <a:pt x="332" y="150"/>
                  <a:pt x="332" y="164"/>
                  <a:pt x="331" y="178"/>
                </a:cubicBezTo>
                <a:cubicBezTo>
                  <a:pt x="330" y="184"/>
                  <a:pt x="327" y="189"/>
                  <a:pt x="322" y="192"/>
                </a:cubicBezTo>
                <a:cubicBezTo>
                  <a:pt x="319" y="195"/>
                  <a:pt x="316" y="196"/>
                  <a:pt x="312" y="196"/>
                </a:cubicBezTo>
                <a:cubicBezTo>
                  <a:pt x="297" y="200"/>
                  <a:pt x="285" y="209"/>
                  <a:pt x="278" y="223"/>
                </a:cubicBezTo>
                <a:cubicBezTo>
                  <a:pt x="271" y="236"/>
                  <a:pt x="269" y="250"/>
                  <a:pt x="274" y="265"/>
                </a:cubicBezTo>
                <a:cubicBezTo>
                  <a:pt x="277" y="274"/>
                  <a:pt x="273" y="284"/>
                  <a:pt x="266" y="290"/>
                </a:cubicBezTo>
                <a:cubicBezTo>
                  <a:pt x="254" y="297"/>
                  <a:pt x="242" y="305"/>
                  <a:pt x="229" y="310"/>
                </a:cubicBezTo>
                <a:cubicBezTo>
                  <a:pt x="227" y="311"/>
                  <a:pt x="224" y="311"/>
                  <a:pt x="222" y="312"/>
                </a:cubicBezTo>
                <a:close/>
                <a:moveTo>
                  <a:pt x="166" y="223"/>
                </a:moveTo>
                <a:cubicBezTo>
                  <a:pt x="202" y="223"/>
                  <a:pt x="232" y="193"/>
                  <a:pt x="232" y="157"/>
                </a:cubicBezTo>
                <a:cubicBezTo>
                  <a:pt x="232" y="120"/>
                  <a:pt x="202" y="90"/>
                  <a:pt x="166" y="90"/>
                </a:cubicBezTo>
                <a:cubicBezTo>
                  <a:pt x="129" y="90"/>
                  <a:pt x="100" y="120"/>
                  <a:pt x="100" y="156"/>
                </a:cubicBezTo>
                <a:cubicBezTo>
                  <a:pt x="100" y="193"/>
                  <a:pt x="129" y="223"/>
                  <a:pt x="166" y="22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3" name="矩形 62"/>
          <p:cNvSpPr/>
          <p:nvPr/>
        </p:nvSpPr>
        <p:spPr>
          <a:xfrm>
            <a:off x="6872656" y="1548941"/>
            <a:ext cx="394175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64" name="文本框 63"/>
          <p:cNvSpPr txBox="1"/>
          <p:nvPr/>
        </p:nvSpPr>
        <p:spPr>
          <a:xfrm>
            <a:off x="6872656" y="1238026"/>
            <a:ext cx="2728261" cy="400110"/>
          </a:xfrm>
          <a:prstGeom prst="rect">
            <a:avLst/>
          </a:prstGeom>
          <a:noFill/>
        </p:spPr>
        <p:txBody>
          <a:bodyPr wrap="square" rtlCol="0">
            <a:spAutoFit/>
          </a:bodyPr>
          <a:lstStyle/>
          <a:p>
            <a:pPr marL="0" marR="0" lvl="0" indent="0" defTabSz="914400" eaLnBrk="1" fontAlgn="auto" latinLnBrk="0" hangingPunct="1">
              <a:spcBef>
                <a:spcPts val="0"/>
              </a:spcBef>
              <a:spcAft>
                <a:spcPts val="0"/>
              </a:spcAft>
              <a:buClrTx/>
              <a:buSzTx/>
              <a:buFontTx/>
              <a:buNone/>
              <a:defRPr/>
            </a:pPr>
            <a:r>
              <a:rPr kumimoji="0" lang="zh-CN" altLang="en-US" sz="2000" b="1" i="0" u="none" strike="noStrike" kern="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rPr>
              <a:t>单击此处添加标题</a:t>
            </a:r>
          </a:p>
        </p:txBody>
      </p:sp>
      <p:sp>
        <p:nvSpPr>
          <p:cNvPr id="65" name="矩形 64"/>
          <p:cNvSpPr/>
          <p:nvPr/>
        </p:nvSpPr>
        <p:spPr>
          <a:xfrm>
            <a:off x="6872656" y="2757190"/>
            <a:ext cx="394175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66" name="文本框 65"/>
          <p:cNvSpPr txBox="1"/>
          <p:nvPr/>
        </p:nvSpPr>
        <p:spPr>
          <a:xfrm>
            <a:off x="6872656" y="2446275"/>
            <a:ext cx="2728261" cy="400110"/>
          </a:xfrm>
          <a:prstGeom prst="rect">
            <a:avLst/>
          </a:prstGeom>
          <a:noFill/>
        </p:spPr>
        <p:txBody>
          <a:bodyPr wrap="square" rtlCol="0">
            <a:spAutoFit/>
          </a:bodyPr>
          <a:lstStyle/>
          <a:p>
            <a:pPr marL="0" marR="0" lvl="0" indent="0" defTabSz="914400" eaLnBrk="1" fontAlgn="auto" latinLnBrk="0" hangingPunct="1">
              <a:spcBef>
                <a:spcPts val="0"/>
              </a:spcBef>
              <a:spcAft>
                <a:spcPts val="0"/>
              </a:spcAft>
              <a:buClrTx/>
              <a:buSzTx/>
              <a:buFontTx/>
              <a:buNone/>
              <a:defRPr/>
            </a:pPr>
            <a:r>
              <a:rPr kumimoji="0" lang="zh-CN" altLang="en-US" sz="2000" b="1" i="0" u="none" strike="noStrike" kern="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rPr>
              <a:t>单击此处添加标题</a:t>
            </a:r>
          </a:p>
        </p:txBody>
      </p:sp>
      <p:sp>
        <p:nvSpPr>
          <p:cNvPr id="67" name="矩形 66"/>
          <p:cNvSpPr/>
          <p:nvPr/>
        </p:nvSpPr>
        <p:spPr>
          <a:xfrm>
            <a:off x="6872656" y="4058317"/>
            <a:ext cx="394175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68" name="文本框 67"/>
          <p:cNvSpPr txBox="1"/>
          <p:nvPr/>
        </p:nvSpPr>
        <p:spPr>
          <a:xfrm>
            <a:off x="6872656" y="3747402"/>
            <a:ext cx="2728261" cy="400110"/>
          </a:xfrm>
          <a:prstGeom prst="rect">
            <a:avLst/>
          </a:prstGeom>
          <a:noFill/>
        </p:spPr>
        <p:txBody>
          <a:bodyPr wrap="square" rtlCol="0">
            <a:spAutoFit/>
          </a:bodyPr>
          <a:lstStyle/>
          <a:p>
            <a:pPr marL="0" marR="0" lvl="0" indent="0" defTabSz="914400" eaLnBrk="1" fontAlgn="auto" latinLnBrk="0" hangingPunct="1">
              <a:spcBef>
                <a:spcPts val="0"/>
              </a:spcBef>
              <a:spcAft>
                <a:spcPts val="0"/>
              </a:spcAft>
              <a:buClrTx/>
              <a:buSzTx/>
              <a:buFontTx/>
              <a:buNone/>
              <a:defRPr/>
            </a:pPr>
            <a:r>
              <a:rPr kumimoji="0" lang="zh-CN" altLang="en-US" sz="2000" b="1" i="0" u="none" strike="noStrike" kern="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rPr>
              <a:t>单击此处添加标题</a:t>
            </a:r>
          </a:p>
        </p:txBody>
      </p:sp>
      <p:sp>
        <p:nvSpPr>
          <p:cNvPr id="69" name="矩形 68"/>
          <p:cNvSpPr/>
          <p:nvPr/>
        </p:nvSpPr>
        <p:spPr>
          <a:xfrm>
            <a:off x="6872656" y="5290545"/>
            <a:ext cx="3941757" cy="738664"/>
          </a:xfrm>
          <a:prstGeom prst="rect">
            <a:avLst/>
          </a:prstGeom>
        </p:spPr>
        <p:txBody>
          <a:bodyPr wrap="square">
            <a:spAutoFit/>
          </a:bodyPr>
          <a:lstStyle/>
          <a:p>
            <a:pPr algn="just"/>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p>
        </p:txBody>
      </p:sp>
      <p:sp>
        <p:nvSpPr>
          <p:cNvPr id="70" name="文本框 69"/>
          <p:cNvSpPr txBox="1"/>
          <p:nvPr/>
        </p:nvSpPr>
        <p:spPr>
          <a:xfrm>
            <a:off x="6872656" y="4979630"/>
            <a:ext cx="2728261" cy="400110"/>
          </a:xfrm>
          <a:prstGeom prst="rect">
            <a:avLst/>
          </a:prstGeom>
          <a:noFill/>
        </p:spPr>
        <p:txBody>
          <a:bodyPr wrap="square" rtlCol="0">
            <a:spAutoFit/>
          </a:bodyPr>
          <a:lstStyle/>
          <a:p>
            <a:pPr marL="0" marR="0" lvl="0" indent="0" defTabSz="914400" eaLnBrk="1" fontAlgn="auto" latinLnBrk="0" hangingPunct="1">
              <a:spcBef>
                <a:spcPts val="0"/>
              </a:spcBef>
              <a:spcAft>
                <a:spcPts val="0"/>
              </a:spcAft>
              <a:buClrTx/>
              <a:buSzTx/>
              <a:buFontTx/>
              <a:buNone/>
              <a:defRPr/>
            </a:pPr>
            <a:r>
              <a:rPr kumimoji="0" lang="zh-CN" altLang="en-US" sz="2000" b="1" i="0" u="none" strike="noStrike" kern="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rPr>
              <a:t>单击此处添加标题</a:t>
            </a:r>
          </a:p>
        </p:txBody>
      </p:sp>
      <p:sp>
        <p:nvSpPr>
          <p:cNvPr id="71" name="椭圆 70"/>
          <p:cNvSpPr/>
          <p:nvPr/>
        </p:nvSpPr>
        <p:spPr>
          <a:xfrm>
            <a:off x="2470338" y="3528973"/>
            <a:ext cx="507282" cy="507150"/>
          </a:xfrm>
          <a:prstGeom prst="ellipse">
            <a:avLst/>
          </a:prstGeom>
          <a:solidFill>
            <a:schemeClr val="accent1"/>
          </a:solidFill>
          <a:ln w="25400" cap="flat" cmpd="sng" algn="ctr">
            <a:noFill/>
            <a:prstDash val="solid"/>
          </a:ln>
          <a:effectLst>
            <a:outerShdw blurRad="152400" dist="101600" dir="2700000" algn="tl" rotWithShape="0">
              <a:prstClr val="black">
                <a:alpha val="40000"/>
              </a:prstClr>
            </a:outerShdw>
          </a:effectLst>
        </p:spPr>
        <p:txBody>
          <a:bodyPr rot="0" spcFirstLastPara="0" vertOverflow="overflow" horzOverflow="overflow" vert="horz" wrap="square" lIns="0" tIns="0" rIns="0" bIns="0" numCol="1" spcCol="0" rtlCol="0" fromWordArt="0" anchor="ctr" anchorCtr="0" forceAA="0" compatLnSpc="1">
            <a:noAutofit/>
          </a:bodyPr>
          <a:lstStyle/>
          <a:p>
            <a:pPr algn="ctr"/>
            <a:endParaRPr lang="zh-CN" altLang="en-US" b="1" kern="0">
              <a:solidFill>
                <a:prstClr val="white"/>
              </a:solidFill>
              <a:latin typeface="微软雅黑" panose="020B0503020204020204" pitchFamily="34" charset="-122"/>
              <a:ea typeface="微软雅黑" panose="020B0503020204020204" pitchFamily="34" charset="-122"/>
            </a:endParaRPr>
          </a:p>
        </p:txBody>
      </p:sp>
      <p:sp>
        <p:nvSpPr>
          <p:cNvPr id="72" name="椭圆 71"/>
          <p:cNvSpPr/>
          <p:nvPr/>
        </p:nvSpPr>
        <p:spPr>
          <a:xfrm>
            <a:off x="2183839" y="3242548"/>
            <a:ext cx="1080281" cy="1080000"/>
          </a:xfrm>
          <a:prstGeom prst="ellipse">
            <a:avLst/>
          </a:prstGeom>
          <a:noFill/>
          <a:ln w="190500">
            <a:solidFill>
              <a:schemeClr val="accent3"/>
            </a:solidFill>
          </a:ln>
          <a:effectLst>
            <a:outerShdw blurRad="1524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1823745" y="2882548"/>
            <a:ext cx="1800469" cy="1800000"/>
          </a:xfrm>
          <a:prstGeom prst="ellipse">
            <a:avLst/>
          </a:prstGeom>
          <a:noFill/>
          <a:ln w="190500">
            <a:solidFill>
              <a:schemeClr val="accent1"/>
            </a:solidFill>
          </a:ln>
          <a:effectLst>
            <a:outerShdw blurRad="1524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1463651" y="2522548"/>
            <a:ext cx="2520656" cy="2520000"/>
          </a:xfrm>
          <a:prstGeom prst="ellipse">
            <a:avLst/>
          </a:prstGeom>
          <a:noFill/>
          <a:ln w="190500">
            <a:solidFill>
              <a:schemeClr val="accent3"/>
            </a:solidFill>
          </a:ln>
          <a:effectLst>
            <a:outerShdw blurRad="1524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Freeform 5"/>
          <p:cNvSpPr/>
          <p:nvPr/>
        </p:nvSpPr>
        <p:spPr bwMode="auto">
          <a:xfrm>
            <a:off x="2713298" y="1625052"/>
            <a:ext cx="1895748" cy="2167927"/>
          </a:xfrm>
          <a:custGeom>
            <a:avLst/>
            <a:gdLst>
              <a:gd name="T0" fmla="*/ 0 w 19292"/>
              <a:gd name="T1" fmla="*/ 22133 h 22133"/>
              <a:gd name="T2" fmla="*/ 4215 w 19292"/>
              <a:gd name="T3" fmla="*/ 19062 h 22133"/>
              <a:gd name="T4" fmla="*/ 3440 w 19292"/>
              <a:gd name="T5" fmla="*/ 18944 h 22133"/>
              <a:gd name="T6" fmla="*/ 11624 w 19292"/>
              <a:gd name="T7" fmla="*/ 9414 h 22133"/>
              <a:gd name="T8" fmla="*/ 14344 w 19292"/>
              <a:gd name="T9" fmla="*/ 9173 h 22133"/>
              <a:gd name="T10" fmla="*/ 19292 w 19292"/>
              <a:gd name="T11" fmla="*/ 5774 h 22133"/>
              <a:gd name="T12" fmla="*/ 13575 w 19292"/>
              <a:gd name="T13" fmla="*/ 5189 h 22133"/>
              <a:gd name="T14" fmla="*/ 11979 w 19292"/>
              <a:gd name="T15" fmla="*/ 0 h 22133"/>
              <a:gd name="T16" fmla="*/ 9706 w 19292"/>
              <a:gd name="T17" fmla="*/ 5556 h 22133"/>
              <a:gd name="T18" fmla="*/ 10045 w 19292"/>
              <a:gd name="T19" fmla="*/ 8214 h 22133"/>
              <a:gd name="T20" fmla="*/ 2646 w 19292"/>
              <a:gd name="T21" fmla="*/ 18253 h 22133"/>
              <a:gd name="T22" fmla="*/ 2391 w 19292"/>
              <a:gd name="T23" fmla="*/ 17490 h 22133"/>
              <a:gd name="T24" fmla="*/ 0 w 19292"/>
              <a:gd name="T25" fmla="*/ 22133 h 2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92" h="22133">
                <a:moveTo>
                  <a:pt x="0" y="22133"/>
                </a:moveTo>
                <a:lnTo>
                  <a:pt x="4215" y="19062"/>
                </a:lnTo>
                <a:lnTo>
                  <a:pt x="3440" y="18944"/>
                </a:lnTo>
                <a:lnTo>
                  <a:pt x="11624" y="9414"/>
                </a:lnTo>
                <a:lnTo>
                  <a:pt x="14344" y="9173"/>
                </a:lnTo>
                <a:lnTo>
                  <a:pt x="19292" y="5774"/>
                </a:lnTo>
                <a:lnTo>
                  <a:pt x="13575" y="5189"/>
                </a:lnTo>
                <a:lnTo>
                  <a:pt x="11979" y="0"/>
                </a:lnTo>
                <a:lnTo>
                  <a:pt x="9706" y="5556"/>
                </a:lnTo>
                <a:lnTo>
                  <a:pt x="10045" y="8214"/>
                </a:lnTo>
                <a:lnTo>
                  <a:pt x="2646" y="18253"/>
                </a:lnTo>
                <a:lnTo>
                  <a:pt x="2391" y="17490"/>
                </a:lnTo>
                <a:lnTo>
                  <a:pt x="0" y="22133"/>
                </a:lnTo>
                <a:close/>
              </a:path>
            </a:pathLst>
          </a:custGeom>
          <a:solidFill>
            <a:schemeClr val="accent1"/>
          </a:solidFill>
          <a:ln>
            <a:noFill/>
          </a:ln>
          <a:effectLst>
            <a:glow rad="114300">
              <a:schemeClr val="bg1"/>
            </a:glow>
          </a:effectLst>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p:cTn id="7" dur="250" fill="hold"/>
                                        <p:tgtEl>
                                          <p:spTgt spid="74"/>
                                        </p:tgtEl>
                                        <p:attrNameLst>
                                          <p:attrName>ppt_w</p:attrName>
                                        </p:attrNameLst>
                                      </p:cBhvr>
                                      <p:tavLst>
                                        <p:tav tm="0">
                                          <p:val>
                                            <p:fltVal val="0"/>
                                          </p:val>
                                        </p:tav>
                                        <p:tav tm="100000">
                                          <p:val>
                                            <p:strVal val="#ppt_w"/>
                                          </p:val>
                                        </p:tav>
                                      </p:tavLst>
                                    </p:anim>
                                    <p:anim calcmode="lin" valueType="num">
                                      <p:cBhvr>
                                        <p:cTn id="8" dur="250" fill="hold"/>
                                        <p:tgtEl>
                                          <p:spTgt spid="74"/>
                                        </p:tgtEl>
                                        <p:attrNameLst>
                                          <p:attrName>ppt_h</p:attrName>
                                        </p:attrNameLst>
                                      </p:cBhvr>
                                      <p:tavLst>
                                        <p:tav tm="0">
                                          <p:val>
                                            <p:fltVal val="0"/>
                                          </p:val>
                                        </p:tav>
                                        <p:tav tm="100000">
                                          <p:val>
                                            <p:strVal val="#ppt_h"/>
                                          </p:val>
                                        </p:tav>
                                      </p:tavLst>
                                    </p:anim>
                                    <p:animEffect transition="in" filter="fade">
                                      <p:cBhvr>
                                        <p:cTn id="9" dur="250"/>
                                        <p:tgtEl>
                                          <p:spTgt spid="74"/>
                                        </p:tgtEl>
                                      </p:cBhvr>
                                    </p:animEffect>
                                  </p:childTnLst>
                                </p:cTn>
                              </p:par>
                              <p:par>
                                <p:cTn id="10" presetID="6" presetClass="emph" presetSubtype="0" decel="100000" fill="hold" grpId="1" nodeType="withEffect">
                                  <p:stCondLst>
                                    <p:cond delay="200"/>
                                  </p:stCondLst>
                                  <p:childTnLst>
                                    <p:animScale>
                                      <p:cBhvr>
                                        <p:cTn id="11" dur="250" fill="hold"/>
                                        <p:tgtEl>
                                          <p:spTgt spid="74"/>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74"/>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73"/>
                                        </p:tgtEl>
                                        <p:attrNameLst>
                                          <p:attrName>style.visibility</p:attrName>
                                        </p:attrNameLst>
                                      </p:cBhvr>
                                      <p:to>
                                        <p:strVal val="visible"/>
                                      </p:to>
                                    </p:set>
                                    <p:anim calcmode="lin" valueType="num">
                                      <p:cBhvr>
                                        <p:cTn id="16" dur="250" fill="hold"/>
                                        <p:tgtEl>
                                          <p:spTgt spid="73"/>
                                        </p:tgtEl>
                                        <p:attrNameLst>
                                          <p:attrName>ppt_w</p:attrName>
                                        </p:attrNameLst>
                                      </p:cBhvr>
                                      <p:tavLst>
                                        <p:tav tm="0">
                                          <p:val>
                                            <p:fltVal val="0"/>
                                          </p:val>
                                        </p:tav>
                                        <p:tav tm="100000">
                                          <p:val>
                                            <p:strVal val="#ppt_w"/>
                                          </p:val>
                                        </p:tav>
                                      </p:tavLst>
                                    </p:anim>
                                    <p:anim calcmode="lin" valueType="num">
                                      <p:cBhvr>
                                        <p:cTn id="17" dur="250" fill="hold"/>
                                        <p:tgtEl>
                                          <p:spTgt spid="73"/>
                                        </p:tgtEl>
                                        <p:attrNameLst>
                                          <p:attrName>ppt_h</p:attrName>
                                        </p:attrNameLst>
                                      </p:cBhvr>
                                      <p:tavLst>
                                        <p:tav tm="0">
                                          <p:val>
                                            <p:fltVal val="0"/>
                                          </p:val>
                                        </p:tav>
                                        <p:tav tm="100000">
                                          <p:val>
                                            <p:strVal val="#ppt_h"/>
                                          </p:val>
                                        </p:tav>
                                      </p:tavLst>
                                    </p:anim>
                                    <p:animEffect transition="in" filter="fade">
                                      <p:cBhvr>
                                        <p:cTn id="18" dur="250"/>
                                        <p:tgtEl>
                                          <p:spTgt spid="73"/>
                                        </p:tgtEl>
                                      </p:cBhvr>
                                    </p:animEffect>
                                  </p:childTnLst>
                                </p:cTn>
                              </p:par>
                              <p:par>
                                <p:cTn id="19" presetID="6" presetClass="emph" presetSubtype="0" decel="100000" fill="hold" grpId="1" nodeType="withEffect">
                                  <p:stCondLst>
                                    <p:cond delay="600"/>
                                  </p:stCondLst>
                                  <p:childTnLst>
                                    <p:animScale>
                                      <p:cBhvr>
                                        <p:cTn id="20" dur="250" fill="hold"/>
                                        <p:tgtEl>
                                          <p:spTgt spid="73"/>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73"/>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72"/>
                                        </p:tgtEl>
                                        <p:attrNameLst>
                                          <p:attrName>style.visibility</p:attrName>
                                        </p:attrNameLst>
                                      </p:cBhvr>
                                      <p:to>
                                        <p:strVal val="visible"/>
                                      </p:to>
                                    </p:set>
                                    <p:anim calcmode="lin" valueType="num">
                                      <p:cBhvr>
                                        <p:cTn id="25" dur="250" fill="hold"/>
                                        <p:tgtEl>
                                          <p:spTgt spid="72"/>
                                        </p:tgtEl>
                                        <p:attrNameLst>
                                          <p:attrName>ppt_w</p:attrName>
                                        </p:attrNameLst>
                                      </p:cBhvr>
                                      <p:tavLst>
                                        <p:tav tm="0">
                                          <p:val>
                                            <p:fltVal val="0"/>
                                          </p:val>
                                        </p:tav>
                                        <p:tav tm="100000">
                                          <p:val>
                                            <p:strVal val="#ppt_w"/>
                                          </p:val>
                                        </p:tav>
                                      </p:tavLst>
                                    </p:anim>
                                    <p:anim calcmode="lin" valueType="num">
                                      <p:cBhvr>
                                        <p:cTn id="26" dur="250" fill="hold"/>
                                        <p:tgtEl>
                                          <p:spTgt spid="72"/>
                                        </p:tgtEl>
                                        <p:attrNameLst>
                                          <p:attrName>ppt_h</p:attrName>
                                        </p:attrNameLst>
                                      </p:cBhvr>
                                      <p:tavLst>
                                        <p:tav tm="0">
                                          <p:val>
                                            <p:fltVal val="0"/>
                                          </p:val>
                                        </p:tav>
                                        <p:tav tm="100000">
                                          <p:val>
                                            <p:strVal val="#ppt_h"/>
                                          </p:val>
                                        </p:tav>
                                      </p:tavLst>
                                    </p:anim>
                                    <p:animEffect transition="in" filter="fade">
                                      <p:cBhvr>
                                        <p:cTn id="27" dur="250"/>
                                        <p:tgtEl>
                                          <p:spTgt spid="72"/>
                                        </p:tgtEl>
                                      </p:cBhvr>
                                    </p:animEffect>
                                  </p:childTnLst>
                                </p:cTn>
                              </p:par>
                              <p:par>
                                <p:cTn id="28" presetID="6" presetClass="emph" presetSubtype="0" decel="100000" fill="hold" grpId="1" nodeType="withEffect">
                                  <p:stCondLst>
                                    <p:cond delay="800"/>
                                  </p:stCondLst>
                                  <p:childTnLst>
                                    <p:animScale>
                                      <p:cBhvr>
                                        <p:cTn id="29" dur="250" fill="hold"/>
                                        <p:tgtEl>
                                          <p:spTgt spid="72"/>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72"/>
                                        </p:tgtEl>
                                      </p:cBhvr>
                                      <p:by x="83000" y="83000"/>
                                    </p:animScale>
                                  </p:childTnLst>
                                </p:cTn>
                              </p:par>
                              <p:par>
                                <p:cTn id="32" presetID="53" presetClass="entr" presetSubtype="16" fill="hold" grpId="0" nodeType="withEffect">
                                  <p:stCondLst>
                                    <p:cond delay="8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250" fill="hold"/>
                                        <p:tgtEl>
                                          <p:spTgt spid="71"/>
                                        </p:tgtEl>
                                        <p:attrNameLst>
                                          <p:attrName>ppt_w</p:attrName>
                                        </p:attrNameLst>
                                      </p:cBhvr>
                                      <p:tavLst>
                                        <p:tav tm="0">
                                          <p:val>
                                            <p:fltVal val="0"/>
                                          </p:val>
                                        </p:tav>
                                        <p:tav tm="100000">
                                          <p:val>
                                            <p:strVal val="#ppt_w"/>
                                          </p:val>
                                        </p:tav>
                                      </p:tavLst>
                                    </p:anim>
                                    <p:anim calcmode="lin" valueType="num">
                                      <p:cBhvr>
                                        <p:cTn id="35" dur="250" fill="hold"/>
                                        <p:tgtEl>
                                          <p:spTgt spid="71"/>
                                        </p:tgtEl>
                                        <p:attrNameLst>
                                          <p:attrName>ppt_h</p:attrName>
                                        </p:attrNameLst>
                                      </p:cBhvr>
                                      <p:tavLst>
                                        <p:tav tm="0">
                                          <p:val>
                                            <p:fltVal val="0"/>
                                          </p:val>
                                        </p:tav>
                                        <p:tav tm="100000">
                                          <p:val>
                                            <p:strVal val="#ppt_h"/>
                                          </p:val>
                                        </p:tav>
                                      </p:tavLst>
                                    </p:anim>
                                    <p:animEffect transition="in" filter="fade">
                                      <p:cBhvr>
                                        <p:cTn id="36" dur="250"/>
                                        <p:tgtEl>
                                          <p:spTgt spid="71"/>
                                        </p:tgtEl>
                                      </p:cBhvr>
                                    </p:animEffect>
                                  </p:childTnLst>
                                </p:cTn>
                              </p:par>
                              <p:par>
                                <p:cTn id="37" presetID="6" presetClass="emph" presetSubtype="0" decel="100000" fill="hold" grpId="1" nodeType="withEffect">
                                  <p:stCondLst>
                                    <p:cond delay="1000"/>
                                  </p:stCondLst>
                                  <p:childTnLst>
                                    <p:animScale>
                                      <p:cBhvr>
                                        <p:cTn id="38" dur="250" fill="hold"/>
                                        <p:tgtEl>
                                          <p:spTgt spid="71"/>
                                        </p:tgtEl>
                                      </p:cBhvr>
                                      <p:by x="120000" y="120000"/>
                                    </p:animScale>
                                  </p:childTnLst>
                                </p:cTn>
                              </p:par>
                              <p:par>
                                <p:cTn id="39" presetID="6" presetClass="emph" presetSubtype="0" decel="100000" fill="hold" grpId="2" nodeType="withEffect">
                                  <p:stCondLst>
                                    <p:cond delay="1200"/>
                                  </p:stCondLst>
                                  <p:childTnLst>
                                    <p:animScale>
                                      <p:cBhvr>
                                        <p:cTn id="40" dur="250" fill="hold"/>
                                        <p:tgtEl>
                                          <p:spTgt spid="71"/>
                                        </p:tgtEl>
                                      </p:cBhvr>
                                      <p:by x="83000" y="83000"/>
                                    </p:animScale>
                                  </p:childTnLst>
                                </p:cTn>
                              </p:par>
                            </p:childTnLst>
                          </p:cTn>
                        </p:par>
                        <p:par>
                          <p:cTn id="41" fill="hold">
                            <p:stCondLst>
                              <p:cond delay="500"/>
                            </p:stCondLst>
                            <p:childTnLst>
                              <p:par>
                                <p:cTn id="42" presetID="53" presetClass="entr" presetSubtype="16" fill="hold" grpId="0" nodeType="afterEffect">
                                  <p:stCondLst>
                                    <p:cond delay="0"/>
                                  </p:stCondLst>
                                  <p:childTnLst>
                                    <p:set>
                                      <p:cBhvr>
                                        <p:cTn id="43" dur="1" fill="hold">
                                          <p:stCondLst>
                                            <p:cond delay="0"/>
                                          </p:stCondLst>
                                        </p:cTn>
                                        <p:tgtEl>
                                          <p:spTgt spid="75"/>
                                        </p:tgtEl>
                                        <p:attrNameLst>
                                          <p:attrName>style.visibility</p:attrName>
                                        </p:attrNameLst>
                                      </p:cBhvr>
                                      <p:to>
                                        <p:strVal val="visible"/>
                                      </p:to>
                                    </p:set>
                                    <p:anim calcmode="lin" valueType="num">
                                      <p:cBhvr>
                                        <p:cTn id="44" dur="500" fill="hold"/>
                                        <p:tgtEl>
                                          <p:spTgt spid="75"/>
                                        </p:tgtEl>
                                        <p:attrNameLst>
                                          <p:attrName>ppt_w</p:attrName>
                                        </p:attrNameLst>
                                      </p:cBhvr>
                                      <p:tavLst>
                                        <p:tav tm="0">
                                          <p:val>
                                            <p:fltVal val="0"/>
                                          </p:val>
                                        </p:tav>
                                        <p:tav tm="100000">
                                          <p:val>
                                            <p:strVal val="#ppt_w"/>
                                          </p:val>
                                        </p:tav>
                                      </p:tavLst>
                                    </p:anim>
                                    <p:anim calcmode="lin" valueType="num">
                                      <p:cBhvr>
                                        <p:cTn id="45" dur="500" fill="hold"/>
                                        <p:tgtEl>
                                          <p:spTgt spid="75"/>
                                        </p:tgtEl>
                                        <p:attrNameLst>
                                          <p:attrName>ppt_h</p:attrName>
                                        </p:attrNameLst>
                                      </p:cBhvr>
                                      <p:tavLst>
                                        <p:tav tm="0">
                                          <p:val>
                                            <p:fltVal val="0"/>
                                          </p:val>
                                        </p:tav>
                                        <p:tav tm="100000">
                                          <p:val>
                                            <p:strVal val="#ppt_h"/>
                                          </p:val>
                                        </p:tav>
                                      </p:tavLst>
                                    </p:anim>
                                    <p:animEffect transition="in" filter="fade">
                                      <p:cBhvr>
                                        <p:cTn id="46" dur="500"/>
                                        <p:tgtEl>
                                          <p:spTgt spid="75"/>
                                        </p:tgtEl>
                                      </p:cBhvr>
                                    </p:animEffect>
                                  </p:childTnLst>
                                </p:cTn>
                              </p:par>
                              <p:par>
                                <p:cTn id="47" presetID="35" presetClass="path" presetSubtype="0" accel="50000" decel="50000" fill="hold" grpId="1" nodeType="withEffect">
                                  <p:stCondLst>
                                    <p:cond delay="0"/>
                                  </p:stCondLst>
                                  <p:childTnLst>
                                    <p:animMotion origin="layout" path="M -4.16667E-7 2.59259E-6 L 0.13464 -0.3206 " pathEditMode="relative" rAng="0" ptsTypes="AA">
                                      <p:cBhvr>
                                        <p:cTn id="48" dur="1000" spd="-100000" fill="hold"/>
                                        <p:tgtEl>
                                          <p:spTgt spid="75"/>
                                        </p:tgtEl>
                                        <p:attrNameLst>
                                          <p:attrName>ppt_x</p:attrName>
                                          <p:attrName>ppt_y</p:attrName>
                                        </p:attrNameLst>
                                      </p:cBhvr>
                                      <p:rCtr x="6732" y="-16042"/>
                                    </p:animMotion>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wipe(left)">
                                      <p:cBhvr>
                                        <p:cTn id="52" dur="500"/>
                                        <p:tgtEl>
                                          <p:spTgt spid="41"/>
                                        </p:tgtEl>
                                      </p:cBhvr>
                                    </p:animEffect>
                                  </p:childTnLst>
                                </p:cTn>
                              </p:par>
                            </p:childTnLst>
                          </p:cTn>
                        </p:par>
                        <p:par>
                          <p:cTn id="53" fill="hold">
                            <p:stCondLst>
                              <p:cond delay="1500"/>
                            </p:stCondLst>
                            <p:childTnLst>
                              <p:par>
                                <p:cTn id="54" presetID="16" presetClass="entr" presetSubtype="42"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barn(outHorizontal)">
                                      <p:cBhvr>
                                        <p:cTn id="56" dur="500"/>
                                        <p:tgtEl>
                                          <p:spTgt spid="42"/>
                                        </p:tgtEl>
                                      </p:cBhvr>
                                    </p:animEffect>
                                  </p:childTnLst>
                                </p:cTn>
                              </p:par>
                            </p:childTnLst>
                          </p:cTn>
                        </p:par>
                        <p:par>
                          <p:cTn id="57" fill="hold">
                            <p:stCondLst>
                              <p:cond delay="2000"/>
                            </p:stCondLst>
                            <p:childTnLst>
                              <p:par>
                                <p:cTn id="58" presetID="22" presetClass="entr" presetSubtype="8" fill="hold" nodeType="after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wipe(left)">
                                      <p:cBhvr>
                                        <p:cTn id="60" dur="500"/>
                                        <p:tgtEl>
                                          <p:spTgt spid="46"/>
                                        </p:tgtEl>
                                      </p:cBhvr>
                                    </p:animEffect>
                                  </p:childTnLst>
                                </p:cTn>
                              </p:par>
                              <p:par>
                                <p:cTn id="61" presetID="22" presetClass="entr" presetSubtype="8"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500"/>
                                        <p:tgtEl>
                                          <p:spTgt spid="44"/>
                                        </p:tgtEl>
                                      </p:cBhvr>
                                    </p:animEffect>
                                  </p:childTnLst>
                                </p:cTn>
                              </p:par>
                              <p:par>
                                <p:cTn id="64" presetID="22" presetClass="entr" presetSubtype="8" fill="hold"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par>
                                <p:cTn id="67" presetID="22" presetClass="entr" presetSubtype="8"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wipe(left)">
                                      <p:cBhvr>
                                        <p:cTn id="69" dur="500"/>
                                        <p:tgtEl>
                                          <p:spTgt spid="47"/>
                                        </p:tgtEl>
                                      </p:cBhvr>
                                    </p:animEffect>
                                  </p:childTnLst>
                                </p:cTn>
                              </p:par>
                            </p:childTnLst>
                          </p:cTn>
                        </p:par>
                        <p:par>
                          <p:cTn id="70" fill="hold">
                            <p:stCondLst>
                              <p:cond delay="2500"/>
                            </p:stCondLst>
                            <p:childTnLst>
                              <p:par>
                                <p:cTn id="71" presetID="53" presetClass="entr" presetSubtype="16" fill="hold" grpId="0" nodeType="afterEffect">
                                  <p:stCondLst>
                                    <p:cond delay="0"/>
                                  </p:stCondLst>
                                  <p:childTnLst>
                                    <p:set>
                                      <p:cBhvr>
                                        <p:cTn id="72" dur="1" fill="hold">
                                          <p:stCondLst>
                                            <p:cond delay="0"/>
                                          </p:stCondLst>
                                        </p:cTn>
                                        <p:tgtEl>
                                          <p:spTgt spid="50"/>
                                        </p:tgtEl>
                                        <p:attrNameLst>
                                          <p:attrName>style.visibility</p:attrName>
                                        </p:attrNameLst>
                                      </p:cBhvr>
                                      <p:to>
                                        <p:strVal val="visible"/>
                                      </p:to>
                                    </p:set>
                                    <p:anim calcmode="lin" valueType="num">
                                      <p:cBhvr>
                                        <p:cTn id="73" dur="250" fill="hold"/>
                                        <p:tgtEl>
                                          <p:spTgt spid="50"/>
                                        </p:tgtEl>
                                        <p:attrNameLst>
                                          <p:attrName>ppt_w</p:attrName>
                                        </p:attrNameLst>
                                      </p:cBhvr>
                                      <p:tavLst>
                                        <p:tav tm="0">
                                          <p:val>
                                            <p:fltVal val="0"/>
                                          </p:val>
                                        </p:tav>
                                        <p:tav tm="100000">
                                          <p:val>
                                            <p:strVal val="#ppt_w"/>
                                          </p:val>
                                        </p:tav>
                                      </p:tavLst>
                                    </p:anim>
                                    <p:anim calcmode="lin" valueType="num">
                                      <p:cBhvr>
                                        <p:cTn id="74" dur="250" fill="hold"/>
                                        <p:tgtEl>
                                          <p:spTgt spid="50"/>
                                        </p:tgtEl>
                                        <p:attrNameLst>
                                          <p:attrName>ppt_h</p:attrName>
                                        </p:attrNameLst>
                                      </p:cBhvr>
                                      <p:tavLst>
                                        <p:tav tm="0">
                                          <p:val>
                                            <p:fltVal val="0"/>
                                          </p:val>
                                        </p:tav>
                                        <p:tav tm="100000">
                                          <p:val>
                                            <p:strVal val="#ppt_h"/>
                                          </p:val>
                                        </p:tav>
                                      </p:tavLst>
                                    </p:anim>
                                    <p:animEffect transition="in" filter="fade">
                                      <p:cBhvr>
                                        <p:cTn id="75" dur="250"/>
                                        <p:tgtEl>
                                          <p:spTgt spid="50"/>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51"/>
                                        </p:tgtEl>
                                        <p:attrNameLst>
                                          <p:attrName>style.visibility</p:attrName>
                                        </p:attrNameLst>
                                      </p:cBhvr>
                                      <p:to>
                                        <p:strVal val="visible"/>
                                      </p:to>
                                    </p:set>
                                    <p:anim calcmode="lin" valueType="num">
                                      <p:cBhvr>
                                        <p:cTn id="79" dur="250" fill="hold"/>
                                        <p:tgtEl>
                                          <p:spTgt spid="51"/>
                                        </p:tgtEl>
                                        <p:attrNameLst>
                                          <p:attrName>ppt_w</p:attrName>
                                        </p:attrNameLst>
                                      </p:cBhvr>
                                      <p:tavLst>
                                        <p:tav tm="0">
                                          <p:val>
                                            <p:fltVal val="0"/>
                                          </p:val>
                                        </p:tav>
                                        <p:tav tm="100000">
                                          <p:val>
                                            <p:strVal val="#ppt_w"/>
                                          </p:val>
                                        </p:tav>
                                      </p:tavLst>
                                    </p:anim>
                                    <p:anim calcmode="lin" valueType="num">
                                      <p:cBhvr>
                                        <p:cTn id="80" dur="250" fill="hold"/>
                                        <p:tgtEl>
                                          <p:spTgt spid="51"/>
                                        </p:tgtEl>
                                        <p:attrNameLst>
                                          <p:attrName>ppt_h</p:attrName>
                                        </p:attrNameLst>
                                      </p:cBhvr>
                                      <p:tavLst>
                                        <p:tav tm="0">
                                          <p:val>
                                            <p:fltVal val="0"/>
                                          </p:val>
                                        </p:tav>
                                        <p:tav tm="100000">
                                          <p:val>
                                            <p:strVal val="#ppt_h"/>
                                          </p:val>
                                        </p:tav>
                                      </p:tavLst>
                                    </p:anim>
                                    <p:animEffect transition="in" filter="fade">
                                      <p:cBhvr>
                                        <p:cTn id="81" dur="250"/>
                                        <p:tgtEl>
                                          <p:spTgt spid="51"/>
                                        </p:tgtEl>
                                      </p:cBhvr>
                                    </p:animEffect>
                                  </p:childTnLst>
                                </p:cTn>
                              </p:par>
                            </p:childTnLst>
                          </p:cTn>
                        </p:par>
                        <p:par>
                          <p:cTn id="82" fill="hold">
                            <p:stCondLst>
                              <p:cond delay="3500"/>
                            </p:stCondLst>
                            <p:childTnLst>
                              <p:par>
                                <p:cTn id="83" presetID="12" presetClass="entr" presetSubtype="8"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 calcmode="lin" valueType="num">
                                      <p:cBhvr additive="base">
                                        <p:cTn id="85" dur="500"/>
                                        <p:tgtEl>
                                          <p:spTgt spid="64"/>
                                        </p:tgtEl>
                                        <p:attrNameLst>
                                          <p:attrName>ppt_x</p:attrName>
                                        </p:attrNameLst>
                                      </p:cBhvr>
                                      <p:tavLst>
                                        <p:tav tm="0">
                                          <p:val>
                                            <p:strVal val="#ppt_x-#ppt_w*1.125000"/>
                                          </p:val>
                                        </p:tav>
                                        <p:tav tm="100000">
                                          <p:val>
                                            <p:strVal val="#ppt_x"/>
                                          </p:val>
                                        </p:tav>
                                      </p:tavLst>
                                    </p:anim>
                                    <p:animEffect transition="in" filter="wipe(right)">
                                      <p:cBhvr>
                                        <p:cTn id="86" dur="500"/>
                                        <p:tgtEl>
                                          <p:spTgt spid="64"/>
                                        </p:tgtEl>
                                      </p:cBhvr>
                                    </p:animEffect>
                                  </p:childTnLst>
                                </p:cTn>
                              </p:par>
                            </p:childTnLst>
                          </p:cTn>
                        </p:par>
                        <p:par>
                          <p:cTn id="87" fill="hold">
                            <p:stCondLst>
                              <p:cond delay="4000"/>
                            </p:stCondLst>
                            <p:childTnLst>
                              <p:par>
                                <p:cTn id="88" presetID="53" presetClass="entr" presetSubtype="16" fill="hold" grpId="0" nodeType="afterEffect">
                                  <p:stCondLst>
                                    <p:cond delay="0"/>
                                  </p:stCondLst>
                                  <p:iterate type="lt">
                                    <p:tmPct val="10000"/>
                                  </p:iterate>
                                  <p:childTnLst>
                                    <p:set>
                                      <p:cBhvr>
                                        <p:cTn id="89" dur="1" fill="hold">
                                          <p:stCondLst>
                                            <p:cond delay="0"/>
                                          </p:stCondLst>
                                        </p:cTn>
                                        <p:tgtEl>
                                          <p:spTgt spid="63"/>
                                        </p:tgtEl>
                                        <p:attrNameLst>
                                          <p:attrName>style.visibility</p:attrName>
                                        </p:attrNameLst>
                                      </p:cBhvr>
                                      <p:to>
                                        <p:strVal val="visible"/>
                                      </p:to>
                                    </p:set>
                                    <p:anim calcmode="lin" valueType="num">
                                      <p:cBhvr>
                                        <p:cTn id="90" dur="250" fill="hold"/>
                                        <p:tgtEl>
                                          <p:spTgt spid="63"/>
                                        </p:tgtEl>
                                        <p:attrNameLst>
                                          <p:attrName>ppt_w</p:attrName>
                                        </p:attrNameLst>
                                      </p:cBhvr>
                                      <p:tavLst>
                                        <p:tav tm="0">
                                          <p:val>
                                            <p:fltVal val="0"/>
                                          </p:val>
                                        </p:tav>
                                        <p:tav tm="100000">
                                          <p:val>
                                            <p:strVal val="#ppt_w"/>
                                          </p:val>
                                        </p:tav>
                                      </p:tavLst>
                                    </p:anim>
                                    <p:anim calcmode="lin" valueType="num">
                                      <p:cBhvr>
                                        <p:cTn id="91" dur="250" fill="hold"/>
                                        <p:tgtEl>
                                          <p:spTgt spid="63"/>
                                        </p:tgtEl>
                                        <p:attrNameLst>
                                          <p:attrName>ppt_h</p:attrName>
                                        </p:attrNameLst>
                                      </p:cBhvr>
                                      <p:tavLst>
                                        <p:tav tm="0">
                                          <p:val>
                                            <p:fltVal val="0"/>
                                          </p:val>
                                        </p:tav>
                                        <p:tav tm="100000">
                                          <p:val>
                                            <p:strVal val="#ppt_h"/>
                                          </p:val>
                                        </p:tav>
                                      </p:tavLst>
                                    </p:anim>
                                    <p:animEffect transition="in" filter="fade">
                                      <p:cBhvr>
                                        <p:cTn id="92" dur="250"/>
                                        <p:tgtEl>
                                          <p:spTgt spid="63"/>
                                        </p:tgtEl>
                                      </p:cBhvr>
                                    </p:animEffect>
                                  </p:childTnLst>
                                </p:cTn>
                              </p:par>
                            </p:childTnLst>
                          </p:cTn>
                        </p:par>
                        <p:par>
                          <p:cTn id="93" fill="hold">
                            <p:stCondLst>
                              <p:cond delay="6449"/>
                            </p:stCondLst>
                            <p:childTnLst>
                              <p:par>
                                <p:cTn id="94" presetID="53" presetClass="entr" presetSubtype="16" fill="hold" grpId="0" nodeType="afterEffect">
                                  <p:stCondLst>
                                    <p:cond delay="0"/>
                                  </p:stCondLst>
                                  <p:childTnLst>
                                    <p:set>
                                      <p:cBhvr>
                                        <p:cTn id="95" dur="1" fill="hold">
                                          <p:stCondLst>
                                            <p:cond delay="0"/>
                                          </p:stCondLst>
                                        </p:cTn>
                                        <p:tgtEl>
                                          <p:spTgt spid="43"/>
                                        </p:tgtEl>
                                        <p:attrNameLst>
                                          <p:attrName>style.visibility</p:attrName>
                                        </p:attrNameLst>
                                      </p:cBhvr>
                                      <p:to>
                                        <p:strVal val="visible"/>
                                      </p:to>
                                    </p:set>
                                    <p:anim calcmode="lin" valueType="num">
                                      <p:cBhvr>
                                        <p:cTn id="96" dur="250" fill="hold"/>
                                        <p:tgtEl>
                                          <p:spTgt spid="43"/>
                                        </p:tgtEl>
                                        <p:attrNameLst>
                                          <p:attrName>ppt_w</p:attrName>
                                        </p:attrNameLst>
                                      </p:cBhvr>
                                      <p:tavLst>
                                        <p:tav tm="0">
                                          <p:val>
                                            <p:fltVal val="0"/>
                                          </p:val>
                                        </p:tav>
                                        <p:tav tm="100000">
                                          <p:val>
                                            <p:strVal val="#ppt_w"/>
                                          </p:val>
                                        </p:tav>
                                      </p:tavLst>
                                    </p:anim>
                                    <p:anim calcmode="lin" valueType="num">
                                      <p:cBhvr>
                                        <p:cTn id="97" dur="250" fill="hold"/>
                                        <p:tgtEl>
                                          <p:spTgt spid="43"/>
                                        </p:tgtEl>
                                        <p:attrNameLst>
                                          <p:attrName>ppt_h</p:attrName>
                                        </p:attrNameLst>
                                      </p:cBhvr>
                                      <p:tavLst>
                                        <p:tav tm="0">
                                          <p:val>
                                            <p:fltVal val="0"/>
                                          </p:val>
                                        </p:tav>
                                        <p:tav tm="100000">
                                          <p:val>
                                            <p:strVal val="#ppt_h"/>
                                          </p:val>
                                        </p:tav>
                                      </p:tavLst>
                                    </p:anim>
                                    <p:animEffect transition="in" filter="fade">
                                      <p:cBhvr>
                                        <p:cTn id="98" dur="250"/>
                                        <p:tgtEl>
                                          <p:spTgt spid="43"/>
                                        </p:tgtEl>
                                      </p:cBhvr>
                                    </p:animEffect>
                                  </p:childTnLst>
                                </p:cTn>
                              </p:par>
                            </p:childTnLst>
                          </p:cTn>
                        </p:par>
                        <p:par>
                          <p:cTn id="99" fill="hold">
                            <p:stCondLst>
                              <p:cond delay="6949"/>
                            </p:stCondLst>
                            <p:childTnLst>
                              <p:par>
                                <p:cTn id="100" presetID="53" presetClass="entr" presetSubtype="16" fill="hold" grpId="0" nodeType="afterEffect">
                                  <p:stCondLst>
                                    <p:cond delay="0"/>
                                  </p:stCondLst>
                                  <p:childTnLst>
                                    <p:set>
                                      <p:cBhvr>
                                        <p:cTn id="101" dur="1" fill="hold">
                                          <p:stCondLst>
                                            <p:cond delay="0"/>
                                          </p:stCondLst>
                                        </p:cTn>
                                        <p:tgtEl>
                                          <p:spTgt spid="62"/>
                                        </p:tgtEl>
                                        <p:attrNameLst>
                                          <p:attrName>style.visibility</p:attrName>
                                        </p:attrNameLst>
                                      </p:cBhvr>
                                      <p:to>
                                        <p:strVal val="visible"/>
                                      </p:to>
                                    </p:set>
                                    <p:anim calcmode="lin" valueType="num">
                                      <p:cBhvr>
                                        <p:cTn id="102" dur="250" fill="hold"/>
                                        <p:tgtEl>
                                          <p:spTgt spid="62"/>
                                        </p:tgtEl>
                                        <p:attrNameLst>
                                          <p:attrName>ppt_w</p:attrName>
                                        </p:attrNameLst>
                                      </p:cBhvr>
                                      <p:tavLst>
                                        <p:tav tm="0">
                                          <p:val>
                                            <p:fltVal val="0"/>
                                          </p:val>
                                        </p:tav>
                                        <p:tav tm="100000">
                                          <p:val>
                                            <p:strVal val="#ppt_w"/>
                                          </p:val>
                                        </p:tav>
                                      </p:tavLst>
                                    </p:anim>
                                    <p:anim calcmode="lin" valueType="num">
                                      <p:cBhvr>
                                        <p:cTn id="103" dur="250" fill="hold"/>
                                        <p:tgtEl>
                                          <p:spTgt spid="62"/>
                                        </p:tgtEl>
                                        <p:attrNameLst>
                                          <p:attrName>ppt_h</p:attrName>
                                        </p:attrNameLst>
                                      </p:cBhvr>
                                      <p:tavLst>
                                        <p:tav tm="0">
                                          <p:val>
                                            <p:fltVal val="0"/>
                                          </p:val>
                                        </p:tav>
                                        <p:tav tm="100000">
                                          <p:val>
                                            <p:strVal val="#ppt_h"/>
                                          </p:val>
                                        </p:tav>
                                      </p:tavLst>
                                    </p:anim>
                                    <p:animEffect transition="in" filter="fade">
                                      <p:cBhvr>
                                        <p:cTn id="104" dur="250"/>
                                        <p:tgtEl>
                                          <p:spTgt spid="62"/>
                                        </p:tgtEl>
                                      </p:cBhvr>
                                    </p:animEffect>
                                  </p:childTnLst>
                                </p:cTn>
                              </p:par>
                            </p:childTnLst>
                          </p:cTn>
                        </p:par>
                        <p:par>
                          <p:cTn id="105" fill="hold">
                            <p:stCondLst>
                              <p:cond delay="7449"/>
                            </p:stCondLst>
                            <p:childTnLst>
                              <p:par>
                                <p:cTn id="106" presetID="12" presetClass="entr" presetSubtype="8" fill="hold" grpId="0" nodeType="after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additive="base">
                                        <p:cTn id="108" dur="500"/>
                                        <p:tgtEl>
                                          <p:spTgt spid="66"/>
                                        </p:tgtEl>
                                        <p:attrNameLst>
                                          <p:attrName>ppt_x</p:attrName>
                                        </p:attrNameLst>
                                      </p:cBhvr>
                                      <p:tavLst>
                                        <p:tav tm="0">
                                          <p:val>
                                            <p:strVal val="#ppt_x-#ppt_w*1.125000"/>
                                          </p:val>
                                        </p:tav>
                                        <p:tav tm="100000">
                                          <p:val>
                                            <p:strVal val="#ppt_x"/>
                                          </p:val>
                                        </p:tav>
                                      </p:tavLst>
                                    </p:anim>
                                    <p:animEffect transition="in" filter="wipe(right)">
                                      <p:cBhvr>
                                        <p:cTn id="109" dur="500"/>
                                        <p:tgtEl>
                                          <p:spTgt spid="66"/>
                                        </p:tgtEl>
                                      </p:cBhvr>
                                    </p:animEffect>
                                  </p:childTnLst>
                                </p:cTn>
                              </p:par>
                            </p:childTnLst>
                          </p:cTn>
                        </p:par>
                        <p:par>
                          <p:cTn id="110" fill="hold">
                            <p:stCondLst>
                              <p:cond delay="7949"/>
                            </p:stCondLst>
                            <p:childTnLst>
                              <p:par>
                                <p:cTn id="111" presetID="53" presetClass="entr" presetSubtype="16" fill="hold" grpId="0" nodeType="afterEffect">
                                  <p:stCondLst>
                                    <p:cond delay="0"/>
                                  </p:stCondLst>
                                  <p:iterate type="lt">
                                    <p:tmPct val="10000"/>
                                  </p:iterate>
                                  <p:childTnLst>
                                    <p:set>
                                      <p:cBhvr>
                                        <p:cTn id="112" dur="1" fill="hold">
                                          <p:stCondLst>
                                            <p:cond delay="0"/>
                                          </p:stCondLst>
                                        </p:cTn>
                                        <p:tgtEl>
                                          <p:spTgt spid="65"/>
                                        </p:tgtEl>
                                        <p:attrNameLst>
                                          <p:attrName>style.visibility</p:attrName>
                                        </p:attrNameLst>
                                      </p:cBhvr>
                                      <p:to>
                                        <p:strVal val="visible"/>
                                      </p:to>
                                    </p:set>
                                    <p:anim calcmode="lin" valueType="num">
                                      <p:cBhvr>
                                        <p:cTn id="113" dur="250" fill="hold"/>
                                        <p:tgtEl>
                                          <p:spTgt spid="65"/>
                                        </p:tgtEl>
                                        <p:attrNameLst>
                                          <p:attrName>ppt_w</p:attrName>
                                        </p:attrNameLst>
                                      </p:cBhvr>
                                      <p:tavLst>
                                        <p:tav tm="0">
                                          <p:val>
                                            <p:fltVal val="0"/>
                                          </p:val>
                                        </p:tav>
                                        <p:tav tm="100000">
                                          <p:val>
                                            <p:strVal val="#ppt_w"/>
                                          </p:val>
                                        </p:tav>
                                      </p:tavLst>
                                    </p:anim>
                                    <p:anim calcmode="lin" valueType="num">
                                      <p:cBhvr>
                                        <p:cTn id="114" dur="250" fill="hold"/>
                                        <p:tgtEl>
                                          <p:spTgt spid="65"/>
                                        </p:tgtEl>
                                        <p:attrNameLst>
                                          <p:attrName>ppt_h</p:attrName>
                                        </p:attrNameLst>
                                      </p:cBhvr>
                                      <p:tavLst>
                                        <p:tav tm="0">
                                          <p:val>
                                            <p:fltVal val="0"/>
                                          </p:val>
                                        </p:tav>
                                        <p:tav tm="100000">
                                          <p:val>
                                            <p:strVal val="#ppt_h"/>
                                          </p:val>
                                        </p:tav>
                                      </p:tavLst>
                                    </p:anim>
                                    <p:animEffect transition="in" filter="fade">
                                      <p:cBhvr>
                                        <p:cTn id="115" dur="250"/>
                                        <p:tgtEl>
                                          <p:spTgt spid="65"/>
                                        </p:tgtEl>
                                      </p:cBhvr>
                                    </p:animEffect>
                                  </p:childTnLst>
                                </p:cTn>
                              </p:par>
                            </p:childTnLst>
                          </p:cTn>
                        </p:par>
                        <p:par>
                          <p:cTn id="116" fill="hold">
                            <p:stCondLst>
                              <p:cond delay="8949"/>
                            </p:stCondLst>
                            <p:childTnLst>
                              <p:par>
                                <p:cTn id="117" presetID="53" presetClass="entr" presetSubtype="16" fill="hold" grpId="0" nodeType="afterEffect">
                                  <p:stCondLst>
                                    <p:cond delay="0"/>
                                  </p:stCondLst>
                                  <p:childTnLst>
                                    <p:set>
                                      <p:cBhvr>
                                        <p:cTn id="118" dur="1" fill="hold">
                                          <p:stCondLst>
                                            <p:cond delay="0"/>
                                          </p:stCondLst>
                                        </p:cTn>
                                        <p:tgtEl>
                                          <p:spTgt spid="48"/>
                                        </p:tgtEl>
                                        <p:attrNameLst>
                                          <p:attrName>style.visibility</p:attrName>
                                        </p:attrNameLst>
                                      </p:cBhvr>
                                      <p:to>
                                        <p:strVal val="visible"/>
                                      </p:to>
                                    </p:set>
                                    <p:anim calcmode="lin" valueType="num">
                                      <p:cBhvr>
                                        <p:cTn id="119" dur="250" fill="hold"/>
                                        <p:tgtEl>
                                          <p:spTgt spid="48"/>
                                        </p:tgtEl>
                                        <p:attrNameLst>
                                          <p:attrName>ppt_w</p:attrName>
                                        </p:attrNameLst>
                                      </p:cBhvr>
                                      <p:tavLst>
                                        <p:tav tm="0">
                                          <p:val>
                                            <p:fltVal val="0"/>
                                          </p:val>
                                        </p:tav>
                                        <p:tav tm="100000">
                                          <p:val>
                                            <p:strVal val="#ppt_w"/>
                                          </p:val>
                                        </p:tav>
                                      </p:tavLst>
                                    </p:anim>
                                    <p:anim calcmode="lin" valueType="num">
                                      <p:cBhvr>
                                        <p:cTn id="120" dur="250" fill="hold"/>
                                        <p:tgtEl>
                                          <p:spTgt spid="48"/>
                                        </p:tgtEl>
                                        <p:attrNameLst>
                                          <p:attrName>ppt_h</p:attrName>
                                        </p:attrNameLst>
                                      </p:cBhvr>
                                      <p:tavLst>
                                        <p:tav tm="0">
                                          <p:val>
                                            <p:fltVal val="0"/>
                                          </p:val>
                                        </p:tav>
                                        <p:tav tm="100000">
                                          <p:val>
                                            <p:strVal val="#ppt_h"/>
                                          </p:val>
                                        </p:tav>
                                      </p:tavLst>
                                    </p:anim>
                                    <p:animEffect transition="in" filter="fade">
                                      <p:cBhvr>
                                        <p:cTn id="121" dur="250"/>
                                        <p:tgtEl>
                                          <p:spTgt spid="48"/>
                                        </p:tgtEl>
                                      </p:cBhvr>
                                    </p:animEffect>
                                  </p:childTnLst>
                                </p:cTn>
                              </p:par>
                            </p:childTnLst>
                          </p:cTn>
                        </p:par>
                        <p:par>
                          <p:cTn id="122" fill="hold">
                            <p:stCondLst>
                              <p:cond delay="9449"/>
                            </p:stCondLst>
                            <p:childTnLst>
                              <p:par>
                                <p:cTn id="123" presetID="53" presetClass="entr" presetSubtype="16" fill="hold" nodeType="afterEffect">
                                  <p:stCondLst>
                                    <p:cond delay="0"/>
                                  </p:stCondLst>
                                  <p:childTnLst>
                                    <p:set>
                                      <p:cBhvr>
                                        <p:cTn id="124" dur="1" fill="hold">
                                          <p:stCondLst>
                                            <p:cond delay="0"/>
                                          </p:stCondLst>
                                        </p:cTn>
                                        <p:tgtEl>
                                          <p:spTgt spid="57"/>
                                        </p:tgtEl>
                                        <p:attrNameLst>
                                          <p:attrName>style.visibility</p:attrName>
                                        </p:attrNameLst>
                                      </p:cBhvr>
                                      <p:to>
                                        <p:strVal val="visible"/>
                                      </p:to>
                                    </p:set>
                                    <p:anim calcmode="lin" valueType="num">
                                      <p:cBhvr>
                                        <p:cTn id="125" dur="250" fill="hold"/>
                                        <p:tgtEl>
                                          <p:spTgt spid="57"/>
                                        </p:tgtEl>
                                        <p:attrNameLst>
                                          <p:attrName>ppt_w</p:attrName>
                                        </p:attrNameLst>
                                      </p:cBhvr>
                                      <p:tavLst>
                                        <p:tav tm="0">
                                          <p:val>
                                            <p:fltVal val="0"/>
                                          </p:val>
                                        </p:tav>
                                        <p:tav tm="100000">
                                          <p:val>
                                            <p:strVal val="#ppt_w"/>
                                          </p:val>
                                        </p:tav>
                                      </p:tavLst>
                                    </p:anim>
                                    <p:anim calcmode="lin" valueType="num">
                                      <p:cBhvr>
                                        <p:cTn id="126" dur="250" fill="hold"/>
                                        <p:tgtEl>
                                          <p:spTgt spid="57"/>
                                        </p:tgtEl>
                                        <p:attrNameLst>
                                          <p:attrName>ppt_h</p:attrName>
                                        </p:attrNameLst>
                                      </p:cBhvr>
                                      <p:tavLst>
                                        <p:tav tm="0">
                                          <p:val>
                                            <p:fltVal val="0"/>
                                          </p:val>
                                        </p:tav>
                                        <p:tav tm="100000">
                                          <p:val>
                                            <p:strVal val="#ppt_h"/>
                                          </p:val>
                                        </p:tav>
                                      </p:tavLst>
                                    </p:anim>
                                    <p:animEffect transition="in" filter="fade">
                                      <p:cBhvr>
                                        <p:cTn id="127" dur="250"/>
                                        <p:tgtEl>
                                          <p:spTgt spid="57"/>
                                        </p:tgtEl>
                                      </p:cBhvr>
                                    </p:animEffect>
                                  </p:childTnLst>
                                </p:cTn>
                              </p:par>
                            </p:childTnLst>
                          </p:cTn>
                        </p:par>
                        <p:par>
                          <p:cTn id="128" fill="hold">
                            <p:stCondLst>
                              <p:cond delay="9949"/>
                            </p:stCondLst>
                            <p:childTnLst>
                              <p:par>
                                <p:cTn id="129" presetID="12" presetClass="entr" presetSubtype="8" fill="hold" grpId="0" nodeType="afterEffect">
                                  <p:stCondLst>
                                    <p:cond delay="0"/>
                                  </p:stCondLst>
                                  <p:childTnLst>
                                    <p:set>
                                      <p:cBhvr>
                                        <p:cTn id="130" dur="1" fill="hold">
                                          <p:stCondLst>
                                            <p:cond delay="0"/>
                                          </p:stCondLst>
                                        </p:cTn>
                                        <p:tgtEl>
                                          <p:spTgt spid="68"/>
                                        </p:tgtEl>
                                        <p:attrNameLst>
                                          <p:attrName>style.visibility</p:attrName>
                                        </p:attrNameLst>
                                      </p:cBhvr>
                                      <p:to>
                                        <p:strVal val="visible"/>
                                      </p:to>
                                    </p:set>
                                    <p:anim calcmode="lin" valueType="num">
                                      <p:cBhvr additive="base">
                                        <p:cTn id="131" dur="500"/>
                                        <p:tgtEl>
                                          <p:spTgt spid="68"/>
                                        </p:tgtEl>
                                        <p:attrNameLst>
                                          <p:attrName>ppt_x</p:attrName>
                                        </p:attrNameLst>
                                      </p:cBhvr>
                                      <p:tavLst>
                                        <p:tav tm="0">
                                          <p:val>
                                            <p:strVal val="#ppt_x-#ppt_w*1.125000"/>
                                          </p:val>
                                        </p:tav>
                                        <p:tav tm="100000">
                                          <p:val>
                                            <p:strVal val="#ppt_x"/>
                                          </p:val>
                                        </p:tav>
                                      </p:tavLst>
                                    </p:anim>
                                    <p:animEffect transition="in" filter="wipe(right)">
                                      <p:cBhvr>
                                        <p:cTn id="132" dur="500"/>
                                        <p:tgtEl>
                                          <p:spTgt spid="68"/>
                                        </p:tgtEl>
                                      </p:cBhvr>
                                    </p:animEffect>
                                  </p:childTnLst>
                                </p:cTn>
                              </p:par>
                            </p:childTnLst>
                          </p:cTn>
                        </p:par>
                        <p:par>
                          <p:cTn id="133" fill="hold">
                            <p:stCondLst>
                              <p:cond delay="10449"/>
                            </p:stCondLst>
                            <p:childTnLst>
                              <p:par>
                                <p:cTn id="134" presetID="53" presetClass="entr" presetSubtype="16" fill="hold" grpId="0" nodeType="afterEffect">
                                  <p:stCondLst>
                                    <p:cond delay="0"/>
                                  </p:stCondLst>
                                  <p:iterate type="lt">
                                    <p:tmPct val="10000"/>
                                  </p:iterate>
                                  <p:childTnLst>
                                    <p:set>
                                      <p:cBhvr>
                                        <p:cTn id="135" dur="1" fill="hold">
                                          <p:stCondLst>
                                            <p:cond delay="0"/>
                                          </p:stCondLst>
                                        </p:cTn>
                                        <p:tgtEl>
                                          <p:spTgt spid="67"/>
                                        </p:tgtEl>
                                        <p:attrNameLst>
                                          <p:attrName>style.visibility</p:attrName>
                                        </p:attrNameLst>
                                      </p:cBhvr>
                                      <p:to>
                                        <p:strVal val="visible"/>
                                      </p:to>
                                    </p:set>
                                    <p:anim calcmode="lin" valueType="num">
                                      <p:cBhvr>
                                        <p:cTn id="136" dur="250" fill="hold"/>
                                        <p:tgtEl>
                                          <p:spTgt spid="67"/>
                                        </p:tgtEl>
                                        <p:attrNameLst>
                                          <p:attrName>ppt_w</p:attrName>
                                        </p:attrNameLst>
                                      </p:cBhvr>
                                      <p:tavLst>
                                        <p:tav tm="0">
                                          <p:val>
                                            <p:fltVal val="0"/>
                                          </p:val>
                                        </p:tav>
                                        <p:tav tm="100000">
                                          <p:val>
                                            <p:strVal val="#ppt_w"/>
                                          </p:val>
                                        </p:tav>
                                      </p:tavLst>
                                    </p:anim>
                                    <p:anim calcmode="lin" valueType="num">
                                      <p:cBhvr>
                                        <p:cTn id="137" dur="250" fill="hold"/>
                                        <p:tgtEl>
                                          <p:spTgt spid="67"/>
                                        </p:tgtEl>
                                        <p:attrNameLst>
                                          <p:attrName>ppt_h</p:attrName>
                                        </p:attrNameLst>
                                      </p:cBhvr>
                                      <p:tavLst>
                                        <p:tav tm="0">
                                          <p:val>
                                            <p:fltVal val="0"/>
                                          </p:val>
                                        </p:tav>
                                        <p:tav tm="100000">
                                          <p:val>
                                            <p:strVal val="#ppt_h"/>
                                          </p:val>
                                        </p:tav>
                                      </p:tavLst>
                                    </p:anim>
                                    <p:animEffect transition="in" filter="fade">
                                      <p:cBhvr>
                                        <p:cTn id="138" dur="250"/>
                                        <p:tgtEl>
                                          <p:spTgt spid="67"/>
                                        </p:tgtEl>
                                      </p:cBhvr>
                                    </p:animEffect>
                                  </p:childTnLst>
                                </p:cTn>
                              </p:par>
                            </p:childTnLst>
                          </p:cTn>
                        </p:par>
                        <p:par>
                          <p:cTn id="139" fill="hold">
                            <p:stCondLst>
                              <p:cond delay="11449"/>
                            </p:stCondLst>
                            <p:childTnLst>
                              <p:par>
                                <p:cTn id="140" presetID="53" presetClass="entr" presetSubtype="16" fill="hold" grpId="0" nodeType="afterEffect">
                                  <p:stCondLst>
                                    <p:cond delay="0"/>
                                  </p:stCondLst>
                                  <p:childTnLst>
                                    <p:set>
                                      <p:cBhvr>
                                        <p:cTn id="141" dur="1" fill="hold">
                                          <p:stCondLst>
                                            <p:cond delay="0"/>
                                          </p:stCondLst>
                                        </p:cTn>
                                        <p:tgtEl>
                                          <p:spTgt spid="49"/>
                                        </p:tgtEl>
                                        <p:attrNameLst>
                                          <p:attrName>style.visibility</p:attrName>
                                        </p:attrNameLst>
                                      </p:cBhvr>
                                      <p:to>
                                        <p:strVal val="visible"/>
                                      </p:to>
                                    </p:set>
                                    <p:anim calcmode="lin" valueType="num">
                                      <p:cBhvr>
                                        <p:cTn id="142" dur="250" fill="hold"/>
                                        <p:tgtEl>
                                          <p:spTgt spid="49"/>
                                        </p:tgtEl>
                                        <p:attrNameLst>
                                          <p:attrName>ppt_w</p:attrName>
                                        </p:attrNameLst>
                                      </p:cBhvr>
                                      <p:tavLst>
                                        <p:tav tm="0">
                                          <p:val>
                                            <p:fltVal val="0"/>
                                          </p:val>
                                        </p:tav>
                                        <p:tav tm="100000">
                                          <p:val>
                                            <p:strVal val="#ppt_w"/>
                                          </p:val>
                                        </p:tav>
                                      </p:tavLst>
                                    </p:anim>
                                    <p:anim calcmode="lin" valueType="num">
                                      <p:cBhvr>
                                        <p:cTn id="143" dur="250" fill="hold"/>
                                        <p:tgtEl>
                                          <p:spTgt spid="49"/>
                                        </p:tgtEl>
                                        <p:attrNameLst>
                                          <p:attrName>ppt_h</p:attrName>
                                        </p:attrNameLst>
                                      </p:cBhvr>
                                      <p:tavLst>
                                        <p:tav tm="0">
                                          <p:val>
                                            <p:fltVal val="0"/>
                                          </p:val>
                                        </p:tav>
                                        <p:tav tm="100000">
                                          <p:val>
                                            <p:strVal val="#ppt_h"/>
                                          </p:val>
                                        </p:tav>
                                      </p:tavLst>
                                    </p:anim>
                                    <p:animEffect transition="in" filter="fade">
                                      <p:cBhvr>
                                        <p:cTn id="144" dur="250"/>
                                        <p:tgtEl>
                                          <p:spTgt spid="49"/>
                                        </p:tgtEl>
                                      </p:cBhvr>
                                    </p:animEffect>
                                  </p:childTnLst>
                                </p:cTn>
                              </p:par>
                            </p:childTnLst>
                          </p:cTn>
                        </p:par>
                        <p:par>
                          <p:cTn id="145" fill="hold">
                            <p:stCondLst>
                              <p:cond delay="11949"/>
                            </p:stCondLst>
                            <p:childTnLst>
                              <p:par>
                                <p:cTn id="146" presetID="53" presetClass="entr" presetSubtype="16" fill="hold" nodeType="afterEffect">
                                  <p:stCondLst>
                                    <p:cond delay="0"/>
                                  </p:stCondLst>
                                  <p:childTnLst>
                                    <p:set>
                                      <p:cBhvr>
                                        <p:cTn id="147" dur="1" fill="hold">
                                          <p:stCondLst>
                                            <p:cond delay="0"/>
                                          </p:stCondLst>
                                        </p:cTn>
                                        <p:tgtEl>
                                          <p:spTgt spid="52"/>
                                        </p:tgtEl>
                                        <p:attrNameLst>
                                          <p:attrName>style.visibility</p:attrName>
                                        </p:attrNameLst>
                                      </p:cBhvr>
                                      <p:to>
                                        <p:strVal val="visible"/>
                                      </p:to>
                                    </p:set>
                                    <p:anim calcmode="lin" valueType="num">
                                      <p:cBhvr>
                                        <p:cTn id="148" dur="250" fill="hold"/>
                                        <p:tgtEl>
                                          <p:spTgt spid="52"/>
                                        </p:tgtEl>
                                        <p:attrNameLst>
                                          <p:attrName>ppt_w</p:attrName>
                                        </p:attrNameLst>
                                      </p:cBhvr>
                                      <p:tavLst>
                                        <p:tav tm="0">
                                          <p:val>
                                            <p:fltVal val="0"/>
                                          </p:val>
                                        </p:tav>
                                        <p:tav tm="100000">
                                          <p:val>
                                            <p:strVal val="#ppt_w"/>
                                          </p:val>
                                        </p:tav>
                                      </p:tavLst>
                                    </p:anim>
                                    <p:anim calcmode="lin" valueType="num">
                                      <p:cBhvr>
                                        <p:cTn id="149" dur="250" fill="hold"/>
                                        <p:tgtEl>
                                          <p:spTgt spid="52"/>
                                        </p:tgtEl>
                                        <p:attrNameLst>
                                          <p:attrName>ppt_h</p:attrName>
                                        </p:attrNameLst>
                                      </p:cBhvr>
                                      <p:tavLst>
                                        <p:tav tm="0">
                                          <p:val>
                                            <p:fltVal val="0"/>
                                          </p:val>
                                        </p:tav>
                                        <p:tav tm="100000">
                                          <p:val>
                                            <p:strVal val="#ppt_h"/>
                                          </p:val>
                                        </p:tav>
                                      </p:tavLst>
                                    </p:anim>
                                    <p:animEffect transition="in" filter="fade">
                                      <p:cBhvr>
                                        <p:cTn id="150" dur="250"/>
                                        <p:tgtEl>
                                          <p:spTgt spid="52"/>
                                        </p:tgtEl>
                                      </p:cBhvr>
                                    </p:animEffect>
                                  </p:childTnLst>
                                </p:cTn>
                              </p:par>
                            </p:childTnLst>
                          </p:cTn>
                        </p:par>
                        <p:par>
                          <p:cTn id="151" fill="hold">
                            <p:stCondLst>
                              <p:cond delay="12449"/>
                            </p:stCondLst>
                            <p:childTnLst>
                              <p:par>
                                <p:cTn id="152" presetID="12" presetClass="entr" presetSubtype="8" fill="hold" grpId="0" nodeType="afterEffect">
                                  <p:stCondLst>
                                    <p:cond delay="0"/>
                                  </p:stCondLst>
                                  <p:childTnLst>
                                    <p:set>
                                      <p:cBhvr>
                                        <p:cTn id="153" dur="1" fill="hold">
                                          <p:stCondLst>
                                            <p:cond delay="0"/>
                                          </p:stCondLst>
                                        </p:cTn>
                                        <p:tgtEl>
                                          <p:spTgt spid="70"/>
                                        </p:tgtEl>
                                        <p:attrNameLst>
                                          <p:attrName>style.visibility</p:attrName>
                                        </p:attrNameLst>
                                      </p:cBhvr>
                                      <p:to>
                                        <p:strVal val="visible"/>
                                      </p:to>
                                    </p:set>
                                    <p:anim calcmode="lin" valueType="num">
                                      <p:cBhvr additive="base">
                                        <p:cTn id="154" dur="500"/>
                                        <p:tgtEl>
                                          <p:spTgt spid="70"/>
                                        </p:tgtEl>
                                        <p:attrNameLst>
                                          <p:attrName>ppt_x</p:attrName>
                                        </p:attrNameLst>
                                      </p:cBhvr>
                                      <p:tavLst>
                                        <p:tav tm="0">
                                          <p:val>
                                            <p:strVal val="#ppt_x-#ppt_w*1.125000"/>
                                          </p:val>
                                        </p:tav>
                                        <p:tav tm="100000">
                                          <p:val>
                                            <p:strVal val="#ppt_x"/>
                                          </p:val>
                                        </p:tav>
                                      </p:tavLst>
                                    </p:anim>
                                    <p:animEffect transition="in" filter="wipe(right)">
                                      <p:cBhvr>
                                        <p:cTn id="155" dur="500"/>
                                        <p:tgtEl>
                                          <p:spTgt spid="70"/>
                                        </p:tgtEl>
                                      </p:cBhvr>
                                    </p:animEffect>
                                  </p:childTnLst>
                                </p:cTn>
                              </p:par>
                            </p:childTnLst>
                          </p:cTn>
                        </p:par>
                        <p:par>
                          <p:cTn id="156" fill="hold">
                            <p:stCondLst>
                              <p:cond delay="12949"/>
                            </p:stCondLst>
                            <p:childTnLst>
                              <p:par>
                                <p:cTn id="157" presetID="53" presetClass="entr" presetSubtype="16" fill="hold" grpId="0" nodeType="afterEffect">
                                  <p:stCondLst>
                                    <p:cond delay="0"/>
                                  </p:stCondLst>
                                  <p:iterate type="lt">
                                    <p:tmPct val="10000"/>
                                  </p:iterate>
                                  <p:childTnLst>
                                    <p:set>
                                      <p:cBhvr>
                                        <p:cTn id="158" dur="1" fill="hold">
                                          <p:stCondLst>
                                            <p:cond delay="0"/>
                                          </p:stCondLst>
                                        </p:cTn>
                                        <p:tgtEl>
                                          <p:spTgt spid="69"/>
                                        </p:tgtEl>
                                        <p:attrNameLst>
                                          <p:attrName>style.visibility</p:attrName>
                                        </p:attrNameLst>
                                      </p:cBhvr>
                                      <p:to>
                                        <p:strVal val="visible"/>
                                      </p:to>
                                    </p:set>
                                    <p:anim calcmode="lin" valueType="num">
                                      <p:cBhvr>
                                        <p:cTn id="159" dur="250" fill="hold"/>
                                        <p:tgtEl>
                                          <p:spTgt spid="69"/>
                                        </p:tgtEl>
                                        <p:attrNameLst>
                                          <p:attrName>ppt_w</p:attrName>
                                        </p:attrNameLst>
                                      </p:cBhvr>
                                      <p:tavLst>
                                        <p:tav tm="0">
                                          <p:val>
                                            <p:fltVal val="0"/>
                                          </p:val>
                                        </p:tav>
                                        <p:tav tm="100000">
                                          <p:val>
                                            <p:strVal val="#ppt_w"/>
                                          </p:val>
                                        </p:tav>
                                      </p:tavLst>
                                    </p:anim>
                                    <p:anim calcmode="lin" valueType="num">
                                      <p:cBhvr>
                                        <p:cTn id="160" dur="250" fill="hold"/>
                                        <p:tgtEl>
                                          <p:spTgt spid="69"/>
                                        </p:tgtEl>
                                        <p:attrNameLst>
                                          <p:attrName>ppt_h</p:attrName>
                                        </p:attrNameLst>
                                      </p:cBhvr>
                                      <p:tavLst>
                                        <p:tav tm="0">
                                          <p:val>
                                            <p:fltVal val="0"/>
                                          </p:val>
                                        </p:tav>
                                        <p:tav tm="100000">
                                          <p:val>
                                            <p:strVal val="#ppt_h"/>
                                          </p:val>
                                        </p:tav>
                                      </p:tavLst>
                                    </p:anim>
                                    <p:animEffect transition="in" filter="fade">
                                      <p:cBhvr>
                                        <p:cTn id="161" dur="2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8" grpId="0" animBg="1"/>
      <p:bldP spid="49" grpId="0" animBg="1"/>
      <p:bldP spid="50" grpId="0" animBg="1"/>
      <p:bldP spid="51" grpId="0" animBg="1"/>
      <p:bldP spid="62" grpId="0" animBg="1"/>
      <p:bldP spid="63" grpId="0"/>
      <p:bldP spid="64" grpId="0"/>
      <p:bldP spid="65" grpId="0"/>
      <p:bldP spid="66" grpId="0"/>
      <p:bldP spid="67" grpId="0"/>
      <p:bldP spid="68" grpId="0"/>
      <p:bldP spid="69" grpId="0"/>
      <p:bldP spid="70" grpId="0"/>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760155" y="958539"/>
            <a:ext cx="434078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sz="5400" b="1" dirty="0">
                <a:solidFill>
                  <a:schemeClr val="tx2"/>
                </a:solidFill>
                <a:latin typeface="微软雅黑" panose="020B0503020204020204" pitchFamily="34" charset="-122"/>
              </a:rPr>
              <a:t>工作存在不足</a:t>
            </a:r>
          </a:p>
        </p:txBody>
      </p:sp>
      <p:grpSp>
        <p:nvGrpSpPr>
          <p:cNvPr id="3" name="组合 2"/>
          <p:cNvGrpSpPr/>
          <p:nvPr/>
        </p:nvGrpSpPr>
        <p:grpSpPr bwMode="auto">
          <a:xfrm>
            <a:off x="7845071" y="1909450"/>
            <a:ext cx="1963992" cy="368300"/>
            <a:chOff x="7777461" y="3514044"/>
            <a:chExt cx="1963372" cy="369332"/>
          </a:xfrm>
        </p:grpSpPr>
        <p:sp>
          <p:nvSpPr>
            <p:cNvPr id="4" name="Oval 14@|1FFC:3382090|FBC:16777215|LFC:16777215|LBC:16777215"/>
            <p:cNvSpPr/>
            <p:nvPr/>
          </p:nvSpPr>
          <p:spPr>
            <a:xfrm>
              <a:off x="7777461" y="3625480"/>
              <a:ext cx="163482" cy="16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5" name="TextBox 15@|17FFC:16777215|FBC:16777215|LFC:16777215|LBC:16777215"/>
            <p:cNvSpPr txBox="1">
              <a:spLocks noChangeArrowheads="1"/>
            </p:cNvSpPr>
            <p:nvPr/>
          </p:nvSpPr>
          <p:spPr bwMode="auto">
            <a:xfrm>
              <a:off x="7940340" y="3514044"/>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6" name="组合 5"/>
          <p:cNvGrpSpPr/>
          <p:nvPr/>
        </p:nvGrpSpPr>
        <p:grpSpPr bwMode="auto">
          <a:xfrm>
            <a:off x="4896698" y="1939616"/>
            <a:ext cx="1963993" cy="369887"/>
            <a:chOff x="4829865" y="3545540"/>
            <a:chExt cx="1963372" cy="369332"/>
          </a:xfrm>
        </p:grpSpPr>
        <p:sp>
          <p:nvSpPr>
            <p:cNvPr id="7" name="TextBox 11@|17FFC:16777215|FBC:16777215|LFC:16777215|LBC:16777215"/>
            <p:cNvSpPr txBox="1">
              <a:spLocks noChangeArrowheads="1"/>
            </p:cNvSpPr>
            <p:nvPr/>
          </p:nvSpPr>
          <p:spPr bwMode="auto">
            <a:xfrm>
              <a:off x="4992744" y="3545540"/>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dirty="0">
                  <a:solidFill>
                    <a:schemeClr val="tx1">
                      <a:lumMod val="50000"/>
                      <a:lumOff val="50000"/>
                    </a:schemeClr>
                  </a:solidFill>
                  <a:latin typeface="微软雅黑" panose="020B0503020204020204" pitchFamily="34" charset="-122"/>
                </a:rPr>
                <a:t>请输入小节标题</a:t>
              </a:r>
            </a:p>
          </p:txBody>
        </p:sp>
        <p:sp>
          <p:nvSpPr>
            <p:cNvPr id="8" name="Oval 16@|1FFC:3382090|FBC:16777215|LFC:16777215|LBC:16777215"/>
            <p:cNvSpPr/>
            <p:nvPr/>
          </p:nvSpPr>
          <p:spPr>
            <a:xfrm>
              <a:off x="4829865" y="3626381"/>
              <a:ext cx="163483"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9" name="组合 8"/>
          <p:cNvGrpSpPr/>
          <p:nvPr/>
        </p:nvGrpSpPr>
        <p:grpSpPr bwMode="auto">
          <a:xfrm>
            <a:off x="4896698" y="2368238"/>
            <a:ext cx="1963993" cy="368300"/>
            <a:chOff x="4829865" y="3972976"/>
            <a:chExt cx="1963372" cy="369332"/>
          </a:xfrm>
        </p:grpSpPr>
        <p:sp>
          <p:nvSpPr>
            <p:cNvPr id="10" name="TextBox 13@|17FFC:16777215|FBC:16777215|LFC:16777215|LBC:16777215"/>
            <p:cNvSpPr txBox="1">
              <a:spLocks noChangeArrowheads="1"/>
            </p:cNvSpPr>
            <p:nvPr/>
          </p:nvSpPr>
          <p:spPr bwMode="auto">
            <a:xfrm>
              <a:off x="4992744" y="3972976"/>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sp>
          <p:nvSpPr>
            <p:cNvPr id="11" name="Oval 17@|1FFC:3382090|FBC:16777215|LFC:16777215|LBC:16777215"/>
            <p:cNvSpPr/>
            <p:nvPr/>
          </p:nvSpPr>
          <p:spPr>
            <a:xfrm>
              <a:off x="4829865" y="4084412"/>
              <a:ext cx="163483" cy="16237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grpSp>
      <p:grpSp>
        <p:nvGrpSpPr>
          <p:cNvPr id="12" name="组合 11"/>
          <p:cNvGrpSpPr/>
          <p:nvPr/>
        </p:nvGrpSpPr>
        <p:grpSpPr bwMode="auto">
          <a:xfrm>
            <a:off x="7845071" y="2361891"/>
            <a:ext cx="1963992" cy="369887"/>
            <a:chOff x="7777461" y="3967041"/>
            <a:chExt cx="1963372" cy="369332"/>
          </a:xfrm>
        </p:grpSpPr>
        <p:sp>
          <p:nvSpPr>
            <p:cNvPr id="13" name="Oval 20@|1FFC:3382090|FBC:16777215|LFC:16777215|LBC:16777215"/>
            <p:cNvSpPr/>
            <p:nvPr/>
          </p:nvSpPr>
          <p:spPr>
            <a:xfrm>
              <a:off x="7777461" y="4079584"/>
              <a:ext cx="163482" cy="1632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latin typeface="等线" panose="020F0502020204030204"/>
                <a:ea typeface="等线" panose="02010600030101010101" pitchFamily="2" charset="-122"/>
              </a:endParaRPr>
            </a:p>
          </p:txBody>
        </p:sp>
        <p:sp>
          <p:nvSpPr>
            <p:cNvPr id="14" name="TextBox 21@|17FFC:16777215|FBC:16777215|LFC:16777215|LBC:16777215"/>
            <p:cNvSpPr txBox="1">
              <a:spLocks noChangeArrowheads="1"/>
            </p:cNvSpPr>
            <p:nvPr/>
          </p:nvSpPr>
          <p:spPr bwMode="auto">
            <a:xfrm>
              <a:off x="7940340" y="3967041"/>
              <a:ext cx="18004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r>
                <a:rPr lang="zh-CN" altLang="en-US">
                  <a:solidFill>
                    <a:schemeClr val="tx1">
                      <a:lumMod val="50000"/>
                      <a:lumOff val="50000"/>
                    </a:schemeClr>
                  </a:solidFill>
                  <a:latin typeface="微软雅黑" panose="020B0503020204020204" pitchFamily="34" charset="-122"/>
                </a:rPr>
                <a:t>请输入小节标题</a:t>
              </a:r>
            </a:p>
          </p:txBody>
        </p:sp>
      </p:grpSp>
      <p:grpSp>
        <p:nvGrpSpPr>
          <p:cNvPr id="17" name="组合 16"/>
          <p:cNvGrpSpPr/>
          <p:nvPr/>
        </p:nvGrpSpPr>
        <p:grpSpPr>
          <a:xfrm>
            <a:off x="2746503" y="928359"/>
            <a:ext cx="1870613" cy="1868920"/>
            <a:chOff x="1991991" y="1508806"/>
            <a:chExt cx="1501200" cy="1500230"/>
          </a:xfrm>
        </p:grpSpPr>
        <p:sp>
          <p:nvSpPr>
            <p:cNvPr id="18" name="Freeform 5"/>
            <p:cNvSpPr/>
            <p:nvPr/>
          </p:nvSpPr>
          <p:spPr bwMode="auto">
            <a:xfrm rot="10800000">
              <a:off x="1991991" y="1508806"/>
              <a:ext cx="1501200" cy="1500230"/>
            </a:xfrm>
            <a:prstGeom prst="ellipse">
              <a:avLst/>
            </a:prstGeom>
            <a:gradFill flip="none" rotWithShape="1">
              <a:gsLst>
                <a:gs pos="0">
                  <a:schemeClr val="bg1"/>
                </a:gs>
                <a:gs pos="100000">
                  <a:srgbClr val="D9D9D9"/>
                </a:gs>
              </a:gsLst>
              <a:lin ang="2700000" scaled="1"/>
              <a:tileRect/>
            </a:gradFill>
            <a:ln w="25400">
              <a:gradFill flip="none" rotWithShape="1">
                <a:gsLst>
                  <a:gs pos="29000">
                    <a:srgbClr val="E0E0E0"/>
                  </a:gs>
                  <a:gs pos="0">
                    <a:schemeClr val="bg1">
                      <a:lumMod val="65000"/>
                    </a:schemeClr>
                  </a:gs>
                  <a:gs pos="83000">
                    <a:schemeClr val="bg1"/>
                  </a:gs>
                </a:gsLst>
                <a:lin ang="2700000" scaled="1"/>
                <a:tileRect/>
              </a:gradFill>
            </a:ln>
            <a:effectLst>
              <a:outerShdw blurRad="355600" dist="88900" dir="2700000" algn="tl" rotWithShape="0">
                <a:prstClr val="black">
                  <a:alpha val="35000"/>
                </a:prstClr>
              </a:outerShdw>
            </a:effectLst>
          </p:spPr>
          <p:txBody>
            <a:bodyPr vert="horz" wrap="square" lIns="121920" tIns="60960" rIns="121920" bIns="60960" numCol="1" anchor="t" anchorCtr="0" compatLnSpc="1"/>
            <a:lstStyle/>
            <a:p>
              <a:endParaRPr lang="zh-CN" altLang="en-US" sz="3600">
                <a:solidFill>
                  <a:prstClr val="black"/>
                </a:solidFill>
              </a:endParaRPr>
            </a:p>
          </p:txBody>
        </p:sp>
        <p:sp>
          <p:nvSpPr>
            <p:cNvPr id="19" name="Freeform 5"/>
            <p:cNvSpPr/>
            <p:nvPr/>
          </p:nvSpPr>
          <p:spPr bwMode="auto">
            <a:xfrm rot="10800000">
              <a:off x="2159391" y="1675388"/>
              <a:ext cx="1166400" cy="1167066"/>
            </a:xfrm>
            <a:prstGeom prst="ellipse">
              <a:avLst/>
            </a:prstGeom>
            <a:gradFill flip="none" rotWithShape="1">
              <a:gsLst>
                <a:gs pos="0">
                  <a:schemeClr val="accent1"/>
                </a:gs>
                <a:gs pos="100000">
                  <a:schemeClr val="accent1">
                    <a:lumMod val="75000"/>
                  </a:schemeClr>
                </a:gs>
              </a:gsLst>
              <a:lin ang="2700000" scaled="1"/>
              <a:tileRect/>
            </a:gradFill>
            <a:ln w="25400">
              <a:gradFill flip="none" rotWithShape="1">
                <a:gsLst>
                  <a:gs pos="0">
                    <a:schemeClr val="accent1">
                      <a:lumMod val="75000"/>
                    </a:schemeClr>
                  </a:gs>
                  <a:gs pos="100000">
                    <a:schemeClr val="accent1"/>
                  </a:gs>
                </a:gsLst>
                <a:lin ang="2700000" scaled="1"/>
                <a:tileRect/>
              </a:gradFill>
            </a:ln>
            <a:effectLst>
              <a:outerShdw blurRad="2540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3600" dirty="0">
                <a:solidFill>
                  <a:prstClr val="black"/>
                </a:solidFill>
              </a:endParaRPr>
            </a:p>
          </p:txBody>
        </p:sp>
        <p:sp>
          <p:nvSpPr>
            <p:cNvPr id="20" name="TextBox 12"/>
            <p:cNvSpPr txBox="1"/>
            <p:nvPr/>
          </p:nvSpPr>
          <p:spPr>
            <a:xfrm>
              <a:off x="2423876" y="1851271"/>
              <a:ext cx="739579" cy="815299"/>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algn="ctr" fontAlgn="auto">
                <a:spcBef>
                  <a:spcPts val="0"/>
                </a:spcBef>
                <a:spcAft>
                  <a:spcPts val="0"/>
                </a:spcAft>
                <a:defRPr sz="14000" b="1">
                  <a:ln w="12700">
                    <a:gradFill flip="none" rotWithShape="1">
                      <a:gsLst>
                        <a:gs pos="20000">
                          <a:schemeClr val="bg1">
                            <a:alpha val="0"/>
                          </a:schemeClr>
                        </a:gs>
                        <a:gs pos="80000">
                          <a:schemeClr val="bg1"/>
                        </a:gs>
                      </a:gsLst>
                      <a:lin ang="8100000" scaled="1"/>
                      <a:tileRect/>
                    </a:gradFill>
                  </a:ln>
                  <a:solidFill>
                    <a:schemeClr val="bg2">
                      <a:lumMod val="50000"/>
                    </a:schemeClr>
                  </a:solidFill>
                  <a:effectLst>
                    <a:innerShdw blurRad="38100" dist="25400" dir="18900000">
                      <a:prstClr val="black">
                        <a:alpha val="50000"/>
                      </a:prstClr>
                    </a:innerShdw>
                  </a:effectLst>
                  <a:latin typeface="Agency FB" panose="020B0503020202020204" pitchFamily="34" charset="0"/>
                  <a:ea typeface="微软雅黑" panose="020B0503020204020204" pitchFamily="34" charset="-122"/>
                </a:defRPr>
              </a:lvl1pPr>
            </a:lstStyle>
            <a:p>
              <a:r>
                <a:rPr lang="en-US" altLang="zh-CN" sz="6600" b="0" dirty="0">
                  <a:ln w="12700">
                    <a:noFill/>
                  </a:ln>
                  <a:solidFill>
                    <a:schemeClr val="bg1"/>
                  </a:solidFill>
                  <a:effectLst/>
                </a:rPr>
                <a:t>04</a:t>
              </a:r>
              <a:endParaRPr lang="zh-CN" altLang="en-US" sz="6600" b="0" dirty="0">
                <a:ln w="12700">
                  <a:noFill/>
                </a:ln>
                <a:solidFill>
                  <a:schemeClr val="bg1"/>
                </a:solidFill>
                <a:effectLst/>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6193624" y="1892832"/>
            <a:ext cx="4225569" cy="936328"/>
            <a:chOff x="6327173" y="1681099"/>
            <a:chExt cx="4224470" cy="936326"/>
          </a:xfrm>
        </p:grpSpPr>
        <p:sp>
          <p:nvSpPr>
            <p:cNvPr id="37" name="文本框 20"/>
            <p:cNvSpPr txBox="1"/>
            <p:nvPr/>
          </p:nvSpPr>
          <p:spPr>
            <a:xfrm>
              <a:off x="6327174" y="1681099"/>
              <a:ext cx="2321526" cy="350929"/>
            </a:xfrm>
            <a:prstGeom prst="rect">
              <a:avLst/>
            </a:prstGeom>
            <a:noFill/>
          </p:spPr>
          <p:txBody>
            <a:bodyPr wrap="square" rtlCol="0">
              <a:spAutoFit/>
            </a:bodyPr>
            <a:lstStyle/>
            <a:p>
              <a:pPr algn="just">
                <a:lnSpc>
                  <a:spcPct val="90000"/>
                </a:lnSpc>
                <a:spcBef>
                  <a:spcPts val="1000"/>
                </a:spcBef>
              </a:pPr>
              <a:r>
                <a:rPr lang="zh-CN" altLang="en-US" sz="1865"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8" name="文本框 21"/>
            <p:cNvSpPr txBox="1"/>
            <p:nvPr/>
          </p:nvSpPr>
          <p:spPr>
            <a:xfrm>
              <a:off x="6327173" y="1938137"/>
              <a:ext cx="4224470" cy="679288"/>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465"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679946" y="3928007"/>
            <a:ext cx="889848" cy="731807"/>
            <a:chOff x="1465545" y="3524250"/>
            <a:chExt cx="889616" cy="731806"/>
          </a:xfrm>
          <a:solidFill>
            <a:srgbClr val="009900"/>
          </a:solidFill>
        </p:grpSpPr>
        <p:sp>
          <p:nvSpPr>
            <p:cNvPr id="40" name="六边形 39"/>
            <p:cNvSpPr/>
            <p:nvPr/>
          </p:nvSpPr>
          <p:spPr>
            <a:xfrm>
              <a:off x="1480540" y="3524250"/>
              <a:ext cx="848894" cy="731806"/>
            </a:xfrm>
            <a:prstGeom prst="hexagon">
              <a:avLst/>
            </a:prstGeom>
            <a:gradFill>
              <a:gsLst>
                <a:gs pos="0">
                  <a:schemeClr val="accent1">
                    <a:lumMod val="75000"/>
                  </a:schemeClr>
                </a:gs>
                <a:gs pos="100000">
                  <a:schemeClr val="accent1"/>
                </a:gs>
              </a:gsLst>
              <a:lin ang="5400000" scaled="0"/>
            </a:gradFill>
            <a:ln w="25400">
              <a:gradFill>
                <a:gsLst>
                  <a:gs pos="0">
                    <a:schemeClr val="accent1"/>
                  </a:gs>
                  <a:gs pos="100000">
                    <a:schemeClr val="accent1">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3" name="文本框 24"/>
            <p:cNvSpPr txBox="1"/>
            <p:nvPr/>
          </p:nvSpPr>
          <p:spPr>
            <a:xfrm>
              <a:off x="1465545" y="3719336"/>
              <a:ext cx="889616" cy="424732"/>
            </a:xfrm>
            <a:prstGeom prst="rect">
              <a:avLst/>
            </a:prstGeom>
            <a:noFill/>
          </p:spPr>
          <p:txBody>
            <a:bodyPr wrap="square" rtlCol="0">
              <a:spAutoFit/>
            </a:bodyPr>
            <a:lstStyle/>
            <a:p>
              <a:pPr algn="ctr">
                <a:lnSpc>
                  <a:spcPct val="90000"/>
                </a:lnSpc>
                <a:spcBef>
                  <a:spcPts val="1000"/>
                </a:spcBef>
              </a:pPr>
              <a:r>
                <a:rPr lang="en-US" altLang="zh-CN" sz="1865" b="1" dirty="0">
                  <a:solidFill>
                    <a:schemeClr val="bg1"/>
                  </a:solidFill>
                  <a:latin typeface="微软雅黑" panose="020B0503020204020204" pitchFamily="34" charset="-122"/>
                  <a:ea typeface="微软雅黑" panose="020B0503020204020204" pitchFamily="34" charset="-122"/>
                </a:rPr>
                <a:t>30</a:t>
              </a:r>
              <a:r>
                <a:rPr lang="en-US" altLang="zh-CN" sz="2400" b="1" dirty="0">
                  <a:solidFill>
                    <a:schemeClr val="bg1"/>
                  </a:solidFill>
                  <a:latin typeface="微软雅黑" panose="020B0503020204020204" pitchFamily="34" charset="-122"/>
                  <a:ea typeface="微软雅黑" panose="020B0503020204020204" pitchFamily="34" charset="-122"/>
                </a:rPr>
                <a:t>%</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2448239" y="4485432"/>
            <a:ext cx="1334610" cy="1150226"/>
            <a:chOff x="2329434" y="4081682"/>
            <a:chExt cx="1334262" cy="1150226"/>
          </a:xfrm>
          <a:solidFill>
            <a:srgbClr val="009900"/>
          </a:solidFill>
        </p:grpSpPr>
        <p:sp>
          <p:nvSpPr>
            <p:cNvPr id="48" name="六边形 47"/>
            <p:cNvSpPr/>
            <p:nvPr/>
          </p:nvSpPr>
          <p:spPr>
            <a:xfrm>
              <a:off x="2329434" y="4081682"/>
              <a:ext cx="1334262" cy="1150226"/>
            </a:xfrm>
            <a:prstGeom prst="hexagon">
              <a:avLst/>
            </a:prstGeom>
            <a:gradFill>
              <a:gsLst>
                <a:gs pos="0">
                  <a:schemeClr val="accent5">
                    <a:lumMod val="75000"/>
                  </a:schemeClr>
                </a:gs>
                <a:gs pos="100000">
                  <a:schemeClr val="accent5"/>
                </a:gs>
              </a:gsLst>
              <a:lin ang="5400000" scaled="0"/>
            </a:gradFill>
            <a:ln w="25400">
              <a:gradFill>
                <a:gsLst>
                  <a:gs pos="0">
                    <a:schemeClr val="accent5"/>
                  </a:gs>
                  <a:gs pos="100000">
                    <a:schemeClr val="accent5">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53" name="文本框 25"/>
            <p:cNvSpPr txBox="1"/>
            <p:nvPr/>
          </p:nvSpPr>
          <p:spPr>
            <a:xfrm>
              <a:off x="2426710" y="4416728"/>
              <a:ext cx="1134779" cy="480131"/>
            </a:xfrm>
            <a:prstGeom prst="rect">
              <a:avLst/>
            </a:prstGeom>
            <a:noFill/>
          </p:spPr>
          <p:txBody>
            <a:bodyPr wrap="square" rtlCol="0">
              <a:spAutoFit/>
            </a:bodyPr>
            <a:lstStyle/>
            <a:p>
              <a:pPr algn="ctr">
                <a:lnSpc>
                  <a:spcPct val="90000"/>
                </a:lnSpc>
                <a:spcBef>
                  <a:spcPts val="1000"/>
                </a:spcBef>
              </a:pPr>
              <a:r>
                <a:rPr lang="en-US" altLang="zh-CN" sz="2800" b="1" dirty="0">
                  <a:solidFill>
                    <a:schemeClr val="bg1"/>
                  </a:solidFill>
                  <a:latin typeface="微软雅黑" panose="020B0503020204020204" pitchFamily="34" charset="-122"/>
                  <a:ea typeface="微软雅黑" panose="020B0503020204020204" pitchFamily="34" charset="-122"/>
                </a:rPr>
                <a:t>40%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3504625" y="2963737"/>
            <a:ext cx="2432937" cy="2096814"/>
            <a:chOff x="3663696" y="2559981"/>
            <a:chExt cx="2432304" cy="2096814"/>
          </a:xfrm>
          <a:solidFill>
            <a:srgbClr val="009900"/>
          </a:solidFill>
        </p:grpSpPr>
        <p:sp>
          <p:nvSpPr>
            <p:cNvPr id="58" name="六边形 57"/>
            <p:cNvSpPr/>
            <p:nvPr/>
          </p:nvSpPr>
          <p:spPr>
            <a:xfrm>
              <a:off x="3663696" y="2559981"/>
              <a:ext cx="2432304" cy="2096814"/>
            </a:xfrm>
            <a:prstGeom prst="hexagon">
              <a:avLst/>
            </a:prstGeom>
            <a:gradFill>
              <a:gsLst>
                <a:gs pos="0">
                  <a:schemeClr val="accent2">
                    <a:lumMod val="75000"/>
                  </a:schemeClr>
                </a:gs>
                <a:gs pos="100000">
                  <a:schemeClr val="accent2"/>
                </a:gs>
              </a:gsLst>
              <a:lin ang="5400000" scaled="0"/>
            </a:gradFill>
            <a:ln w="25400">
              <a:gradFill>
                <a:gsLst>
                  <a:gs pos="0">
                    <a:schemeClr val="accent2"/>
                  </a:gs>
                  <a:gs pos="100000">
                    <a:schemeClr val="accent2">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59" name="文本框 26"/>
            <p:cNvSpPr txBox="1"/>
            <p:nvPr/>
          </p:nvSpPr>
          <p:spPr>
            <a:xfrm>
              <a:off x="4040565" y="3229823"/>
              <a:ext cx="1678565" cy="757130"/>
            </a:xfrm>
            <a:prstGeom prst="rect">
              <a:avLst/>
            </a:prstGeom>
            <a:noFill/>
          </p:spPr>
          <p:txBody>
            <a:bodyPr wrap="square" rtlCol="0">
              <a:spAutoFit/>
            </a:bodyPr>
            <a:lstStyle/>
            <a:p>
              <a:pPr algn="ctr">
                <a:lnSpc>
                  <a:spcPct val="90000"/>
                </a:lnSpc>
                <a:spcBef>
                  <a:spcPts val="1000"/>
                </a:spcBef>
              </a:pPr>
              <a:r>
                <a:rPr lang="en-US" altLang="zh-CN" sz="4800" b="1" dirty="0">
                  <a:solidFill>
                    <a:schemeClr val="bg1"/>
                  </a:solidFill>
                  <a:latin typeface="微软雅黑" panose="020B0503020204020204" pitchFamily="34" charset="-122"/>
                  <a:ea typeface="微软雅黑" panose="020B0503020204020204" pitchFamily="34" charset="-122"/>
                </a:rPr>
                <a:t>80%</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grpSp>
        <p:nvGrpSpPr>
          <p:cNvPr id="60" name="组合 59"/>
          <p:cNvGrpSpPr/>
          <p:nvPr/>
        </p:nvGrpSpPr>
        <p:grpSpPr>
          <a:xfrm>
            <a:off x="2064833" y="2090488"/>
            <a:ext cx="1727905" cy="1489184"/>
            <a:chOff x="1936242" y="1686736"/>
            <a:chExt cx="1727454" cy="1489184"/>
          </a:xfrm>
          <a:solidFill>
            <a:srgbClr val="009900"/>
          </a:solidFill>
        </p:grpSpPr>
        <p:sp>
          <p:nvSpPr>
            <p:cNvPr id="65" name="六边形 64"/>
            <p:cNvSpPr/>
            <p:nvPr/>
          </p:nvSpPr>
          <p:spPr>
            <a:xfrm>
              <a:off x="1936242" y="1686736"/>
              <a:ext cx="1727454" cy="1489184"/>
            </a:xfrm>
            <a:prstGeom prst="hexagon">
              <a:avLst/>
            </a:pr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ln>
            <a:effectLst>
              <a:outerShdw blurRad="228600" dist="228600" dir="540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66" name="文本框 27"/>
            <p:cNvSpPr txBox="1"/>
            <p:nvPr/>
          </p:nvSpPr>
          <p:spPr>
            <a:xfrm>
              <a:off x="1957362" y="2135861"/>
              <a:ext cx="1678565" cy="590931"/>
            </a:xfrm>
            <a:prstGeom prst="rect">
              <a:avLst/>
            </a:prstGeom>
            <a:noFill/>
          </p:spPr>
          <p:txBody>
            <a:bodyPr wrap="square" rtlCol="0">
              <a:spAutoFit/>
            </a:bodyPr>
            <a:lstStyle/>
            <a:p>
              <a:pPr algn="ctr">
                <a:lnSpc>
                  <a:spcPct val="90000"/>
                </a:lnSpc>
                <a:spcBef>
                  <a:spcPts val="1000"/>
                </a:spcBef>
              </a:pPr>
              <a:r>
                <a:rPr lang="en-US" altLang="zh-CN" sz="3600" b="1" dirty="0">
                  <a:solidFill>
                    <a:schemeClr val="bg1"/>
                  </a:solidFill>
                  <a:latin typeface="微软雅黑" panose="020B0503020204020204" pitchFamily="34" charset="-122"/>
                  <a:ea typeface="微软雅黑" panose="020B0503020204020204" pitchFamily="34" charset="-122"/>
                </a:rPr>
                <a:t>50%</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6193624" y="4958316"/>
            <a:ext cx="4225569" cy="936328"/>
            <a:chOff x="6327173" y="4322384"/>
            <a:chExt cx="4224470" cy="936327"/>
          </a:xfrm>
        </p:grpSpPr>
        <p:sp>
          <p:nvSpPr>
            <p:cNvPr id="74" name="文本框 29"/>
            <p:cNvSpPr txBox="1"/>
            <p:nvPr/>
          </p:nvSpPr>
          <p:spPr>
            <a:xfrm>
              <a:off x="6327174" y="4322384"/>
              <a:ext cx="2321526" cy="350930"/>
            </a:xfrm>
            <a:prstGeom prst="rect">
              <a:avLst/>
            </a:prstGeom>
            <a:noFill/>
          </p:spPr>
          <p:txBody>
            <a:bodyPr wrap="square" rtlCol="0">
              <a:spAutoFit/>
            </a:bodyPr>
            <a:lstStyle/>
            <a:p>
              <a:pPr algn="just">
                <a:lnSpc>
                  <a:spcPct val="90000"/>
                </a:lnSpc>
                <a:spcBef>
                  <a:spcPts val="1000"/>
                </a:spcBef>
              </a:pPr>
              <a:r>
                <a:rPr lang="zh-CN" altLang="en-US" sz="1865"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6" name="文本框 30"/>
            <p:cNvSpPr txBox="1"/>
            <p:nvPr/>
          </p:nvSpPr>
          <p:spPr>
            <a:xfrm>
              <a:off x="6327173" y="4579422"/>
              <a:ext cx="4224470" cy="67928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465"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a:xfrm>
            <a:off x="6193624" y="2948956"/>
            <a:ext cx="4225569" cy="936328"/>
            <a:chOff x="6327173" y="3001742"/>
            <a:chExt cx="4224470" cy="936326"/>
          </a:xfrm>
        </p:grpSpPr>
        <p:sp>
          <p:nvSpPr>
            <p:cNvPr id="85" name="文本框 31"/>
            <p:cNvSpPr txBox="1"/>
            <p:nvPr/>
          </p:nvSpPr>
          <p:spPr>
            <a:xfrm>
              <a:off x="6327174" y="3001742"/>
              <a:ext cx="2321526" cy="350929"/>
            </a:xfrm>
            <a:prstGeom prst="rect">
              <a:avLst/>
            </a:prstGeom>
            <a:noFill/>
          </p:spPr>
          <p:txBody>
            <a:bodyPr wrap="square" rtlCol="0">
              <a:spAutoFit/>
            </a:bodyPr>
            <a:lstStyle/>
            <a:p>
              <a:pPr algn="just">
                <a:lnSpc>
                  <a:spcPct val="90000"/>
                </a:lnSpc>
                <a:spcBef>
                  <a:spcPts val="1000"/>
                </a:spcBef>
              </a:pPr>
              <a:r>
                <a:rPr lang="zh-CN" altLang="en-US" sz="1865"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86" name="文本框 32"/>
            <p:cNvSpPr txBox="1"/>
            <p:nvPr/>
          </p:nvSpPr>
          <p:spPr>
            <a:xfrm>
              <a:off x="6327173" y="3258780"/>
              <a:ext cx="4224470" cy="679288"/>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465"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6193624" y="3998205"/>
            <a:ext cx="4225569" cy="936328"/>
            <a:chOff x="6327173" y="4322384"/>
            <a:chExt cx="4224470" cy="936326"/>
          </a:xfrm>
        </p:grpSpPr>
        <p:sp>
          <p:nvSpPr>
            <p:cNvPr id="88" name="文本框 33"/>
            <p:cNvSpPr txBox="1"/>
            <p:nvPr/>
          </p:nvSpPr>
          <p:spPr>
            <a:xfrm>
              <a:off x="6327174" y="4322384"/>
              <a:ext cx="2321526" cy="350929"/>
            </a:xfrm>
            <a:prstGeom prst="rect">
              <a:avLst/>
            </a:prstGeom>
            <a:noFill/>
          </p:spPr>
          <p:txBody>
            <a:bodyPr wrap="square" rtlCol="0">
              <a:spAutoFit/>
            </a:bodyPr>
            <a:lstStyle/>
            <a:p>
              <a:pPr algn="just">
                <a:lnSpc>
                  <a:spcPct val="90000"/>
                </a:lnSpc>
                <a:spcBef>
                  <a:spcPts val="1000"/>
                </a:spcBef>
              </a:pPr>
              <a:r>
                <a:rPr lang="zh-CN" altLang="en-US" sz="1865"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89" name="文本框 34"/>
            <p:cNvSpPr txBox="1"/>
            <p:nvPr/>
          </p:nvSpPr>
          <p:spPr>
            <a:xfrm>
              <a:off x="6327173" y="4579422"/>
              <a:ext cx="4224470" cy="679288"/>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465"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anim calcmode="lin" valueType="num">
                                      <p:cBhvr>
                                        <p:cTn id="10" dur="500" fill="hold"/>
                                        <p:tgtEl>
                                          <p:spTgt spid="39"/>
                                        </p:tgtEl>
                                        <p:attrNameLst>
                                          <p:attrName>ppt_x</p:attrName>
                                        </p:attrNameLst>
                                      </p:cBhvr>
                                      <p:tavLst>
                                        <p:tav tm="0">
                                          <p:val>
                                            <p:fltVal val="0.5"/>
                                          </p:val>
                                        </p:tav>
                                        <p:tav tm="100000">
                                          <p:val>
                                            <p:strVal val="#ppt_x"/>
                                          </p:val>
                                        </p:tav>
                                      </p:tavLst>
                                    </p:anim>
                                    <p:anim calcmode="lin" valueType="num">
                                      <p:cBhvr>
                                        <p:cTn id="11" dur="500" fill="hold"/>
                                        <p:tgtEl>
                                          <p:spTgt spid="3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45"/>
                                        </p:tgtEl>
                                        <p:attrNameLst>
                                          <p:attrName>style.visibility</p:attrName>
                                        </p:attrNameLst>
                                      </p:cBhvr>
                                      <p:to>
                                        <p:strVal val="visible"/>
                                      </p:to>
                                    </p:set>
                                    <p:anim calcmode="lin" valueType="num">
                                      <p:cBhvr>
                                        <p:cTn id="14" dur="500" fill="hold"/>
                                        <p:tgtEl>
                                          <p:spTgt spid="45"/>
                                        </p:tgtEl>
                                        <p:attrNameLst>
                                          <p:attrName>ppt_w</p:attrName>
                                        </p:attrNameLst>
                                      </p:cBhvr>
                                      <p:tavLst>
                                        <p:tav tm="0">
                                          <p:val>
                                            <p:fltVal val="0"/>
                                          </p:val>
                                        </p:tav>
                                        <p:tav tm="100000">
                                          <p:val>
                                            <p:strVal val="#ppt_w"/>
                                          </p:val>
                                        </p:tav>
                                      </p:tavLst>
                                    </p:anim>
                                    <p:anim calcmode="lin" valueType="num">
                                      <p:cBhvr>
                                        <p:cTn id="15" dur="500" fill="hold"/>
                                        <p:tgtEl>
                                          <p:spTgt spid="45"/>
                                        </p:tgtEl>
                                        <p:attrNameLst>
                                          <p:attrName>ppt_h</p:attrName>
                                        </p:attrNameLst>
                                      </p:cBhvr>
                                      <p:tavLst>
                                        <p:tav tm="0">
                                          <p:val>
                                            <p:fltVal val="0"/>
                                          </p:val>
                                        </p:tav>
                                        <p:tav tm="100000">
                                          <p:val>
                                            <p:strVal val="#ppt_h"/>
                                          </p:val>
                                        </p:tav>
                                      </p:tavLst>
                                    </p:anim>
                                    <p:animEffect transition="in" filter="fade">
                                      <p:cBhvr>
                                        <p:cTn id="16" dur="500"/>
                                        <p:tgtEl>
                                          <p:spTgt spid="45"/>
                                        </p:tgtEl>
                                      </p:cBhvr>
                                    </p:animEffect>
                                    <p:anim calcmode="lin" valueType="num">
                                      <p:cBhvr>
                                        <p:cTn id="17" dur="500" fill="hold"/>
                                        <p:tgtEl>
                                          <p:spTgt spid="45"/>
                                        </p:tgtEl>
                                        <p:attrNameLst>
                                          <p:attrName>ppt_x</p:attrName>
                                        </p:attrNameLst>
                                      </p:cBhvr>
                                      <p:tavLst>
                                        <p:tav tm="0">
                                          <p:val>
                                            <p:fltVal val="0.5"/>
                                          </p:val>
                                        </p:tav>
                                        <p:tav tm="100000">
                                          <p:val>
                                            <p:strVal val="#ppt_x"/>
                                          </p:val>
                                        </p:tav>
                                      </p:tavLst>
                                    </p:anim>
                                    <p:anim calcmode="lin" valueType="num">
                                      <p:cBhvr>
                                        <p:cTn id="18" dur="500" fill="hold"/>
                                        <p:tgtEl>
                                          <p:spTgt spid="45"/>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anim calcmode="lin" valueType="num">
                                      <p:cBhvr>
                                        <p:cTn id="24" dur="500" fill="hold"/>
                                        <p:tgtEl>
                                          <p:spTgt spid="60"/>
                                        </p:tgtEl>
                                        <p:attrNameLst>
                                          <p:attrName>ppt_x</p:attrName>
                                        </p:attrNameLst>
                                      </p:cBhvr>
                                      <p:tavLst>
                                        <p:tav tm="0">
                                          <p:val>
                                            <p:fltVal val="0.5"/>
                                          </p:val>
                                        </p:tav>
                                        <p:tav tm="100000">
                                          <p:val>
                                            <p:strVal val="#ppt_x"/>
                                          </p:val>
                                        </p:tav>
                                      </p:tavLst>
                                    </p:anim>
                                    <p:anim calcmode="lin" valueType="num">
                                      <p:cBhvr>
                                        <p:cTn id="25" dur="500" fill="hold"/>
                                        <p:tgtEl>
                                          <p:spTgt spid="60"/>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57"/>
                                        </p:tgtEl>
                                        <p:attrNameLst>
                                          <p:attrName>style.visibility</p:attrName>
                                        </p:attrNameLst>
                                      </p:cBhvr>
                                      <p:to>
                                        <p:strVal val="visible"/>
                                      </p:to>
                                    </p:set>
                                    <p:anim calcmode="lin" valueType="num">
                                      <p:cBhvr>
                                        <p:cTn id="28" dur="500" fill="hold"/>
                                        <p:tgtEl>
                                          <p:spTgt spid="57"/>
                                        </p:tgtEl>
                                        <p:attrNameLst>
                                          <p:attrName>ppt_w</p:attrName>
                                        </p:attrNameLst>
                                      </p:cBhvr>
                                      <p:tavLst>
                                        <p:tav tm="0">
                                          <p:val>
                                            <p:fltVal val="0"/>
                                          </p:val>
                                        </p:tav>
                                        <p:tav tm="100000">
                                          <p:val>
                                            <p:strVal val="#ppt_w"/>
                                          </p:val>
                                        </p:tav>
                                      </p:tavLst>
                                    </p:anim>
                                    <p:anim calcmode="lin" valueType="num">
                                      <p:cBhvr>
                                        <p:cTn id="29" dur="500" fill="hold"/>
                                        <p:tgtEl>
                                          <p:spTgt spid="57"/>
                                        </p:tgtEl>
                                        <p:attrNameLst>
                                          <p:attrName>ppt_h</p:attrName>
                                        </p:attrNameLst>
                                      </p:cBhvr>
                                      <p:tavLst>
                                        <p:tav tm="0">
                                          <p:val>
                                            <p:fltVal val="0"/>
                                          </p:val>
                                        </p:tav>
                                        <p:tav tm="100000">
                                          <p:val>
                                            <p:strVal val="#ppt_h"/>
                                          </p:val>
                                        </p:tav>
                                      </p:tavLst>
                                    </p:anim>
                                    <p:animEffect transition="in" filter="fade">
                                      <p:cBhvr>
                                        <p:cTn id="30" dur="500"/>
                                        <p:tgtEl>
                                          <p:spTgt spid="57"/>
                                        </p:tgtEl>
                                      </p:cBhvr>
                                    </p:animEffect>
                                    <p:anim calcmode="lin" valueType="num">
                                      <p:cBhvr>
                                        <p:cTn id="31" dur="500" fill="hold"/>
                                        <p:tgtEl>
                                          <p:spTgt spid="57"/>
                                        </p:tgtEl>
                                        <p:attrNameLst>
                                          <p:attrName>ppt_x</p:attrName>
                                        </p:attrNameLst>
                                      </p:cBhvr>
                                      <p:tavLst>
                                        <p:tav tm="0">
                                          <p:val>
                                            <p:fltVal val="0.5"/>
                                          </p:val>
                                        </p:tav>
                                        <p:tav tm="100000">
                                          <p:val>
                                            <p:strVal val="#ppt_x"/>
                                          </p:val>
                                        </p:tav>
                                      </p:tavLst>
                                    </p:anim>
                                    <p:anim calcmode="lin" valueType="num">
                                      <p:cBhvr>
                                        <p:cTn id="32" dur="500" fill="hold"/>
                                        <p:tgtEl>
                                          <p:spTgt spid="57"/>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37" presetClass="entr" presetSubtype="0"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anim calcmode="lin" valueType="num">
                                      <p:cBhvr>
                                        <p:cTn id="37" dur="500" fill="hold"/>
                                        <p:tgtEl>
                                          <p:spTgt spid="36"/>
                                        </p:tgtEl>
                                        <p:attrNameLst>
                                          <p:attrName>ppt_x</p:attrName>
                                        </p:attrNameLst>
                                      </p:cBhvr>
                                      <p:tavLst>
                                        <p:tav tm="0">
                                          <p:val>
                                            <p:strVal val="#ppt_x"/>
                                          </p:val>
                                        </p:tav>
                                        <p:tav tm="100000">
                                          <p:val>
                                            <p:strVal val="#ppt_x"/>
                                          </p:val>
                                        </p:tav>
                                      </p:tavLst>
                                    </p:anim>
                                    <p:anim calcmode="lin" valueType="num">
                                      <p:cBhvr>
                                        <p:cTn id="38" dur="450" decel="100000" fill="hold"/>
                                        <p:tgtEl>
                                          <p:spTgt spid="36"/>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36"/>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84"/>
                                        </p:tgtEl>
                                        <p:attrNameLst>
                                          <p:attrName>style.visibility</p:attrName>
                                        </p:attrNameLst>
                                      </p:cBhvr>
                                      <p:to>
                                        <p:strVal val="visible"/>
                                      </p:to>
                                    </p:set>
                                    <p:animEffect transition="in" filter="fade">
                                      <p:cBhvr>
                                        <p:cTn id="42" dur="500"/>
                                        <p:tgtEl>
                                          <p:spTgt spid="84"/>
                                        </p:tgtEl>
                                      </p:cBhvr>
                                    </p:animEffect>
                                    <p:anim calcmode="lin" valueType="num">
                                      <p:cBhvr>
                                        <p:cTn id="43" dur="500" fill="hold"/>
                                        <p:tgtEl>
                                          <p:spTgt spid="84"/>
                                        </p:tgtEl>
                                        <p:attrNameLst>
                                          <p:attrName>ppt_x</p:attrName>
                                        </p:attrNameLst>
                                      </p:cBhvr>
                                      <p:tavLst>
                                        <p:tav tm="0">
                                          <p:val>
                                            <p:strVal val="#ppt_x"/>
                                          </p:val>
                                        </p:tav>
                                        <p:tav tm="100000">
                                          <p:val>
                                            <p:strVal val="#ppt_x"/>
                                          </p:val>
                                        </p:tav>
                                      </p:tavLst>
                                    </p:anim>
                                    <p:anim calcmode="lin" valueType="num">
                                      <p:cBhvr>
                                        <p:cTn id="44" dur="450" decel="100000" fill="hold"/>
                                        <p:tgtEl>
                                          <p:spTgt spid="84"/>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84"/>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anim calcmode="lin" valueType="num">
                                      <p:cBhvr>
                                        <p:cTn id="49" dur="500" fill="hold"/>
                                        <p:tgtEl>
                                          <p:spTgt spid="87"/>
                                        </p:tgtEl>
                                        <p:attrNameLst>
                                          <p:attrName>ppt_x</p:attrName>
                                        </p:attrNameLst>
                                      </p:cBhvr>
                                      <p:tavLst>
                                        <p:tav tm="0">
                                          <p:val>
                                            <p:strVal val="#ppt_x"/>
                                          </p:val>
                                        </p:tav>
                                        <p:tav tm="100000">
                                          <p:val>
                                            <p:strVal val="#ppt_x"/>
                                          </p:val>
                                        </p:tav>
                                      </p:tavLst>
                                    </p:anim>
                                    <p:anim calcmode="lin" valueType="num">
                                      <p:cBhvr>
                                        <p:cTn id="50" dur="450" decel="100000" fill="hold"/>
                                        <p:tgtEl>
                                          <p:spTgt spid="87"/>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87"/>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70"/>
                                        </p:tgtEl>
                                        <p:attrNameLst>
                                          <p:attrName>style.visibility</p:attrName>
                                        </p:attrNameLst>
                                      </p:cBhvr>
                                      <p:to>
                                        <p:strVal val="visible"/>
                                      </p:to>
                                    </p:set>
                                    <p:animEffect transition="in" filter="fade">
                                      <p:cBhvr>
                                        <p:cTn id="54" dur="500"/>
                                        <p:tgtEl>
                                          <p:spTgt spid="70"/>
                                        </p:tgtEl>
                                      </p:cBhvr>
                                    </p:animEffect>
                                    <p:anim calcmode="lin" valueType="num">
                                      <p:cBhvr>
                                        <p:cTn id="55" dur="500" fill="hold"/>
                                        <p:tgtEl>
                                          <p:spTgt spid="70"/>
                                        </p:tgtEl>
                                        <p:attrNameLst>
                                          <p:attrName>ppt_x</p:attrName>
                                        </p:attrNameLst>
                                      </p:cBhvr>
                                      <p:tavLst>
                                        <p:tav tm="0">
                                          <p:val>
                                            <p:strVal val="#ppt_x"/>
                                          </p:val>
                                        </p:tav>
                                        <p:tav tm="100000">
                                          <p:val>
                                            <p:strVal val="#ppt_x"/>
                                          </p:val>
                                        </p:tav>
                                      </p:tavLst>
                                    </p:anim>
                                    <p:anim calcmode="lin" valueType="num">
                                      <p:cBhvr>
                                        <p:cTn id="56" dur="450" decel="100000" fill="hold"/>
                                        <p:tgtEl>
                                          <p:spTgt spid="70"/>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7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4233273" y="1453586"/>
            <a:ext cx="2258156" cy="1575385"/>
            <a:chOff x="467623" y="1600608"/>
            <a:chExt cx="2257568" cy="1575385"/>
          </a:xfrm>
        </p:grpSpPr>
        <p:sp>
          <p:nvSpPr>
            <p:cNvPr id="41" name="圆角矩形 40"/>
            <p:cNvSpPr/>
            <p:nvPr/>
          </p:nvSpPr>
          <p:spPr>
            <a:xfrm rot="18900000">
              <a:off x="467623" y="1966844"/>
              <a:ext cx="2257568" cy="746074"/>
            </a:xfrm>
            <a:prstGeom prst="roundRect">
              <a:avLst>
                <a:gd name="adj" fmla="val 50000"/>
              </a:avLst>
            </a:prstGeom>
            <a:gradFill flip="none" rotWithShape="1">
              <a:gsLst>
                <a:gs pos="0">
                  <a:schemeClr val="bg1"/>
                </a:gs>
                <a:gs pos="100000">
                  <a:srgbClr val="E0E0E0"/>
                </a:gs>
              </a:gsLst>
              <a:lin ang="5400000" scaled="1"/>
              <a:tileRect/>
            </a:gradFill>
            <a:ln>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latin typeface="微软雅黑" panose="020B0503020204020204" pitchFamily="34" charset="-122"/>
                <a:ea typeface="微软雅黑" panose="020B0503020204020204" pitchFamily="34" charset="-122"/>
              </a:endParaRPr>
            </a:p>
          </p:txBody>
        </p:sp>
        <p:sp>
          <p:nvSpPr>
            <p:cNvPr id="12" name="椭圆 11"/>
            <p:cNvSpPr/>
            <p:nvPr/>
          </p:nvSpPr>
          <p:spPr>
            <a:xfrm flipH="1">
              <a:off x="767738" y="2550806"/>
              <a:ext cx="625187" cy="625187"/>
            </a:xfrm>
            <a:prstGeom prst="ellipse">
              <a:avLst/>
            </a:prstGeom>
            <a:gradFill>
              <a:gsLst>
                <a:gs pos="0">
                  <a:schemeClr val="accent2">
                    <a:lumMod val="75000"/>
                  </a:schemeClr>
                </a:gs>
                <a:gs pos="100000">
                  <a:schemeClr val="accent2"/>
                </a:gs>
              </a:gsLst>
              <a:lin ang="5400000" scaled="0"/>
            </a:gradFill>
            <a:ln w="25400">
              <a:gradFill>
                <a:gsLst>
                  <a:gs pos="0">
                    <a:schemeClr val="accent2"/>
                  </a:gs>
                  <a:gs pos="100000">
                    <a:schemeClr val="accent2">
                      <a:lumMod val="75000"/>
                    </a:schemeClr>
                  </a:gs>
                </a:gsLst>
                <a:lin ang="5400000" scaled="0"/>
              </a:gradFill>
            </a:ln>
            <a:effectLst>
              <a:outerShdw blurRad="228600" dist="228600" dir="5400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42" name="矩形 41"/>
            <p:cNvSpPr/>
            <p:nvPr/>
          </p:nvSpPr>
          <p:spPr>
            <a:xfrm rot="18900000">
              <a:off x="785218" y="2731189"/>
              <a:ext cx="590225" cy="31810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en-US" altLang="zh-CN"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矩形 43"/>
            <p:cNvSpPr/>
            <p:nvPr/>
          </p:nvSpPr>
          <p:spPr>
            <a:xfrm rot="18900000">
              <a:off x="1238140" y="2148837"/>
              <a:ext cx="800219" cy="33855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zh-CN" altLang="en-US" sz="1600" b="1"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一季度</a:t>
              </a:r>
            </a:p>
          </p:txBody>
        </p:sp>
        <p:sp>
          <p:nvSpPr>
            <p:cNvPr id="46" name="KSO_Shape"/>
            <p:cNvSpPr/>
            <p:nvPr/>
          </p:nvSpPr>
          <p:spPr bwMode="auto">
            <a:xfrm>
              <a:off x="1972314" y="1600608"/>
              <a:ext cx="364486" cy="350512"/>
            </a:xfrm>
            <a:custGeom>
              <a:avLst/>
              <a:gdLst/>
              <a:ahLst/>
              <a:cxnLst/>
              <a:rect l="0" t="0" r="r" b="b"/>
              <a:pathLst>
                <a:path w="2217738" h="2133600">
                  <a:moveTo>
                    <a:pt x="264726" y="2054225"/>
                  </a:moveTo>
                  <a:lnTo>
                    <a:pt x="1954996" y="2054225"/>
                  </a:lnTo>
                  <a:lnTo>
                    <a:pt x="1960156" y="2054622"/>
                  </a:lnTo>
                  <a:lnTo>
                    <a:pt x="1964920" y="2055019"/>
                  </a:lnTo>
                  <a:lnTo>
                    <a:pt x="1969286" y="2056210"/>
                  </a:lnTo>
                  <a:lnTo>
                    <a:pt x="1973653" y="2057400"/>
                  </a:lnTo>
                  <a:lnTo>
                    <a:pt x="1978019" y="2058988"/>
                  </a:lnTo>
                  <a:lnTo>
                    <a:pt x="1981989" y="2061369"/>
                  </a:lnTo>
                  <a:lnTo>
                    <a:pt x="1985959" y="2063353"/>
                  </a:lnTo>
                  <a:lnTo>
                    <a:pt x="1989134" y="2066131"/>
                  </a:lnTo>
                  <a:lnTo>
                    <a:pt x="1992310" y="2068910"/>
                  </a:lnTo>
                  <a:lnTo>
                    <a:pt x="1995089" y="2071688"/>
                  </a:lnTo>
                  <a:lnTo>
                    <a:pt x="1997470" y="2074863"/>
                  </a:lnTo>
                  <a:lnTo>
                    <a:pt x="1999455" y="2078435"/>
                  </a:lnTo>
                  <a:lnTo>
                    <a:pt x="2001440" y="2082403"/>
                  </a:lnTo>
                  <a:lnTo>
                    <a:pt x="2002631" y="2085975"/>
                  </a:lnTo>
                  <a:lnTo>
                    <a:pt x="2003028" y="2089944"/>
                  </a:lnTo>
                  <a:lnTo>
                    <a:pt x="2003425" y="2093913"/>
                  </a:lnTo>
                  <a:lnTo>
                    <a:pt x="2003028" y="2098278"/>
                  </a:lnTo>
                  <a:lnTo>
                    <a:pt x="2002631" y="2101850"/>
                  </a:lnTo>
                  <a:lnTo>
                    <a:pt x="2001440" y="2105819"/>
                  </a:lnTo>
                  <a:lnTo>
                    <a:pt x="1999455" y="2108994"/>
                  </a:lnTo>
                  <a:lnTo>
                    <a:pt x="1997470" y="2112566"/>
                  </a:lnTo>
                  <a:lnTo>
                    <a:pt x="1995089" y="2116138"/>
                  </a:lnTo>
                  <a:lnTo>
                    <a:pt x="1992310" y="2119313"/>
                  </a:lnTo>
                  <a:lnTo>
                    <a:pt x="1989134" y="2122091"/>
                  </a:lnTo>
                  <a:lnTo>
                    <a:pt x="1985959" y="2124472"/>
                  </a:lnTo>
                  <a:lnTo>
                    <a:pt x="1981989" y="2126853"/>
                  </a:lnTo>
                  <a:lnTo>
                    <a:pt x="1978019" y="2128838"/>
                  </a:lnTo>
                  <a:lnTo>
                    <a:pt x="1973653" y="2130822"/>
                  </a:lnTo>
                  <a:lnTo>
                    <a:pt x="1969286" y="2132013"/>
                  </a:lnTo>
                  <a:lnTo>
                    <a:pt x="1964920" y="2132806"/>
                  </a:lnTo>
                  <a:lnTo>
                    <a:pt x="1960156" y="2133203"/>
                  </a:lnTo>
                  <a:lnTo>
                    <a:pt x="1954996" y="2133600"/>
                  </a:lnTo>
                  <a:lnTo>
                    <a:pt x="264726" y="2133600"/>
                  </a:lnTo>
                  <a:lnTo>
                    <a:pt x="259566" y="2133203"/>
                  </a:lnTo>
                  <a:lnTo>
                    <a:pt x="254802" y="2132806"/>
                  </a:lnTo>
                  <a:lnTo>
                    <a:pt x="250436" y="2132013"/>
                  </a:lnTo>
                  <a:lnTo>
                    <a:pt x="246069" y="2130822"/>
                  </a:lnTo>
                  <a:lnTo>
                    <a:pt x="241306" y="2128838"/>
                  </a:lnTo>
                  <a:lnTo>
                    <a:pt x="237733" y="2126853"/>
                  </a:lnTo>
                  <a:lnTo>
                    <a:pt x="233763" y="2124472"/>
                  </a:lnTo>
                  <a:lnTo>
                    <a:pt x="230588" y="2122091"/>
                  </a:lnTo>
                  <a:lnTo>
                    <a:pt x="227015" y="2119313"/>
                  </a:lnTo>
                  <a:lnTo>
                    <a:pt x="224236" y="2116138"/>
                  </a:lnTo>
                  <a:lnTo>
                    <a:pt x="222251" y="2112566"/>
                  </a:lnTo>
                  <a:lnTo>
                    <a:pt x="219870" y="2108994"/>
                  </a:lnTo>
                  <a:lnTo>
                    <a:pt x="218282" y="2105819"/>
                  </a:lnTo>
                  <a:lnTo>
                    <a:pt x="217091" y="2101850"/>
                  </a:lnTo>
                  <a:lnTo>
                    <a:pt x="216297" y="2098278"/>
                  </a:lnTo>
                  <a:lnTo>
                    <a:pt x="215900" y="2093913"/>
                  </a:lnTo>
                  <a:lnTo>
                    <a:pt x="216297" y="2089944"/>
                  </a:lnTo>
                  <a:lnTo>
                    <a:pt x="217091" y="2085975"/>
                  </a:lnTo>
                  <a:lnTo>
                    <a:pt x="218282" y="2082403"/>
                  </a:lnTo>
                  <a:lnTo>
                    <a:pt x="219870" y="2078435"/>
                  </a:lnTo>
                  <a:lnTo>
                    <a:pt x="222251" y="2074863"/>
                  </a:lnTo>
                  <a:lnTo>
                    <a:pt x="224236" y="2071688"/>
                  </a:lnTo>
                  <a:lnTo>
                    <a:pt x="227015" y="2068910"/>
                  </a:lnTo>
                  <a:lnTo>
                    <a:pt x="230588" y="2066131"/>
                  </a:lnTo>
                  <a:lnTo>
                    <a:pt x="233763" y="2063353"/>
                  </a:lnTo>
                  <a:lnTo>
                    <a:pt x="237733" y="2061369"/>
                  </a:lnTo>
                  <a:lnTo>
                    <a:pt x="241306" y="2058988"/>
                  </a:lnTo>
                  <a:lnTo>
                    <a:pt x="246069" y="2057400"/>
                  </a:lnTo>
                  <a:lnTo>
                    <a:pt x="250436" y="2056210"/>
                  </a:lnTo>
                  <a:lnTo>
                    <a:pt x="254802" y="2055019"/>
                  </a:lnTo>
                  <a:lnTo>
                    <a:pt x="259566" y="2054622"/>
                  </a:lnTo>
                  <a:lnTo>
                    <a:pt x="264726" y="2054225"/>
                  </a:lnTo>
                  <a:close/>
                  <a:moveTo>
                    <a:pt x="259566" y="1952625"/>
                  </a:moveTo>
                  <a:lnTo>
                    <a:pt x="264726" y="1952625"/>
                  </a:lnTo>
                  <a:lnTo>
                    <a:pt x="1954996" y="1952625"/>
                  </a:lnTo>
                  <a:lnTo>
                    <a:pt x="1960156" y="1952625"/>
                  </a:lnTo>
                  <a:lnTo>
                    <a:pt x="1964920" y="1953423"/>
                  </a:lnTo>
                  <a:lnTo>
                    <a:pt x="1969286" y="1954220"/>
                  </a:lnTo>
                  <a:lnTo>
                    <a:pt x="1973653" y="1955417"/>
                  </a:lnTo>
                  <a:lnTo>
                    <a:pt x="1978019" y="1957411"/>
                  </a:lnTo>
                  <a:lnTo>
                    <a:pt x="1981989" y="1959007"/>
                  </a:lnTo>
                  <a:lnTo>
                    <a:pt x="1985959" y="1961799"/>
                  </a:lnTo>
                  <a:lnTo>
                    <a:pt x="1989134" y="1963793"/>
                  </a:lnTo>
                  <a:lnTo>
                    <a:pt x="1992310" y="1966984"/>
                  </a:lnTo>
                  <a:lnTo>
                    <a:pt x="1995089" y="1970175"/>
                  </a:lnTo>
                  <a:lnTo>
                    <a:pt x="1997470" y="1973366"/>
                  </a:lnTo>
                  <a:lnTo>
                    <a:pt x="1999455" y="1976956"/>
                  </a:lnTo>
                  <a:lnTo>
                    <a:pt x="2001440" y="1980147"/>
                  </a:lnTo>
                  <a:lnTo>
                    <a:pt x="2002631" y="1984136"/>
                  </a:lnTo>
                  <a:lnTo>
                    <a:pt x="2003028" y="1988124"/>
                  </a:lnTo>
                  <a:lnTo>
                    <a:pt x="2003425" y="1992113"/>
                  </a:lnTo>
                  <a:lnTo>
                    <a:pt x="2003028" y="1996501"/>
                  </a:lnTo>
                  <a:lnTo>
                    <a:pt x="2002631" y="2000489"/>
                  </a:lnTo>
                  <a:lnTo>
                    <a:pt x="2001440" y="2004079"/>
                  </a:lnTo>
                  <a:lnTo>
                    <a:pt x="1999455" y="2007669"/>
                  </a:lnTo>
                  <a:lnTo>
                    <a:pt x="1997470" y="2011259"/>
                  </a:lnTo>
                  <a:lnTo>
                    <a:pt x="1995089" y="2014848"/>
                  </a:lnTo>
                  <a:lnTo>
                    <a:pt x="1992310" y="2017641"/>
                  </a:lnTo>
                  <a:lnTo>
                    <a:pt x="1989134" y="2020433"/>
                  </a:lnTo>
                  <a:lnTo>
                    <a:pt x="1985959" y="2023225"/>
                  </a:lnTo>
                  <a:lnTo>
                    <a:pt x="1981989" y="2025219"/>
                  </a:lnTo>
                  <a:lnTo>
                    <a:pt x="1978019" y="2027612"/>
                  </a:lnTo>
                  <a:lnTo>
                    <a:pt x="1973653" y="2028809"/>
                  </a:lnTo>
                  <a:lnTo>
                    <a:pt x="1969286" y="2030006"/>
                  </a:lnTo>
                  <a:lnTo>
                    <a:pt x="1964920" y="2031601"/>
                  </a:lnTo>
                  <a:lnTo>
                    <a:pt x="1960156" y="2032000"/>
                  </a:lnTo>
                  <a:lnTo>
                    <a:pt x="1954996" y="2032000"/>
                  </a:lnTo>
                  <a:lnTo>
                    <a:pt x="264726" y="2032000"/>
                  </a:lnTo>
                  <a:lnTo>
                    <a:pt x="259566" y="2032000"/>
                  </a:lnTo>
                  <a:lnTo>
                    <a:pt x="254802" y="2031601"/>
                  </a:lnTo>
                  <a:lnTo>
                    <a:pt x="250436" y="2030006"/>
                  </a:lnTo>
                  <a:lnTo>
                    <a:pt x="246069" y="2028809"/>
                  </a:lnTo>
                  <a:lnTo>
                    <a:pt x="241306" y="2027612"/>
                  </a:lnTo>
                  <a:lnTo>
                    <a:pt x="237733" y="2025219"/>
                  </a:lnTo>
                  <a:lnTo>
                    <a:pt x="233763" y="2023225"/>
                  </a:lnTo>
                  <a:lnTo>
                    <a:pt x="230588" y="2020433"/>
                  </a:lnTo>
                  <a:lnTo>
                    <a:pt x="227015" y="2017641"/>
                  </a:lnTo>
                  <a:lnTo>
                    <a:pt x="224236" y="2014848"/>
                  </a:lnTo>
                  <a:lnTo>
                    <a:pt x="222251" y="2011259"/>
                  </a:lnTo>
                  <a:lnTo>
                    <a:pt x="219870" y="2007669"/>
                  </a:lnTo>
                  <a:lnTo>
                    <a:pt x="218282" y="2004079"/>
                  </a:lnTo>
                  <a:lnTo>
                    <a:pt x="217091" y="2000489"/>
                  </a:lnTo>
                  <a:lnTo>
                    <a:pt x="216297" y="1996501"/>
                  </a:lnTo>
                  <a:lnTo>
                    <a:pt x="215900" y="1992113"/>
                  </a:lnTo>
                  <a:lnTo>
                    <a:pt x="216297" y="1988124"/>
                  </a:lnTo>
                  <a:lnTo>
                    <a:pt x="217091" y="1984136"/>
                  </a:lnTo>
                  <a:lnTo>
                    <a:pt x="218282" y="1980147"/>
                  </a:lnTo>
                  <a:lnTo>
                    <a:pt x="219870" y="1976956"/>
                  </a:lnTo>
                  <a:lnTo>
                    <a:pt x="222251" y="1973366"/>
                  </a:lnTo>
                  <a:lnTo>
                    <a:pt x="224236" y="1970175"/>
                  </a:lnTo>
                  <a:lnTo>
                    <a:pt x="227015" y="1966984"/>
                  </a:lnTo>
                  <a:lnTo>
                    <a:pt x="230588" y="1963793"/>
                  </a:lnTo>
                  <a:lnTo>
                    <a:pt x="233763" y="1961799"/>
                  </a:lnTo>
                  <a:lnTo>
                    <a:pt x="237733" y="1959007"/>
                  </a:lnTo>
                  <a:lnTo>
                    <a:pt x="241306" y="1957411"/>
                  </a:lnTo>
                  <a:lnTo>
                    <a:pt x="246069" y="1955417"/>
                  </a:lnTo>
                  <a:lnTo>
                    <a:pt x="250436" y="1954220"/>
                  </a:lnTo>
                  <a:lnTo>
                    <a:pt x="254802" y="1953423"/>
                  </a:lnTo>
                  <a:lnTo>
                    <a:pt x="259566" y="1952625"/>
                  </a:lnTo>
                  <a:close/>
                  <a:moveTo>
                    <a:pt x="259566" y="1851025"/>
                  </a:moveTo>
                  <a:lnTo>
                    <a:pt x="264726" y="1851025"/>
                  </a:lnTo>
                  <a:lnTo>
                    <a:pt x="1954996" y="1851025"/>
                  </a:lnTo>
                  <a:lnTo>
                    <a:pt x="1960156" y="1851025"/>
                  </a:lnTo>
                  <a:lnTo>
                    <a:pt x="1964920" y="1851823"/>
                  </a:lnTo>
                  <a:lnTo>
                    <a:pt x="1969286" y="1853019"/>
                  </a:lnTo>
                  <a:lnTo>
                    <a:pt x="1973653" y="1854216"/>
                  </a:lnTo>
                  <a:lnTo>
                    <a:pt x="1978019" y="1855811"/>
                  </a:lnTo>
                  <a:lnTo>
                    <a:pt x="1981989" y="1857806"/>
                  </a:lnTo>
                  <a:lnTo>
                    <a:pt x="1985959" y="1860199"/>
                  </a:lnTo>
                  <a:lnTo>
                    <a:pt x="1989134" y="1862592"/>
                  </a:lnTo>
                  <a:lnTo>
                    <a:pt x="1992310" y="1865783"/>
                  </a:lnTo>
                  <a:lnTo>
                    <a:pt x="1995089" y="1868575"/>
                  </a:lnTo>
                  <a:lnTo>
                    <a:pt x="1997470" y="1871766"/>
                  </a:lnTo>
                  <a:lnTo>
                    <a:pt x="1999455" y="1875356"/>
                  </a:lnTo>
                  <a:lnTo>
                    <a:pt x="2001440" y="1878946"/>
                  </a:lnTo>
                  <a:lnTo>
                    <a:pt x="2002631" y="1882934"/>
                  </a:lnTo>
                  <a:lnTo>
                    <a:pt x="2003028" y="1886923"/>
                  </a:lnTo>
                  <a:lnTo>
                    <a:pt x="2003425" y="1890912"/>
                  </a:lnTo>
                  <a:lnTo>
                    <a:pt x="2003028" y="1895299"/>
                  </a:lnTo>
                  <a:lnTo>
                    <a:pt x="2002631" y="1898889"/>
                  </a:lnTo>
                  <a:lnTo>
                    <a:pt x="2001440" y="1902878"/>
                  </a:lnTo>
                  <a:lnTo>
                    <a:pt x="1999455" y="1906069"/>
                  </a:lnTo>
                  <a:lnTo>
                    <a:pt x="1997470" y="1909659"/>
                  </a:lnTo>
                  <a:lnTo>
                    <a:pt x="1995089" y="1913248"/>
                  </a:lnTo>
                  <a:lnTo>
                    <a:pt x="1992310" y="1916439"/>
                  </a:lnTo>
                  <a:lnTo>
                    <a:pt x="1989134" y="1918833"/>
                  </a:lnTo>
                  <a:lnTo>
                    <a:pt x="1985959" y="1921625"/>
                  </a:lnTo>
                  <a:lnTo>
                    <a:pt x="1981989" y="1924018"/>
                  </a:lnTo>
                  <a:lnTo>
                    <a:pt x="1978019" y="1926012"/>
                  </a:lnTo>
                  <a:lnTo>
                    <a:pt x="1973653" y="1927209"/>
                  </a:lnTo>
                  <a:lnTo>
                    <a:pt x="1969286" y="1928804"/>
                  </a:lnTo>
                  <a:lnTo>
                    <a:pt x="1964920" y="1930001"/>
                  </a:lnTo>
                  <a:lnTo>
                    <a:pt x="1960156" y="1930400"/>
                  </a:lnTo>
                  <a:lnTo>
                    <a:pt x="1954996" y="1930400"/>
                  </a:lnTo>
                  <a:lnTo>
                    <a:pt x="264726" y="1930400"/>
                  </a:lnTo>
                  <a:lnTo>
                    <a:pt x="259566" y="1930400"/>
                  </a:lnTo>
                  <a:lnTo>
                    <a:pt x="254802" y="1930001"/>
                  </a:lnTo>
                  <a:lnTo>
                    <a:pt x="250436" y="1928804"/>
                  </a:lnTo>
                  <a:lnTo>
                    <a:pt x="246069" y="1927209"/>
                  </a:lnTo>
                  <a:lnTo>
                    <a:pt x="241306" y="1926012"/>
                  </a:lnTo>
                  <a:lnTo>
                    <a:pt x="237733" y="1924018"/>
                  </a:lnTo>
                  <a:lnTo>
                    <a:pt x="233763" y="1921625"/>
                  </a:lnTo>
                  <a:lnTo>
                    <a:pt x="230588" y="1918833"/>
                  </a:lnTo>
                  <a:lnTo>
                    <a:pt x="227015" y="1916439"/>
                  </a:lnTo>
                  <a:lnTo>
                    <a:pt x="224236" y="1913248"/>
                  </a:lnTo>
                  <a:lnTo>
                    <a:pt x="222251" y="1909659"/>
                  </a:lnTo>
                  <a:lnTo>
                    <a:pt x="219870" y="1906069"/>
                  </a:lnTo>
                  <a:lnTo>
                    <a:pt x="218282" y="1902878"/>
                  </a:lnTo>
                  <a:lnTo>
                    <a:pt x="217091" y="1898889"/>
                  </a:lnTo>
                  <a:lnTo>
                    <a:pt x="216297" y="1895299"/>
                  </a:lnTo>
                  <a:lnTo>
                    <a:pt x="215900" y="1890912"/>
                  </a:lnTo>
                  <a:lnTo>
                    <a:pt x="216297" y="1886923"/>
                  </a:lnTo>
                  <a:lnTo>
                    <a:pt x="217091" y="1882934"/>
                  </a:lnTo>
                  <a:lnTo>
                    <a:pt x="218282" y="1878946"/>
                  </a:lnTo>
                  <a:lnTo>
                    <a:pt x="219870" y="1875356"/>
                  </a:lnTo>
                  <a:lnTo>
                    <a:pt x="222251" y="1871766"/>
                  </a:lnTo>
                  <a:lnTo>
                    <a:pt x="224236" y="1868575"/>
                  </a:lnTo>
                  <a:lnTo>
                    <a:pt x="227015" y="1865783"/>
                  </a:lnTo>
                  <a:lnTo>
                    <a:pt x="230588" y="1862592"/>
                  </a:lnTo>
                  <a:lnTo>
                    <a:pt x="233763" y="1860199"/>
                  </a:lnTo>
                  <a:lnTo>
                    <a:pt x="237733" y="1857806"/>
                  </a:lnTo>
                  <a:lnTo>
                    <a:pt x="241306" y="1855811"/>
                  </a:lnTo>
                  <a:lnTo>
                    <a:pt x="246069" y="1854216"/>
                  </a:lnTo>
                  <a:lnTo>
                    <a:pt x="250436" y="1853019"/>
                  </a:lnTo>
                  <a:lnTo>
                    <a:pt x="254802" y="1851823"/>
                  </a:lnTo>
                  <a:lnTo>
                    <a:pt x="259566" y="1851025"/>
                  </a:lnTo>
                  <a:close/>
                  <a:moveTo>
                    <a:pt x="558571" y="627063"/>
                  </a:moveTo>
                  <a:lnTo>
                    <a:pt x="563363" y="627063"/>
                  </a:lnTo>
                  <a:lnTo>
                    <a:pt x="568555" y="627063"/>
                  </a:lnTo>
                  <a:lnTo>
                    <a:pt x="573348" y="627461"/>
                  </a:lnTo>
                  <a:lnTo>
                    <a:pt x="578140" y="627858"/>
                  </a:lnTo>
                  <a:lnTo>
                    <a:pt x="582932" y="629449"/>
                  </a:lnTo>
                  <a:lnTo>
                    <a:pt x="591719" y="631835"/>
                  </a:lnTo>
                  <a:lnTo>
                    <a:pt x="600505" y="635413"/>
                  </a:lnTo>
                  <a:lnTo>
                    <a:pt x="608892" y="639787"/>
                  </a:lnTo>
                  <a:lnTo>
                    <a:pt x="616879" y="645354"/>
                  </a:lnTo>
                  <a:lnTo>
                    <a:pt x="624068" y="651318"/>
                  </a:lnTo>
                  <a:lnTo>
                    <a:pt x="631256" y="658475"/>
                  </a:lnTo>
                  <a:lnTo>
                    <a:pt x="637247" y="666030"/>
                  </a:lnTo>
                  <a:lnTo>
                    <a:pt x="642439" y="673584"/>
                  </a:lnTo>
                  <a:lnTo>
                    <a:pt x="647631" y="682730"/>
                  </a:lnTo>
                  <a:lnTo>
                    <a:pt x="651624" y="692272"/>
                  </a:lnTo>
                  <a:lnTo>
                    <a:pt x="654420" y="701815"/>
                  </a:lnTo>
                  <a:lnTo>
                    <a:pt x="656816" y="712153"/>
                  </a:lnTo>
                  <a:lnTo>
                    <a:pt x="658414" y="722491"/>
                  </a:lnTo>
                  <a:lnTo>
                    <a:pt x="658813" y="733625"/>
                  </a:lnTo>
                  <a:lnTo>
                    <a:pt x="658414" y="743962"/>
                  </a:lnTo>
                  <a:lnTo>
                    <a:pt x="656816" y="754698"/>
                  </a:lnTo>
                  <a:lnTo>
                    <a:pt x="654420" y="765036"/>
                  </a:lnTo>
                  <a:lnTo>
                    <a:pt x="651624" y="774976"/>
                  </a:lnTo>
                  <a:lnTo>
                    <a:pt x="647631" y="784122"/>
                  </a:lnTo>
                  <a:lnTo>
                    <a:pt x="642439" y="792869"/>
                  </a:lnTo>
                  <a:lnTo>
                    <a:pt x="637247" y="801219"/>
                  </a:lnTo>
                  <a:lnTo>
                    <a:pt x="631256" y="808774"/>
                  </a:lnTo>
                  <a:lnTo>
                    <a:pt x="624068" y="815533"/>
                  </a:lnTo>
                  <a:lnTo>
                    <a:pt x="616879" y="821498"/>
                  </a:lnTo>
                  <a:lnTo>
                    <a:pt x="608892" y="826667"/>
                  </a:lnTo>
                  <a:lnTo>
                    <a:pt x="600505" y="831438"/>
                  </a:lnTo>
                  <a:lnTo>
                    <a:pt x="591719" y="835017"/>
                  </a:lnTo>
                  <a:lnTo>
                    <a:pt x="582932" y="837800"/>
                  </a:lnTo>
                  <a:lnTo>
                    <a:pt x="578140" y="838595"/>
                  </a:lnTo>
                  <a:lnTo>
                    <a:pt x="573348" y="838993"/>
                  </a:lnTo>
                  <a:lnTo>
                    <a:pt x="568555" y="839390"/>
                  </a:lnTo>
                  <a:lnTo>
                    <a:pt x="563363" y="839788"/>
                  </a:lnTo>
                  <a:lnTo>
                    <a:pt x="558571" y="839390"/>
                  </a:lnTo>
                  <a:lnTo>
                    <a:pt x="553778" y="838993"/>
                  </a:lnTo>
                  <a:lnTo>
                    <a:pt x="548986" y="838595"/>
                  </a:lnTo>
                  <a:lnTo>
                    <a:pt x="544593" y="837800"/>
                  </a:lnTo>
                  <a:lnTo>
                    <a:pt x="535407" y="835017"/>
                  </a:lnTo>
                  <a:lnTo>
                    <a:pt x="526621" y="831438"/>
                  </a:lnTo>
                  <a:lnTo>
                    <a:pt x="518234" y="826667"/>
                  </a:lnTo>
                  <a:lnTo>
                    <a:pt x="510646" y="821498"/>
                  </a:lnTo>
                  <a:lnTo>
                    <a:pt x="503058" y="815533"/>
                  </a:lnTo>
                  <a:lnTo>
                    <a:pt x="496269" y="808774"/>
                  </a:lnTo>
                  <a:lnTo>
                    <a:pt x="492126" y="803549"/>
                  </a:lnTo>
                  <a:lnTo>
                    <a:pt x="492126" y="1749822"/>
                  </a:lnTo>
                  <a:lnTo>
                    <a:pt x="491728" y="1754982"/>
                  </a:lnTo>
                  <a:lnTo>
                    <a:pt x="491331" y="1760141"/>
                  </a:lnTo>
                  <a:lnTo>
                    <a:pt x="490138" y="1764904"/>
                  </a:lnTo>
                  <a:lnTo>
                    <a:pt x="488548" y="1769666"/>
                  </a:lnTo>
                  <a:lnTo>
                    <a:pt x="486957" y="1774825"/>
                  </a:lnTo>
                  <a:lnTo>
                    <a:pt x="484174" y="1778794"/>
                  </a:lnTo>
                  <a:lnTo>
                    <a:pt x="482186" y="1783160"/>
                  </a:lnTo>
                  <a:lnTo>
                    <a:pt x="479006" y="1786732"/>
                  </a:lnTo>
                  <a:lnTo>
                    <a:pt x="475825" y="1789907"/>
                  </a:lnTo>
                  <a:lnTo>
                    <a:pt x="472246" y="1793082"/>
                  </a:lnTo>
                  <a:lnTo>
                    <a:pt x="468271" y="1795860"/>
                  </a:lnTo>
                  <a:lnTo>
                    <a:pt x="464295" y="1797844"/>
                  </a:lnTo>
                  <a:lnTo>
                    <a:pt x="460716" y="1799828"/>
                  </a:lnTo>
                  <a:lnTo>
                    <a:pt x="455945" y="1801019"/>
                  </a:lnTo>
                  <a:lnTo>
                    <a:pt x="451572" y="1801416"/>
                  </a:lnTo>
                  <a:lnTo>
                    <a:pt x="446801" y="1801813"/>
                  </a:lnTo>
                  <a:lnTo>
                    <a:pt x="316391" y="1801813"/>
                  </a:lnTo>
                  <a:lnTo>
                    <a:pt x="312017" y="1801416"/>
                  </a:lnTo>
                  <a:lnTo>
                    <a:pt x="307644" y="1801019"/>
                  </a:lnTo>
                  <a:lnTo>
                    <a:pt x="303270" y="1799828"/>
                  </a:lnTo>
                  <a:lnTo>
                    <a:pt x="298499" y="1797844"/>
                  </a:lnTo>
                  <a:lnTo>
                    <a:pt x="294921" y="1795860"/>
                  </a:lnTo>
                  <a:lnTo>
                    <a:pt x="291343" y="1793082"/>
                  </a:lnTo>
                  <a:lnTo>
                    <a:pt x="287764" y="1789907"/>
                  </a:lnTo>
                  <a:lnTo>
                    <a:pt x="284584" y="1786732"/>
                  </a:lnTo>
                  <a:lnTo>
                    <a:pt x="281403" y="1783160"/>
                  </a:lnTo>
                  <a:lnTo>
                    <a:pt x="279017" y="1778794"/>
                  </a:lnTo>
                  <a:lnTo>
                    <a:pt x="276632" y="1774825"/>
                  </a:lnTo>
                  <a:lnTo>
                    <a:pt x="275041" y="1769666"/>
                  </a:lnTo>
                  <a:lnTo>
                    <a:pt x="273053" y="1764904"/>
                  </a:lnTo>
                  <a:lnTo>
                    <a:pt x="272258" y="1760141"/>
                  </a:lnTo>
                  <a:lnTo>
                    <a:pt x="271463" y="1754982"/>
                  </a:lnTo>
                  <a:lnTo>
                    <a:pt x="271463" y="1749822"/>
                  </a:lnTo>
                  <a:lnTo>
                    <a:pt x="271463" y="803989"/>
                  </a:lnTo>
                  <a:lnTo>
                    <a:pt x="267660" y="808774"/>
                  </a:lnTo>
                  <a:lnTo>
                    <a:pt x="260857" y="815533"/>
                  </a:lnTo>
                  <a:lnTo>
                    <a:pt x="253253" y="821498"/>
                  </a:lnTo>
                  <a:lnTo>
                    <a:pt x="245249" y="826667"/>
                  </a:lnTo>
                  <a:lnTo>
                    <a:pt x="237645" y="831438"/>
                  </a:lnTo>
                  <a:lnTo>
                    <a:pt x="228440" y="835017"/>
                  </a:lnTo>
                  <a:lnTo>
                    <a:pt x="219235" y="837800"/>
                  </a:lnTo>
                  <a:lnTo>
                    <a:pt x="214433" y="838595"/>
                  </a:lnTo>
                  <a:lnTo>
                    <a:pt x="210030" y="838993"/>
                  </a:lnTo>
                  <a:lnTo>
                    <a:pt x="205228" y="839390"/>
                  </a:lnTo>
                  <a:lnTo>
                    <a:pt x="200425" y="839788"/>
                  </a:lnTo>
                  <a:lnTo>
                    <a:pt x="195222" y="839390"/>
                  </a:lnTo>
                  <a:lnTo>
                    <a:pt x="190420" y="838993"/>
                  </a:lnTo>
                  <a:lnTo>
                    <a:pt x="185617" y="838595"/>
                  </a:lnTo>
                  <a:lnTo>
                    <a:pt x="180815" y="837800"/>
                  </a:lnTo>
                  <a:lnTo>
                    <a:pt x="171610" y="835017"/>
                  </a:lnTo>
                  <a:lnTo>
                    <a:pt x="163206" y="831438"/>
                  </a:lnTo>
                  <a:lnTo>
                    <a:pt x="154801" y="826667"/>
                  </a:lnTo>
                  <a:lnTo>
                    <a:pt x="146797" y="821498"/>
                  </a:lnTo>
                  <a:lnTo>
                    <a:pt x="139193" y="815533"/>
                  </a:lnTo>
                  <a:lnTo>
                    <a:pt x="132389" y="808774"/>
                  </a:lnTo>
                  <a:lnTo>
                    <a:pt x="126386" y="801219"/>
                  </a:lnTo>
                  <a:lnTo>
                    <a:pt x="121184" y="792869"/>
                  </a:lnTo>
                  <a:lnTo>
                    <a:pt x="115981" y="784122"/>
                  </a:lnTo>
                  <a:lnTo>
                    <a:pt x="112379" y="774976"/>
                  </a:lnTo>
                  <a:lnTo>
                    <a:pt x="109177" y="765036"/>
                  </a:lnTo>
                  <a:lnTo>
                    <a:pt x="106376" y="754698"/>
                  </a:lnTo>
                  <a:lnTo>
                    <a:pt x="105175" y="743962"/>
                  </a:lnTo>
                  <a:lnTo>
                    <a:pt x="104775" y="733625"/>
                  </a:lnTo>
                  <a:lnTo>
                    <a:pt x="105175" y="722491"/>
                  </a:lnTo>
                  <a:lnTo>
                    <a:pt x="106376" y="712153"/>
                  </a:lnTo>
                  <a:lnTo>
                    <a:pt x="109177" y="701815"/>
                  </a:lnTo>
                  <a:lnTo>
                    <a:pt x="112379" y="692273"/>
                  </a:lnTo>
                  <a:lnTo>
                    <a:pt x="115981" y="682730"/>
                  </a:lnTo>
                  <a:lnTo>
                    <a:pt x="121184" y="673585"/>
                  </a:lnTo>
                  <a:lnTo>
                    <a:pt x="126386" y="666030"/>
                  </a:lnTo>
                  <a:lnTo>
                    <a:pt x="132389" y="658475"/>
                  </a:lnTo>
                  <a:lnTo>
                    <a:pt x="139193" y="651318"/>
                  </a:lnTo>
                  <a:lnTo>
                    <a:pt x="146797" y="645354"/>
                  </a:lnTo>
                  <a:lnTo>
                    <a:pt x="154801" y="639787"/>
                  </a:lnTo>
                  <a:lnTo>
                    <a:pt x="163206" y="635413"/>
                  </a:lnTo>
                  <a:lnTo>
                    <a:pt x="171610" y="631835"/>
                  </a:lnTo>
                  <a:lnTo>
                    <a:pt x="180815" y="629449"/>
                  </a:lnTo>
                  <a:lnTo>
                    <a:pt x="185617" y="627859"/>
                  </a:lnTo>
                  <a:lnTo>
                    <a:pt x="190420" y="627461"/>
                  </a:lnTo>
                  <a:lnTo>
                    <a:pt x="195222" y="627063"/>
                  </a:lnTo>
                  <a:lnTo>
                    <a:pt x="197222" y="627063"/>
                  </a:lnTo>
                  <a:lnTo>
                    <a:pt x="200394" y="627063"/>
                  </a:lnTo>
                  <a:lnTo>
                    <a:pt x="200425" y="627063"/>
                  </a:lnTo>
                  <a:lnTo>
                    <a:pt x="205228" y="627063"/>
                  </a:lnTo>
                  <a:lnTo>
                    <a:pt x="558570" y="627063"/>
                  </a:lnTo>
                  <a:lnTo>
                    <a:pt x="558571" y="627063"/>
                  </a:lnTo>
                  <a:close/>
                  <a:moveTo>
                    <a:pt x="922944" y="627063"/>
                  </a:moveTo>
                  <a:lnTo>
                    <a:pt x="927696" y="627063"/>
                  </a:lnTo>
                  <a:lnTo>
                    <a:pt x="932449" y="627063"/>
                  </a:lnTo>
                  <a:lnTo>
                    <a:pt x="932450" y="627063"/>
                  </a:lnTo>
                  <a:lnTo>
                    <a:pt x="1286688" y="627063"/>
                  </a:lnTo>
                  <a:lnTo>
                    <a:pt x="1286689" y="627063"/>
                  </a:lnTo>
                  <a:lnTo>
                    <a:pt x="1291432" y="627063"/>
                  </a:lnTo>
                  <a:lnTo>
                    <a:pt x="1296174" y="627063"/>
                  </a:lnTo>
                  <a:lnTo>
                    <a:pt x="1300917" y="627461"/>
                  </a:lnTo>
                  <a:lnTo>
                    <a:pt x="1306054" y="627858"/>
                  </a:lnTo>
                  <a:lnTo>
                    <a:pt x="1310402" y="629449"/>
                  </a:lnTo>
                  <a:lnTo>
                    <a:pt x="1319492" y="631835"/>
                  </a:lnTo>
                  <a:lnTo>
                    <a:pt x="1328187" y="635413"/>
                  </a:lnTo>
                  <a:lnTo>
                    <a:pt x="1336486" y="639787"/>
                  </a:lnTo>
                  <a:lnTo>
                    <a:pt x="1343995" y="645353"/>
                  </a:lnTo>
                  <a:lnTo>
                    <a:pt x="1351504" y="651318"/>
                  </a:lnTo>
                  <a:lnTo>
                    <a:pt x="1357828" y="658475"/>
                  </a:lnTo>
                  <a:lnTo>
                    <a:pt x="1364151" y="666030"/>
                  </a:lnTo>
                  <a:lnTo>
                    <a:pt x="1369684" y="673584"/>
                  </a:lnTo>
                  <a:lnTo>
                    <a:pt x="1374427" y="682729"/>
                  </a:lnTo>
                  <a:lnTo>
                    <a:pt x="1378379" y="692272"/>
                  </a:lnTo>
                  <a:lnTo>
                    <a:pt x="1381541" y="701815"/>
                  </a:lnTo>
                  <a:lnTo>
                    <a:pt x="1383912" y="712153"/>
                  </a:lnTo>
                  <a:lnTo>
                    <a:pt x="1385493" y="722491"/>
                  </a:lnTo>
                  <a:lnTo>
                    <a:pt x="1385888" y="733624"/>
                  </a:lnTo>
                  <a:lnTo>
                    <a:pt x="1385493" y="743962"/>
                  </a:lnTo>
                  <a:lnTo>
                    <a:pt x="1383912" y="754698"/>
                  </a:lnTo>
                  <a:lnTo>
                    <a:pt x="1381541" y="765036"/>
                  </a:lnTo>
                  <a:lnTo>
                    <a:pt x="1378379" y="774976"/>
                  </a:lnTo>
                  <a:lnTo>
                    <a:pt x="1374427" y="784122"/>
                  </a:lnTo>
                  <a:lnTo>
                    <a:pt x="1369684" y="792869"/>
                  </a:lnTo>
                  <a:lnTo>
                    <a:pt x="1364151" y="801219"/>
                  </a:lnTo>
                  <a:lnTo>
                    <a:pt x="1357828" y="808774"/>
                  </a:lnTo>
                  <a:lnTo>
                    <a:pt x="1351504" y="815533"/>
                  </a:lnTo>
                  <a:lnTo>
                    <a:pt x="1343995" y="821498"/>
                  </a:lnTo>
                  <a:lnTo>
                    <a:pt x="1336486" y="826667"/>
                  </a:lnTo>
                  <a:lnTo>
                    <a:pt x="1328187" y="831438"/>
                  </a:lnTo>
                  <a:lnTo>
                    <a:pt x="1319492" y="835017"/>
                  </a:lnTo>
                  <a:lnTo>
                    <a:pt x="1310402" y="837800"/>
                  </a:lnTo>
                  <a:lnTo>
                    <a:pt x="1306054" y="838595"/>
                  </a:lnTo>
                  <a:lnTo>
                    <a:pt x="1300917" y="838993"/>
                  </a:lnTo>
                  <a:lnTo>
                    <a:pt x="1296174" y="839390"/>
                  </a:lnTo>
                  <a:lnTo>
                    <a:pt x="1291432" y="839788"/>
                  </a:lnTo>
                  <a:lnTo>
                    <a:pt x="1286689" y="839390"/>
                  </a:lnTo>
                  <a:lnTo>
                    <a:pt x="1281946" y="838993"/>
                  </a:lnTo>
                  <a:lnTo>
                    <a:pt x="1277204" y="838595"/>
                  </a:lnTo>
                  <a:lnTo>
                    <a:pt x="1272066" y="837800"/>
                  </a:lnTo>
                  <a:lnTo>
                    <a:pt x="1263371" y="835017"/>
                  </a:lnTo>
                  <a:lnTo>
                    <a:pt x="1254676" y="831438"/>
                  </a:lnTo>
                  <a:lnTo>
                    <a:pt x="1246377" y="826667"/>
                  </a:lnTo>
                  <a:lnTo>
                    <a:pt x="1238473" y="821498"/>
                  </a:lnTo>
                  <a:lnTo>
                    <a:pt x="1231754" y="815533"/>
                  </a:lnTo>
                  <a:lnTo>
                    <a:pt x="1224640" y="808774"/>
                  </a:lnTo>
                  <a:lnTo>
                    <a:pt x="1219201" y="802275"/>
                  </a:lnTo>
                  <a:lnTo>
                    <a:pt x="1219201" y="1749822"/>
                  </a:lnTo>
                  <a:lnTo>
                    <a:pt x="1218804" y="1754982"/>
                  </a:lnTo>
                  <a:lnTo>
                    <a:pt x="1218407" y="1760141"/>
                  </a:lnTo>
                  <a:lnTo>
                    <a:pt x="1216820" y="1764904"/>
                  </a:lnTo>
                  <a:lnTo>
                    <a:pt x="1215629" y="1769666"/>
                  </a:lnTo>
                  <a:lnTo>
                    <a:pt x="1213248" y="1774825"/>
                  </a:lnTo>
                  <a:lnTo>
                    <a:pt x="1211263" y="1778794"/>
                  </a:lnTo>
                  <a:lnTo>
                    <a:pt x="1208485" y="1783160"/>
                  </a:lnTo>
                  <a:lnTo>
                    <a:pt x="1206104" y="1786732"/>
                  </a:lnTo>
                  <a:lnTo>
                    <a:pt x="1202532" y="1789907"/>
                  </a:lnTo>
                  <a:lnTo>
                    <a:pt x="1198960" y="1793082"/>
                  </a:lnTo>
                  <a:lnTo>
                    <a:pt x="1195388" y="1795860"/>
                  </a:lnTo>
                  <a:lnTo>
                    <a:pt x="1191420" y="1797844"/>
                  </a:lnTo>
                  <a:lnTo>
                    <a:pt x="1187451" y="1799828"/>
                  </a:lnTo>
                  <a:lnTo>
                    <a:pt x="1183085" y="1801019"/>
                  </a:lnTo>
                  <a:lnTo>
                    <a:pt x="1178720" y="1801416"/>
                  </a:lnTo>
                  <a:lnTo>
                    <a:pt x="1173957" y="1801813"/>
                  </a:lnTo>
                  <a:lnTo>
                    <a:pt x="1043385" y="1801813"/>
                  </a:lnTo>
                  <a:lnTo>
                    <a:pt x="1038622" y="1801416"/>
                  </a:lnTo>
                  <a:lnTo>
                    <a:pt x="1034257" y="1801019"/>
                  </a:lnTo>
                  <a:lnTo>
                    <a:pt x="1030288" y="1799828"/>
                  </a:lnTo>
                  <a:lnTo>
                    <a:pt x="1025922" y="1797844"/>
                  </a:lnTo>
                  <a:lnTo>
                    <a:pt x="1021954" y="1795860"/>
                  </a:lnTo>
                  <a:lnTo>
                    <a:pt x="1018382" y="1793082"/>
                  </a:lnTo>
                  <a:lnTo>
                    <a:pt x="1015207" y="1789907"/>
                  </a:lnTo>
                  <a:lnTo>
                    <a:pt x="1012032" y="1786732"/>
                  </a:lnTo>
                  <a:lnTo>
                    <a:pt x="1008857" y="1783160"/>
                  </a:lnTo>
                  <a:lnTo>
                    <a:pt x="1006079" y="1778794"/>
                  </a:lnTo>
                  <a:lnTo>
                    <a:pt x="1004094" y="1774825"/>
                  </a:lnTo>
                  <a:lnTo>
                    <a:pt x="1002110" y="1769666"/>
                  </a:lnTo>
                  <a:lnTo>
                    <a:pt x="1000522" y="1764904"/>
                  </a:lnTo>
                  <a:lnTo>
                    <a:pt x="999729" y="1760141"/>
                  </a:lnTo>
                  <a:lnTo>
                    <a:pt x="998935" y="1754982"/>
                  </a:lnTo>
                  <a:lnTo>
                    <a:pt x="998538" y="1749822"/>
                  </a:lnTo>
                  <a:lnTo>
                    <a:pt x="998538" y="804112"/>
                  </a:lnTo>
                  <a:lnTo>
                    <a:pt x="994628" y="808774"/>
                  </a:lnTo>
                  <a:lnTo>
                    <a:pt x="987895" y="815533"/>
                  </a:lnTo>
                  <a:lnTo>
                    <a:pt x="980766" y="821498"/>
                  </a:lnTo>
                  <a:lnTo>
                    <a:pt x="972846" y="826667"/>
                  </a:lnTo>
                  <a:lnTo>
                    <a:pt x="964529" y="831438"/>
                  </a:lnTo>
                  <a:lnTo>
                    <a:pt x="955816" y="835017"/>
                  </a:lnTo>
                  <a:lnTo>
                    <a:pt x="947103" y="837800"/>
                  </a:lnTo>
                  <a:lnTo>
                    <a:pt x="942350" y="838595"/>
                  </a:lnTo>
                  <a:lnTo>
                    <a:pt x="937598" y="838993"/>
                  </a:lnTo>
                  <a:lnTo>
                    <a:pt x="932449" y="839390"/>
                  </a:lnTo>
                  <a:lnTo>
                    <a:pt x="927696" y="839788"/>
                  </a:lnTo>
                  <a:lnTo>
                    <a:pt x="922944" y="839390"/>
                  </a:lnTo>
                  <a:lnTo>
                    <a:pt x="918191" y="838993"/>
                  </a:lnTo>
                  <a:lnTo>
                    <a:pt x="913439" y="838595"/>
                  </a:lnTo>
                  <a:lnTo>
                    <a:pt x="909082" y="837800"/>
                  </a:lnTo>
                  <a:lnTo>
                    <a:pt x="899577" y="835017"/>
                  </a:lnTo>
                  <a:lnTo>
                    <a:pt x="890864" y="831438"/>
                  </a:lnTo>
                  <a:lnTo>
                    <a:pt x="882547" y="826667"/>
                  </a:lnTo>
                  <a:lnTo>
                    <a:pt x="875419" y="821498"/>
                  </a:lnTo>
                  <a:lnTo>
                    <a:pt x="867894" y="815533"/>
                  </a:lnTo>
                  <a:lnTo>
                    <a:pt x="861161" y="808774"/>
                  </a:lnTo>
                  <a:lnTo>
                    <a:pt x="855220" y="801219"/>
                  </a:lnTo>
                  <a:lnTo>
                    <a:pt x="849280" y="792869"/>
                  </a:lnTo>
                  <a:lnTo>
                    <a:pt x="844923" y="784122"/>
                  </a:lnTo>
                  <a:lnTo>
                    <a:pt x="840567" y="774976"/>
                  </a:lnTo>
                  <a:lnTo>
                    <a:pt x="837398" y="765036"/>
                  </a:lnTo>
                  <a:lnTo>
                    <a:pt x="835418" y="754698"/>
                  </a:lnTo>
                  <a:lnTo>
                    <a:pt x="834230" y="743962"/>
                  </a:lnTo>
                  <a:lnTo>
                    <a:pt x="833438" y="733625"/>
                  </a:lnTo>
                  <a:lnTo>
                    <a:pt x="834230" y="722491"/>
                  </a:lnTo>
                  <a:lnTo>
                    <a:pt x="835418" y="712153"/>
                  </a:lnTo>
                  <a:lnTo>
                    <a:pt x="837398" y="701815"/>
                  </a:lnTo>
                  <a:lnTo>
                    <a:pt x="840567" y="692272"/>
                  </a:lnTo>
                  <a:lnTo>
                    <a:pt x="844923" y="682729"/>
                  </a:lnTo>
                  <a:lnTo>
                    <a:pt x="849280" y="673584"/>
                  </a:lnTo>
                  <a:lnTo>
                    <a:pt x="855220" y="666030"/>
                  </a:lnTo>
                  <a:lnTo>
                    <a:pt x="861161" y="658475"/>
                  </a:lnTo>
                  <a:lnTo>
                    <a:pt x="867894" y="651318"/>
                  </a:lnTo>
                  <a:lnTo>
                    <a:pt x="875419" y="645354"/>
                  </a:lnTo>
                  <a:lnTo>
                    <a:pt x="882547" y="639787"/>
                  </a:lnTo>
                  <a:lnTo>
                    <a:pt x="890864" y="635413"/>
                  </a:lnTo>
                  <a:lnTo>
                    <a:pt x="899577" y="631835"/>
                  </a:lnTo>
                  <a:lnTo>
                    <a:pt x="909082" y="629449"/>
                  </a:lnTo>
                  <a:lnTo>
                    <a:pt x="913439" y="627858"/>
                  </a:lnTo>
                  <a:lnTo>
                    <a:pt x="918191" y="627461"/>
                  </a:lnTo>
                  <a:lnTo>
                    <a:pt x="922944" y="627063"/>
                  </a:lnTo>
                  <a:close/>
                  <a:moveTo>
                    <a:pt x="1650227" y="627063"/>
                  </a:moveTo>
                  <a:lnTo>
                    <a:pt x="1654970" y="627063"/>
                  </a:lnTo>
                  <a:lnTo>
                    <a:pt x="1659712" y="627063"/>
                  </a:lnTo>
                  <a:lnTo>
                    <a:pt x="1659713" y="627063"/>
                  </a:lnTo>
                  <a:lnTo>
                    <a:pt x="2013555" y="627063"/>
                  </a:lnTo>
                  <a:lnTo>
                    <a:pt x="2013556" y="627063"/>
                  </a:lnTo>
                  <a:lnTo>
                    <a:pt x="2018705" y="627063"/>
                  </a:lnTo>
                  <a:lnTo>
                    <a:pt x="2023457" y="627063"/>
                  </a:lnTo>
                  <a:lnTo>
                    <a:pt x="2028210" y="627461"/>
                  </a:lnTo>
                  <a:lnTo>
                    <a:pt x="2032566" y="627858"/>
                  </a:lnTo>
                  <a:lnTo>
                    <a:pt x="2037319" y="629449"/>
                  </a:lnTo>
                  <a:lnTo>
                    <a:pt x="2046824" y="631834"/>
                  </a:lnTo>
                  <a:lnTo>
                    <a:pt x="2055141" y="635413"/>
                  </a:lnTo>
                  <a:lnTo>
                    <a:pt x="2063458" y="639787"/>
                  </a:lnTo>
                  <a:lnTo>
                    <a:pt x="2071378" y="645353"/>
                  </a:lnTo>
                  <a:lnTo>
                    <a:pt x="2078507" y="651318"/>
                  </a:lnTo>
                  <a:lnTo>
                    <a:pt x="2085240" y="658475"/>
                  </a:lnTo>
                  <a:lnTo>
                    <a:pt x="2091181" y="666029"/>
                  </a:lnTo>
                  <a:lnTo>
                    <a:pt x="2096725" y="673584"/>
                  </a:lnTo>
                  <a:lnTo>
                    <a:pt x="2101478" y="682729"/>
                  </a:lnTo>
                  <a:lnTo>
                    <a:pt x="2105438" y="692272"/>
                  </a:lnTo>
                  <a:lnTo>
                    <a:pt x="2109003" y="701815"/>
                  </a:lnTo>
                  <a:lnTo>
                    <a:pt x="2110983" y="712153"/>
                  </a:lnTo>
                  <a:lnTo>
                    <a:pt x="2112567" y="722491"/>
                  </a:lnTo>
                  <a:lnTo>
                    <a:pt x="2112963" y="733624"/>
                  </a:lnTo>
                  <a:lnTo>
                    <a:pt x="2112567" y="743962"/>
                  </a:lnTo>
                  <a:lnTo>
                    <a:pt x="2110983" y="754698"/>
                  </a:lnTo>
                  <a:lnTo>
                    <a:pt x="2109003" y="765036"/>
                  </a:lnTo>
                  <a:lnTo>
                    <a:pt x="2105438" y="774976"/>
                  </a:lnTo>
                  <a:lnTo>
                    <a:pt x="2101478" y="784122"/>
                  </a:lnTo>
                  <a:lnTo>
                    <a:pt x="2096725" y="792869"/>
                  </a:lnTo>
                  <a:lnTo>
                    <a:pt x="2091181" y="801219"/>
                  </a:lnTo>
                  <a:lnTo>
                    <a:pt x="2085240" y="808774"/>
                  </a:lnTo>
                  <a:lnTo>
                    <a:pt x="2078507" y="815533"/>
                  </a:lnTo>
                  <a:lnTo>
                    <a:pt x="2071378" y="821498"/>
                  </a:lnTo>
                  <a:lnTo>
                    <a:pt x="2063458" y="826667"/>
                  </a:lnTo>
                  <a:lnTo>
                    <a:pt x="2055141" y="831438"/>
                  </a:lnTo>
                  <a:lnTo>
                    <a:pt x="2046824" y="835017"/>
                  </a:lnTo>
                  <a:lnTo>
                    <a:pt x="2037319" y="837800"/>
                  </a:lnTo>
                  <a:lnTo>
                    <a:pt x="2032566" y="838595"/>
                  </a:lnTo>
                  <a:lnTo>
                    <a:pt x="2028210" y="838993"/>
                  </a:lnTo>
                  <a:lnTo>
                    <a:pt x="2023457" y="839390"/>
                  </a:lnTo>
                  <a:lnTo>
                    <a:pt x="2018705" y="839788"/>
                  </a:lnTo>
                  <a:lnTo>
                    <a:pt x="2013556" y="839390"/>
                  </a:lnTo>
                  <a:lnTo>
                    <a:pt x="2008407" y="838993"/>
                  </a:lnTo>
                  <a:lnTo>
                    <a:pt x="2004051" y="838595"/>
                  </a:lnTo>
                  <a:lnTo>
                    <a:pt x="1999298" y="837800"/>
                  </a:lnTo>
                  <a:lnTo>
                    <a:pt x="1990189" y="835017"/>
                  </a:lnTo>
                  <a:lnTo>
                    <a:pt x="1981872" y="831438"/>
                  </a:lnTo>
                  <a:lnTo>
                    <a:pt x="1973556" y="826667"/>
                  </a:lnTo>
                  <a:lnTo>
                    <a:pt x="1965635" y="821498"/>
                  </a:lnTo>
                  <a:lnTo>
                    <a:pt x="1958110" y="815533"/>
                  </a:lnTo>
                  <a:lnTo>
                    <a:pt x="1951773" y="808774"/>
                  </a:lnTo>
                  <a:lnTo>
                    <a:pt x="1946276" y="802221"/>
                  </a:lnTo>
                  <a:lnTo>
                    <a:pt x="1946276" y="1749822"/>
                  </a:lnTo>
                  <a:lnTo>
                    <a:pt x="1946276" y="1754982"/>
                  </a:lnTo>
                  <a:lnTo>
                    <a:pt x="1945481" y="1760141"/>
                  </a:lnTo>
                  <a:lnTo>
                    <a:pt x="1944686" y="1764904"/>
                  </a:lnTo>
                  <a:lnTo>
                    <a:pt x="1943095" y="1769666"/>
                  </a:lnTo>
                  <a:lnTo>
                    <a:pt x="1941107" y="1774825"/>
                  </a:lnTo>
                  <a:lnTo>
                    <a:pt x="1939119" y="1778794"/>
                  </a:lnTo>
                  <a:lnTo>
                    <a:pt x="1936336" y="1783160"/>
                  </a:lnTo>
                  <a:lnTo>
                    <a:pt x="1933156" y="1786732"/>
                  </a:lnTo>
                  <a:lnTo>
                    <a:pt x="1930372" y="1789907"/>
                  </a:lnTo>
                  <a:lnTo>
                    <a:pt x="1926794" y="1793082"/>
                  </a:lnTo>
                  <a:lnTo>
                    <a:pt x="1923216" y="1795860"/>
                  </a:lnTo>
                  <a:lnTo>
                    <a:pt x="1919240" y="1797844"/>
                  </a:lnTo>
                  <a:lnTo>
                    <a:pt x="1914866" y="1799828"/>
                  </a:lnTo>
                  <a:lnTo>
                    <a:pt x="1910493" y="1801019"/>
                  </a:lnTo>
                  <a:lnTo>
                    <a:pt x="1906119" y="1801416"/>
                  </a:lnTo>
                  <a:lnTo>
                    <a:pt x="1901746" y="1801813"/>
                  </a:lnTo>
                  <a:lnTo>
                    <a:pt x="1770541" y="1801813"/>
                  </a:lnTo>
                  <a:lnTo>
                    <a:pt x="1766167" y="1801416"/>
                  </a:lnTo>
                  <a:lnTo>
                    <a:pt x="1761794" y="1801019"/>
                  </a:lnTo>
                  <a:lnTo>
                    <a:pt x="1757420" y="1799828"/>
                  </a:lnTo>
                  <a:lnTo>
                    <a:pt x="1753444" y="1797844"/>
                  </a:lnTo>
                  <a:lnTo>
                    <a:pt x="1749468" y="1795860"/>
                  </a:lnTo>
                  <a:lnTo>
                    <a:pt x="1745493" y="1793082"/>
                  </a:lnTo>
                  <a:lnTo>
                    <a:pt x="1741914" y="1789907"/>
                  </a:lnTo>
                  <a:lnTo>
                    <a:pt x="1738734" y="1786732"/>
                  </a:lnTo>
                  <a:lnTo>
                    <a:pt x="1735950" y="1783160"/>
                  </a:lnTo>
                  <a:lnTo>
                    <a:pt x="1733565" y="1778794"/>
                  </a:lnTo>
                  <a:lnTo>
                    <a:pt x="1731179" y="1774825"/>
                  </a:lnTo>
                  <a:lnTo>
                    <a:pt x="1729191" y="1769666"/>
                  </a:lnTo>
                  <a:lnTo>
                    <a:pt x="1727999" y="1764904"/>
                  </a:lnTo>
                  <a:lnTo>
                    <a:pt x="1726408" y="1760141"/>
                  </a:lnTo>
                  <a:lnTo>
                    <a:pt x="1726011" y="1754982"/>
                  </a:lnTo>
                  <a:lnTo>
                    <a:pt x="1725613" y="1749822"/>
                  </a:lnTo>
                  <a:lnTo>
                    <a:pt x="1725613" y="803700"/>
                  </a:lnTo>
                  <a:lnTo>
                    <a:pt x="1721366" y="808774"/>
                  </a:lnTo>
                  <a:lnTo>
                    <a:pt x="1714647" y="815533"/>
                  </a:lnTo>
                  <a:lnTo>
                    <a:pt x="1707928" y="821498"/>
                  </a:lnTo>
                  <a:lnTo>
                    <a:pt x="1700024" y="826667"/>
                  </a:lnTo>
                  <a:lnTo>
                    <a:pt x="1691725" y="831438"/>
                  </a:lnTo>
                  <a:lnTo>
                    <a:pt x="1683030" y="835017"/>
                  </a:lnTo>
                  <a:lnTo>
                    <a:pt x="1673940" y="837800"/>
                  </a:lnTo>
                  <a:lnTo>
                    <a:pt x="1669197" y="838595"/>
                  </a:lnTo>
                  <a:lnTo>
                    <a:pt x="1664455" y="838993"/>
                  </a:lnTo>
                  <a:lnTo>
                    <a:pt x="1659712" y="839390"/>
                  </a:lnTo>
                  <a:lnTo>
                    <a:pt x="1654970" y="839788"/>
                  </a:lnTo>
                  <a:lnTo>
                    <a:pt x="1650227" y="839390"/>
                  </a:lnTo>
                  <a:lnTo>
                    <a:pt x="1645484" y="838993"/>
                  </a:lnTo>
                  <a:lnTo>
                    <a:pt x="1640347" y="838595"/>
                  </a:lnTo>
                  <a:lnTo>
                    <a:pt x="1635604" y="837800"/>
                  </a:lnTo>
                  <a:lnTo>
                    <a:pt x="1626909" y="835017"/>
                  </a:lnTo>
                  <a:lnTo>
                    <a:pt x="1618214" y="831438"/>
                  </a:lnTo>
                  <a:lnTo>
                    <a:pt x="1609915" y="826667"/>
                  </a:lnTo>
                  <a:lnTo>
                    <a:pt x="1602011" y="821498"/>
                  </a:lnTo>
                  <a:lnTo>
                    <a:pt x="1594897" y="815533"/>
                  </a:lnTo>
                  <a:lnTo>
                    <a:pt x="1588178" y="808774"/>
                  </a:lnTo>
                  <a:lnTo>
                    <a:pt x="1581855" y="801219"/>
                  </a:lnTo>
                  <a:lnTo>
                    <a:pt x="1576717" y="792869"/>
                  </a:lnTo>
                  <a:lnTo>
                    <a:pt x="1571974" y="784122"/>
                  </a:lnTo>
                  <a:lnTo>
                    <a:pt x="1568022" y="774976"/>
                  </a:lnTo>
                  <a:lnTo>
                    <a:pt x="1564860" y="765036"/>
                  </a:lnTo>
                  <a:lnTo>
                    <a:pt x="1562094" y="754698"/>
                  </a:lnTo>
                  <a:lnTo>
                    <a:pt x="1560908" y="743962"/>
                  </a:lnTo>
                  <a:lnTo>
                    <a:pt x="1560513" y="733624"/>
                  </a:lnTo>
                  <a:lnTo>
                    <a:pt x="1560908" y="722491"/>
                  </a:lnTo>
                  <a:lnTo>
                    <a:pt x="1562094" y="712153"/>
                  </a:lnTo>
                  <a:lnTo>
                    <a:pt x="1564860" y="701815"/>
                  </a:lnTo>
                  <a:lnTo>
                    <a:pt x="1568022" y="692272"/>
                  </a:lnTo>
                  <a:lnTo>
                    <a:pt x="1571974" y="682729"/>
                  </a:lnTo>
                  <a:lnTo>
                    <a:pt x="1576717" y="673584"/>
                  </a:lnTo>
                  <a:lnTo>
                    <a:pt x="1581855" y="666029"/>
                  </a:lnTo>
                  <a:lnTo>
                    <a:pt x="1588178" y="658475"/>
                  </a:lnTo>
                  <a:lnTo>
                    <a:pt x="1594897" y="651318"/>
                  </a:lnTo>
                  <a:lnTo>
                    <a:pt x="1602011" y="645353"/>
                  </a:lnTo>
                  <a:lnTo>
                    <a:pt x="1609915" y="639787"/>
                  </a:lnTo>
                  <a:lnTo>
                    <a:pt x="1618214" y="635413"/>
                  </a:lnTo>
                  <a:lnTo>
                    <a:pt x="1626909" y="631834"/>
                  </a:lnTo>
                  <a:lnTo>
                    <a:pt x="1635604" y="629449"/>
                  </a:lnTo>
                  <a:lnTo>
                    <a:pt x="1640347" y="627858"/>
                  </a:lnTo>
                  <a:lnTo>
                    <a:pt x="1645484" y="627461"/>
                  </a:lnTo>
                  <a:lnTo>
                    <a:pt x="1650227" y="627063"/>
                  </a:lnTo>
                  <a:close/>
                  <a:moveTo>
                    <a:pt x="1109068" y="0"/>
                  </a:moveTo>
                  <a:lnTo>
                    <a:pt x="1663204" y="293093"/>
                  </a:lnTo>
                  <a:lnTo>
                    <a:pt x="2217738" y="585788"/>
                  </a:lnTo>
                  <a:lnTo>
                    <a:pt x="1109068" y="585788"/>
                  </a:lnTo>
                  <a:lnTo>
                    <a:pt x="0" y="585788"/>
                  </a:lnTo>
                  <a:lnTo>
                    <a:pt x="554534" y="293093"/>
                  </a:lnTo>
                  <a:lnTo>
                    <a:pt x="1109068" y="0"/>
                  </a:lnTo>
                  <a:close/>
                </a:path>
              </a:pathLst>
            </a:custGeom>
            <a:solidFill>
              <a:schemeClr val="tx1">
                <a:lumMod val="65000"/>
                <a:lumOff val="35000"/>
              </a:schemeClr>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240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3899222" y="3190607"/>
            <a:ext cx="2258156" cy="1580335"/>
            <a:chOff x="498658" y="3970152"/>
            <a:chExt cx="2257568" cy="1580335"/>
          </a:xfrm>
        </p:grpSpPr>
        <p:sp>
          <p:nvSpPr>
            <p:cNvPr id="49" name="圆角矩形 48"/>
            <p:cNvSpPr/>
            <p:nvPr/>
          </p:nvSpPr>
          <p:spPr>
            <a:xfrm rot="18900000">
              <a:off x="498658" y="4436314"/>
              <a:ext cx="2257568" cy="746074"/>
            </a:xfrm>
            <a:prstGeom prst="roundRect">
              <a:avLst>
                <a:gd name="adj" fmla="val 50000"/>
              </a:avLst>
            </a:prstGeom>
            <a:gradFill flip="none" rotWithShape="1">
              <a:gsLst>
                <a:gs pos="0">
                  <a:schemeClr val="bg1"/>
                </a:gs>
                <a:gs pos="100000">
                  <a:srgbClr val="E0E0E0"/>
                </a:gs>
              </a:gsLst>
              <a:lin ang="5400000" scaled="1"/>
              <a:tileRect/>
            </a:gradFill>
            <a:ln>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latin typeface="微软雅黑" panose="020B0503020204020204" pitchFamily="34" charset="-122"/>
                <a:ea typeface="微软雅黑" panose="020B0503020204020204" pitchFamily="34" charset="-122"/>
              </a:endParaRPr>
            </a:p>
          </p:txBody>
        </p:sp>
        <p:grpSp>
          <p:nvGrpSpPr>
            <p:cNvPr id="54" name="组合 53"/>
            <p:cNvGrpSpPr/>
            <p:nvPr/>
          </p:nvGrpSpPr>
          <p:grpSpPr>
            <a:xfrm>
              <a:off x="1841564" y="3970152"/>
              <a:ext cx="625187" cy="625187"/>
              <a:chOff x="798773" y="5020276"/>
              <a:chExt cx="625187" cy="625187"/>
            </a:xfrm>
          </p:grpSpPr>
          <p:sp>
            <p:nvSpPr>
              <p:cNvPr id="50" name="椭圆 49"/>
              <p:cNvSpPr/>
              <p:nvPr/>
            </p:nvSpPr>
            <p:spPr>
              <a:xfrm flipH="1">
                <a:off x="798773" y="5020276"/>
                <a:ext cx="625187" cy="625187"/>
              </a:xfrm>
              <a:prstGeom prst="ellipse">
                <a:avLst/>
              </a:pr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ln>
              <a:effectLst>
                <a:outerShdw blurRad="228600" dist="228600" dir="5400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51" name="矩形 50"/>
              <p:cNvSpPr/>
              <p:nvPr/>
            </p:nvSpPr>
            <p:spPr>
              <a:xfrm rot="18900000">
                <a:off x="816252" y="5200660"/>
                <a:ext cx="590225" cy="31810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en-US" altLang="zh-CN"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80%</a:t>
                </a:r>
                <a:endParaRPr lang="zh-CN" altLang="en-US"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52" name="矩形 51"/>
            <p:cNvSpPr/>
            <p:nvPr/>
          </p:nvSpPr>
          <p:spPr>
            <a:xfrm rot="18900000">
              <a:off x="1166848" y="4695225"/>
              <a:ext cx="800219" cy="33855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zh-CN" altLang="en-US" sz="1600" b="1"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二季度</a:t>
              </a:r>
            </a:p>
          </p:txBody>
        </p:sp>
        <p:sp>
          <p:nvSpPr>
            <p:cNvPr id="55" name="KSO_Shape"/>
            <p:cNvSpPr/>
            <p:nvPr/>
          </p:nvSpPr>
          <p:spPr bwMode="auto">
            <a:xfrm>
              <a:off x="900862" y="5247065"/>
              <a:ext cx="373190" cy="303422"/>
            </a:xfrm>
            <a:custGeom>
              <a:avLst/>
              <a:gdLst>
                <a:gd name="T0" fmla="*/ 651924 w 6442393"/>
                <a:gd name="T1" fmla="*/ 577512 h 5234968"/>
                <a:gd name="T2" fmla="*/ 900199 w 6442393"/>
                <a:gd name="T3" fmla="*/ 1116181 h 5234968"/>
                <a:gd name="T4" fmla="*/ 1148473 w 6442393"/>
                <a:gd name="T5" fmla="*/ 577512 h 5234968"/>
                <a:gd name="T6" fmla="*/ 900199 w 6442393"/>
                <a:gd name="T7" fmla="*/ 618930 h 5234968"/>
                <a:gd name="T8" fmla="*/ 1518895 w 6442393"/>
                <a:gd name="T9" fmla="*/ 516204 h 5234968"/>
                <a:gd name="T10" fmla="*/ 1270621 w 6442393"/>
                <a:gd name="T11" fmla="*/ 556920 h 5234968"/>
                <a:gd name="T12" fmla="*/ 1021879 w 6442393"/>
                <a:gd name="T13" fmla="*/ 1095823 h 5234968"/>
                <a:gd name="T14" fmla="*/ 281502 w 6442393"/>
                <a:gd name="T15" fmla="*/ 516204 h 5234968"/>
                <a:gd name="T16" fmla="*/ 778519 w 6442393"/>
                <a:gd name="T17" fmla="*/ 1095823 h 5234968"/>
                <a:gd name="T18" fmla="*/ 529776 w 6442393"/>
                <a:gd name="T19" fmla="*/ 556920 h 5234968"/>
                <a:gd name="T20" fmla="*/ 900199 w 6442393"/>
                <a:gd name="T21" fmla="*/ 253422 h 5234968"/>
                <a:gd name="T22" fmla="*/ 748098 w 6442393"/>
                <a:gd name="T23" fmla="*/ 481338 h 5234968"/>
                <a:gd name="T24" fmla="*/ 900199 w 6442393"/>
                <a:gd name="T25" fmla="*/ 506142 h 5234968"/>
                <a:gd name="T26" fmla="*/ 1052299 w 6442393"/>
                <a:gd name="T27" fmla="*/ 481338 h 5234968"/>
                <a:gd name="T28" fmla="*/ 1382473 w 6442393"/>
                <a:gd name="T29" fmla="*/ 209196 h 5234968"/>
                <a:gd name="T30" fmla="*/ 1237777 w 6442393"/>
                <a:gd name="T31" fmla="*/ 449966 h 5234968"/>
                <a:gd name="T32" fmla="*/ 1236274 w 6442393"/>
                <a:gd name="T33" fmla="*/ 450216 h 5234968"/>
                <a:gd name="T34" fmla="*/ 1236102 w 6442393"/>
                <a:gd name="T35" fmla="*/ 450216 h 5234968"/>
                <a:gd name="T36" fmla="*/ 1236105 w 6442393"/>
                <a:gd name="T37" fmla="*/ 450245 h 5234968"/>
                <a:gd name="T38" fmla="*/ 1236274 w 6442393"/>
                <a:gd name="T39" fmla="*/ 450216 h 5234968"/>
                <a:gd name="T40" fmla="*/ 1237627 w 6442393"/>
                <a:gd name="T41" fmla="*/ 450216 h 5234968"/>
                <a:gd name="T42" fmla="*/ 1237777 w 6442393"/>
                <a:gd name="T43" fmla="*/ 449966 h 5234968"/>
                <a:gd name="T44" fmla="*/ 1535509 w 6442393"/>
                <a:gd name="T45" fmla="*/ 400374 h 5234968"/>
                <a:gd name="T46" fmla="*/ 418158 w 6442393"/>
                <a:gd name="T47" fmla="*/ 209196 h 5234968"/>
                <a:gd name="T48" fmla="*/ 264888 w 6442393"/>
                <a:gd name="T49" fmla="*/ 400374 h 5234968"/>
                <a:gd name="T50" fmla="*/ 562361 w 6442393"/>
                <a:gd name="T51" fmla="*/ 449923 h 5234968"/>
                <a:gd name="T52" fmla="*/ 562536 w 6442393"/>
                <a:gd name="T53" fmla="*/ 450216 h 5234968"/>
                <a:gd name="T54" fmla="*/ 563962 w 6442393"/>
                <a:gd name="T55" fmla="*/ 450216 h 5234968"/>
                <a:gd name="T56" fmla="*/ 563956 w 6442393"/>
                <a:gd name="T57" fmla="*/ 450189 h 5234968"/>
                <a:gd name="T58" fmla="*/ 562361 w 6442393"/>
                <a:gd name="T59" fmla="*/ 449923 h 5234968"/>
                <a:gd name="T60" fmla="*/ 956592 w 6442393"/>
                <a:gd name="T61" fmla="*/ 168714 h 5234968"/>
                <a:gd name="T62" fmla="*/ 1134199 w 6442393"/>
                <a:gd name="T63" fmla="*/ 435240 h 5234968"/>
                <a:gd name="T64" fmla="*/ 1294021 w 6442393"/>
                <a:gd name="T65" fmla="*/ 168714 h 5234968"/>
                <a:gd name="T66" fmla="*/ 506610 w 6442393"/>
                <a:gd name="T67" fmla="*/ 168714 h 5234968"/>
                <a:gd name="T68" fmla="*/ 666432 w 6442393"/>
                <a:gd name="T69" fmla="*/ 435240 h 5234968"/>
                <a:gd name="T70" fmla="*/ 843805 w 6442393"/>
                <a:gd name="T71" fmla="*/ 168714 h 5234968"/>
                <a:gd name="T72" fmla="*/ 337428 w 6442393"/>
                <a:gd name="T73" fmla="*/ 0 h 5234968"/>
                <a:gd name="T74" fmla="*/ 1463203 w 6442393"/>
                <a:gd name="T75" fmla="*/ 0 h 5234968"/>
                <a:gd name="T76" fmla="*/ 1800397 w 6442393"/>
                <a:gd name="T77" fmla="*/ 450216 h 5234968"/>
                <a:gd name="T78" fmla="*/ 900199 w 6442393"/>
                <a:gd name="T79" fmla="*/ 1462969 h 5234968"/>
                <a:gd name="T80" fmla="*/ 0 w 6442393"/>
                <a:gd name="T81" fmla="*/ 450216 h 52349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42393" h="5234968">
                  <a:moveTo>
                    <a:pt x="2332793" y="2066523"/>
                  </a:moveTo>
                  <a:lnTo>
                    <a:pt x="3221197" y="3994050"/>
                  </a:lnTo>
                  <a:lnTo>
                    <a:pt x="4109600" y="2066523"/>
                  </a:lnTo>
                  <a:lnTo>
                    <a:pt x="3221197" y="2214730"/>
                  </a:lnTo>
                  <a:lnTo>
                    <a:pt x="2332793" y="2066523"/>
                  </a:lnTo>
                  <a:close/>
                  <a:moveTo>
                    <a:pt x="5435089" y="1847143"/>
                  </a:moveTo>
                  <a:lnTo>
                    <a:pt x="4546685" y="1992838"/>
                  </a:lnTo>
                  <a:lnTo>
                    <a:pt x="3656607" y="3921202"/>
                  </a:lnTo>
                  <a:lnTo>
                    <a:pt x="5435089" y="1847143"/>
                  </a:lnTo>
                  <a:close/>
                  <a:moveTo>
                    <a:pt x="1007304" y="1847143"/>
                  </a:moveTo>
                  <a:lnTo>
                    <a:pt x="2785787" y="3921202"/>
                  </a:lnTo>
                  <a:lnTo>
                    <a:pt x="1895708" y="1992838"/>
                  </a:lnTo>
                  <a:lnTo>
                    <a:pt x="1007304" y="1847143"/>
                  </a:lnTo>
                  <a:close/>
                  <a:moveTo>
                    <a:pt x="3221197" y="906825"/>
                  </a:moveTo>
                  <a:lnTo>
                    <a:pt x="2676934" y="1722382"/>
                  </a:lnTo>
                  <a:lnTo>
                    <a:pt x="3221197" y="1811138"/>
                  </a:lnTo>
                  <a:lnTo>
                    <a:pt x="3765459" y="1722382"/>
                  </a:lnTo>
                  <a:lnTo>
                    <a:pt x="3221197" y="906825"/>
                  </a:lnTo>
                  <a:close/>
                  <a:moveTo>
                    <a:pt x="4946927" y="748570"/>
                  </a:moveTo>
                  <a:lnTo>
                    <a:pt x="4429161" y="1610121"/>
                  </a:lnTo>
                  <a:lnTo>
                    <a:pt x="4423781" y="1611017"/>
                  </a:lnTo>
                  <a:lnTo>
                    <a:pt x="4423167" y="1611017"/>
                  </a:lnTo>
                  <a:lnTo>
                    <a:pt x="4423178" y="1611118"/>
                  </a:lnTo>
                  <a:lnTo>
                    <a:pt x="4423781" y="1611017"/>
                  </a:lnTo>
                  <a:lnTo>
                    <a:pt x="4428622" y="1611017"/>
                  </a:lnTo>
                  <a:lnTo>
                    <a:pt x="4429161" y="1610121"/>
                  </a:lnTo>
                  <a:lnTo>
                    <a:pt x="5494539" y="1432667"/>
                  </a:lnTo>
                  <a:lnTo>
                    <a:pt x="4946927" y="748570"/>
                  </a:lnTo>
                  <a:close/>
                  <a:moveTo>
                    <a:pt x="1496303" y="748570"/>
                  </a:moveTo>
                  <a:lnTo>
                    <a:pt x="947854" y="1432667"/>
                  </a:lnTo>
                  <a:lnTo>
                    <a:pt x="2012305" y="1609967"/>
                  </a:lnTo>
                  <a:lnTo>
                    <a:pt x="2012934" y="1611017"/>
                  </a:lnTo>
                  <a:lnTo>
                    <a:pt x="2018036" y="1611017"/>
                  </a:lnTo>
                  <a:lnTo>
                    <a:pt x="2018015" y="1610918"/>
                  </a:lnTo>
                  <a:lnTo>
                    <a:pt x="2012305" y="1609967"/>
                  </a:lnTo>
                  <a:lnTo>
                    <a:pt x="1496303" y="748570"/>
                  </a:lnTo>
                  <a:close/>
                  <a:moveTo>
                    <a:pt x="3422992" y="603713"/>
                  </a:moveTo>
                  <a:lnTo>
                    <a:pt x="4058524" y="1557428"/>
                  </a:lnTo>
                  <a:lnTo>
                    <a:pt x="4630418" y="603713"/>
                  </a:lnTo>
                  <a:lnTo>
                    <a:pt x="3422992" y="603713"/>
                  </a:lnTo>
                  <a:close/>
                  <a:moveTo>
                    <a:pt x="1812813" y="603713"/>
                  </a:moveTo>
                  <a:lnTo>
                    <a:pt x="2384707" y="1557428"/>
                  </a:lnTo>
                  <a:lnTo>
                    <a:pt x="3019401" y="603713"/>
                  </a:lnTo>
                  <a:lnTo>
                    <a:pt x="1812813" y="603713"/>
                  </a:lnTo>
                  <a:close/>
                  <a:moveTo>
                    <a:pt x="1207426" y="0"/>
                  </a:moveTo>
                  <a:lnTo>
                    <a:pt x="5235805" y="0"/>
                  </a:lnTo>
                  <a:lnTo>
                    <a:pt x="6442393" y="1611017"/>
                  </a:lnTo>
                  <a:lnTo>
                    <a:pt x="3221197" y="5234968"/>
                  </a:lnTo>
                  <a:lnTo>
                    <a:pt x="0" y="1611017"/>
                  </a:lnTo>
                  <a:lnTo>
                    <a:pt x="1207426" y="0"/>
                  </a:lnTo>
                  <a:close/>
                </a:path>
              </a:pathLst>
            </a:custGeom>
            <a:solidFill>
              <a:schemeClr val="tx1">
                <a:lumMod val="65000"/>
                <a:lumOff val="3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2400">
                <a:latin typeface="微软雅黑" panose="020B0503020204020204" pitchFamily="34" charset="-122"/>
                <a:ea typeface="微软雅黑" panose="020B0503020204020204" pitchFamily="34" charset="-122"/>
              </a:endParaRPr>
            </a:p>
          </p:txBody>
        </p:sp>
      </p:grpSp>
      <p:sp>
        <p:nvSpPr>
          <p:cNvPr id="75" name="任意多边形 74"/>
          <p:cNvSpPr/>
          <p:nvPr/>
        </p:nvSpPr>
        <p:spPr>
          <a:xfrm rot="2250102">
            <a:off x="3017974" y="3216130"/>
            <a:ext cx="5899905" cy="1278943"/>
          </a:xfrm>
          <a:custGeom>
            <a:avLst/>
            <a:gdLst>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529391 w 5390588"/>
              <a:gd name="connsiteY61" fmla="*/ 252293 h 1278942"/>
              <a:gd name="connsiteX62" fmla="*/ 0 w 5390588"/>
              <a:gd name="connsiteY62" fmla="*/ 252293 h 1278942"/>
              <a:gd name="connsiteX0-1" fmla="*/ 0 w 5390588"/>
              <a:gd name="connsiteY0-2" fmla="*/ 203650 h 1278942"/>
              <a:gd name="connsiteX1-3" fmla="*/ 529391 w 5390588"/>
              <a:gd name="connsiteY1-4" fmla="*/ 203650 h 1278942"/>
              <a:gd name="connsiteX2-5" fmla="*/ 529391 w 5390588"/>
              <a:gd name="connsiteY2-6" fmla="*/ 206916 h 1278942"/>
              <a:gd name="connsiteX3-7" fmla="*/ 666642 w 5390588"/>
              <a:gd name="connsiteY3-8" fmla="*/ 207797 h 1278942"/>
              <a:gd name="connsiteX4-9" fmla="*/ 829333 w 5390588"/>
              <a:gd name="connsiteY4-10" fmla="*/ 372586 h 1278942"/>
              <a:gd name="connsiteX5-11" fmla="*/ 823477 w 5390588"/>
              <a:gd name="connsiteY5-12" fmla="*/ 529189 h 1278942"/>
              <a:gd name="connsiteX6-13" fmla="*/ 1039160 w 5390588"/>
              <a:gd name="connsiteY6-14" fmla="*/ 892787 h 1278942"/>
              <a:gd name="connsiteX7-15" fmla="*/ 1590345 w 5390588"/>
              <a:gd name="connsiteY7-16" fmla="*/ 935139 h 1278942"/>
              <a:gd name="connsiteX8-17" fmla="*/ 1874201 w 5390588"/>
              <a:gd name="connsiteY8-18" fmla="*/ 537589 h 1278942"/>
              <a:gd name="connsiteX9-19" fmla="*/ 1877625 w 5390588"/>
              <a:gd name="connsiteY9-20" fmla="*/ 489658 h 1278942"/>
              <a:gd name="connsiteX10-21" fmla="*/ 1876158 w 5390588"/>
              <a:gd name="connsiteY10-22" fmla="*/ 489476 h 1278942"/>
              <a:gd name="connsiteX11-23" fmla="*/ 1878497 w 5390588"/>
              <a:gd name="connsiteY11-24" fmla="*/ 477447 h 1278942"/>
              <a:gd name="connsiteX12-25" fmla="*/ 1879461 w 5390588"/>
              <a:gd name="connsiteY12-26" fmla="*/ 463957 h 1278942"/>
              <a:gd name="connsiteX13-27" fmla="*/ 1881121 w 5390588"/>
              <a:gd name="connsiteY13-28" fmla="*/ 463960 h 1278942"/>
              <a:gd name="connsiteX14-29" fmla="*/ 1890813 w 5390588"/>
              <a:gd name="connsiteY14-30" fmla="*/ 414129 h 1278942"/>
              <a:gd name="connsiteX15-31" fmla="*/ 2231559 w 5390588"/>
              <a:gd name="connsiteY15-32" fmla="*/ 36516 h 1278942"/>
              <a:gd name="connsiteX16-33" fmla="*/ 2798190 w 5390588"/>
              <a:gd name="connsiteY16-34" fmla="*/ 138559 h 1278942"/>
              <a:gd name="connsiteX17-35" fmla="*/ 2985795 w 5390588"/>
              <a:gd name="connsiteY17-36" fmla="*/ 611320 h 1278942"/>
              <a:gd name="connsiteX18-37" fmla="*/ 2973287 w 5390588"/>
              <a:gd name="connsiteY18-38" fmla="*/ 686789 h 1278942"/>
              <a:gd name="connsiteX19-39" fmla="*/ 2971841 w 5390588"/>
              <a:gd name="connsiteY19-40" fmla="*/ 743454 h 1278942"/>
              <a:gd name="connsiteX20-41" fmla="*/ 3206765 w 5390588"/>
              <a:gd name="connsiteY20-42" fmla="*/ 1161349 h 1278942"/>
              <a:gd name="connsiteX21-43" fmla="*/ 3748785 w 5390588"/>
              <a:gd name="connsiteY21-44" fmla="*/ 1189539 h 1278942"/>
              <a:gd name="connsiteX22-45" fmla="*/ 4025791 w 5390588"/>
              <a:gd name="connsiteY22-46" fmla="*/ 798268 h 1278942"/>
              <a:gd name="connsiteX23-47" fmla="*/ 4030339 w 5390588"/>
              <a:gd name="connsiteY23-48" fmla="*/ 740379 h 1278942"/>
              <a:gd name="connsiteX24-49" fmla="*/ 4025977 w 5390588"/>
              <a:gd name="connsiteY24-50" fmla="*/ 739554 h 1278942"/>
              <a:gd name="connsiteX25-51" fmla="*/ 4232166 w 5390588"/>
              <a:gd name="connsiteY25-52" fmla="*/ 402536 h 1278942"/>
              <a:gd name="connsiteX26-53" fmla="*/ 4609810 w 5390588"/>
              <a:gd name="connsiteY26-54" fmla="*/ 286427 h 1278942"/>
              <a:gd name="connsiteX27-55" fmla="*/ 5115824 w 5390588"/>
              <a:gd name="connsiteY27-56" fmla="*/ 707333 h 1278942"/>
              <a:gd name="connsiteX28-57" fmla="*/ 5131067 w 5390588"/>
              <a:gd name="connsiteY28-58" fmla="*/ 806333 h 1278942"/>
              <a:gd name="connsiteX29-59" fmla="*/ 5135113 w 5390588"/>
              <a:gd name="connsiteY29-60" fmla="*/ 806564 h 1278942"/>
              <a:gd name="connsiteX30-61" fmla="*/ 5126192 w 5390588"/>
              <a:gd name="connsiteY30-62" fmla="*/ 913040 h 1278942"/>
              <a:gd name="connsiteX31-63" fmla="*/ 5236410 w 5390588"/>
              <a:gd name="connsiteY31-64" fmla="*/ 1043417 h 1278942"/>
              <a:gd name="connsiteX32-65" fmla="*/ 5390588 w 5390588"/>
              <a:gd name="connsiteY32-66" fmla="*/ 1056335 h 1278942"/>
              <a:gd name="connsiteX33-67" fmla="*/ 5388416 w 5390588"/>
              <a:gd name="connsiteY33-68" fmla="*/ 1096439 h 1278942"/>
              <a:gd name="connsiteX34-69" fmla="*/ 5237261 w 5390588"/>
              <a:gd name="connsiteY34-70" fmla="*/ 1083708 h 1278942"/>
              <a:gd name="connsiteX35-71" fmla="*/ 5087837 w 5390588"/>
              <a:gd name="connsiteY35-72" fmla="*/ 906801 h 1278942"/>
              <a:gd name="connsiteX36-73" fmla="*/ 5096462 w 5390588"/>
              <a:gd name="connsiteY36-74" fmla="*/ 804356 h 1278942"/>
              <a:gd name="connsiteX37-75" fmla="*/ 5098635 w 5390588"/>
              <a:gd name="connsiteY37-76" fmla="*/ 804481 h 1278942"/>
              <a:gd name="connsiteX38-77" fmla="*/ 5084876 w 5390588"/>
              <a:gd name="connsiteY38-78" fmla="*/ 715118 h 1278942"/>
              <a:gd name="connsiteX39-79" fmla="*/ 4607786 w 5390588"/>
              <a:gd name="connsiteY39-80" fmla="*/ 318272 h 1278942"/>
              <a:gd name="connsiteX40-81" fmla="*/ 4084307 w 5390588"/>
              <a:gd name="connsiteY40-82" fmla="*/ 651549 h 1278942"/>
              <a:gd name="connsiteX41-83" fmla="*/ 4058397 w 5390588"/>
              <a:gd name="connsiteY41-84" fmla="*/ 741768 h 1278942"/>
              <a:gd name="connsiteX42-85" fmla="*/ 4053635 w 5390588"/>
              <a:gd name="connsiteY42-86" fmla="*/ 802385 h 1278942"/>
              <a:gd name="connsiteX43-87" fmla="*/ 3761921 w 5390588"/>
              <a:gd name="connsiteY43-88" fmla="*/ 1214432 h 1278942"/>
              <a:gd name="connsiteX44-89" fmla="*/ 3191121 w 5390588"/>
              <a:gd name="connsiteY44-90" fmla="*/ 1184745 h 1278942"/>
              <a:gd name="connsiteX45-91" fmla="*/ 2945665 w 5390588"/>
              <a:gd name="connsiteY45-92" fmla="*/ 668562 h 1278942"/>
              <a:gd name="connsiteX46-93" fmla="*/ 2947591 w 5390588"/>
              <a:gd name="connsiteY46-94" fmla="*/ 668744 h 1278942"/>
              <a:gd name="connsiteX47-95" fmla="*/ 2957555 w 5390588"/>
              <a:gd name="connsiteY47-96" fmla="*/ 608620 h 1278942"/>
              <a:gd name="connsiteX48-97" fmla="*/ 2779484 w 5390588"/>
              <a:gd name="connsiteY48-98" fmla="*/ 159884 h 1278942"/>
              <a:gd name="connsiteX49-99" fmla="*/ 2241650 w 5390588"/>
              <a:gd name="connsiteY49-100" fmla="*/ 63029 h 1278942"/>
              <a:gd name="connsiteX50-101" fmla="*/ 1918221 w 5390588"/>
              <a:gd name="connsiteY50-102" fmla="*/ 421451 h 1278942"/>
              <a:gd name="connsiteX51-103" fmla="*/ 1906250 w 5390588"/>
              <a:gd name="connsiteY51-104" fmla="*/ 482996 h 1278942"/>
              <a:gd name="connsiteX52-105" fmla="*/ 1902067 w 5390588"/>
              <a:gd name="connsiteY52-106" fmla="*/ 541550 h 1278942"/>
              <a:gd name="connsiteX53-107" fmla="*/ 1603140 w 5390588"/>
              <a:gd name="connsiteY53-108" fmla="*/ 960209 h 1278942"/>
              <a:gd name="connsiteX54-109" fmla="*/ 1022686 w 5390588"/>
              <a:gd name="connsiteY54-110" fmla="*/ 915607 h 1278942"/>
              <a:gd name="connsiteX55-111" fmla="*/ 795552 w 5390588"/>
              <a:gd name="connsiteY55-112" fmla="*/ 532703 h 1278942"/>
              <a:gd name="connsiteX56-113" fmla="*/ 792356 w 5390588"/>
              <a:gd name="connsiteY56-114" fmla="*/ 476139 h 1278942"/>
              <a:gd name="connsiteX57-115" fmla="*/ 789967 w 5390588"/>
              <a:gd name="connsiteY57-116" fmla="*/ 476188 h 1278942"/>
              <a:gd name="connsiteX58-117" fmla="*/ 790607 w 5390588"/>
              <a:gd name="connsiteY58-118" fmla="*/ 369340 h 1278942"/>
              <a:gd name="connsiteX59-119" fmla="*/ 670615 w 5390588"/>
              <a:gd name="connsiteY59-120" fmla="*/ 247901 h 1278942"/>
              <a:gd name="connsiteX60-121" fmla="*/ 529391 w 5390588"/>
              <a:gd name="connsiteY60-122" fmla="*/ 247056 h 1278942"/>
              <a:gd name="connsiteX61-123" fmla="*/ 0 w 5390588"/>
              <a:gd name="connsiteY61-124" fmla="*/ 252293 h 1278942"/>
              <a:gd name="connsiteX62-125" fmla="*/ 0 w 5390588"/>
              <a:gd name="connsiteY62-126" fmla="*/ 203650 h 1278942"/>
              <a:gd name="connsiteX0-127" fmla="*/ 0 w 5390588"/>
              <a:gd name="connsiteY0-128" fmla="*/ 203650 h 1278942"/>
              <a:gd name="connsiteX1-129" fmla="*/ 529391 w 5390588"/>
              <a:gd name="connsiteY1-130" fmla="*/ 203650 h 1278942"/>
              <a:gd name="connsiteX2-131" fmla="*/ 529391 w 5390588"/>
              <a:gd name="connsiteY2-132" fmla="*/ 206916 h 1278942"/>
              <a:gd name="connsiteX3-133" fmla="*/ 666642 w 5390588"/>
              <a:gd name="connsiteY3-134" fmla="*/ 207797 h 1278942"/>
              <a:gd name="connsiteX4-135" fmla="*/ 829333 w 5390588"/>
              <a:gd name="connsiteY4-136" fmla="*/ 372586 h 1278942"/>
              <a:gd name="connsiteX5-137" fmla="*/ 823477 w 5390588"/>
              <a:gd name="connsiteY5-138" fmla="*/ 529189 h 1278942"/>
              <a:gd name="connsiteX6-139" fmla="*/ 1039160 w 5390588"/>
              <a:gd name="connsiteY6-140" fmla="*/ 892787 h 1278942"/>
              <a:gd name="connsiteX7-141" fmla="*/ 1590345 w 5390588"/>
              <a:gd name="connsiteY7-142" fmla="*/ 935139 h 1278942"/>
              <a:gd name="connsiteX8-143" fmla="*/ 1874201 w 5390588"/>
              <a:gd name="connsiteY8-144" fmla="*/ 537589 h 1278942"/>
              <a:gd name="connsiteX9-145" fmla="*/ 1877625 w 5390588"/>
              <a:gd name="connsiteY9-146" fmla="*/ 489658 h 1278942"/>
              <a:gd name="connsiteX10-147" fmla="*/ 1876158 w 5390588"/>
              <a:gd name="connsiteY10-148" fmla="*/ 489476 h 1278942"/>
              <a:gd name="connsiteX11-149" fmla="*/ 1878497 w 5390588"/>
              <a:gd name="connsiteY11-150" fmla="*/ 477447 h 1278942"/>
              <a:gd name="connsiteX12-151" fmla="*/ 1879461 w 5390588"/>
              <a:gd name="connsiteY12-152" fmla="*/ 463957 h 1278942"/>
              <a:gd name="connsiteX13-153" fmla="*/ 1881121 w 5390588"/>
              <a:gd name="connsiteY13-154" fmla="*/ 463960 h 1278942"/>
              <a:gd name="connsiteX14-155" fmla="*/ 1890813 w 5390588"/>
              <a:gd name="connsiteY14-156" fmla="*/ 414129 h 1278942"/>
              <a:gd name="connsiteX15-157" fmla="*/ 2231559 w 5390588"/>
              <a:gd name="connsiteY15-158" fmla="*/ 36516 h 1278942"/>
              <a:gd name="connsiteX16-159" fmla="*/ 2798190 w 5390588"/>
              <a:gd name="connsiteY16-160" fmla="*/ 138559 h 1278942"/>
              <a:gd name="connsiteX17-161" fmla="*/ 2985795 w 5390588"/>
              <a:gd name="connsiteY17-162" fmla="*/ 611320 h 1278942"/>
              <a:gd name="connsiteX18-163" fmla="*/ 2973287 w 5390588"/>
              <a:gd name="connsiteY18-164" fmla="*/ 686789 h 1278942"/>
              <a:gd name="connsiteX19-165" fmla="*/ 2971841 w 5390588"/>
              <a:gd name="connsiteY19-166" fmla="*/ 743454 h 1278942"/>
              <a:gd name="connsiteX20-167" fmla="*/ 3206765 w 5390588"/>
              <a:gd name="connsiteY20-168" fmla="*/ 1161349 h 1278942"/>
              <a:gd name="connsiteX21-169" fmla="*/ 3748785 w 5390588"/>
              <a:gd name="connsiteY21-170" fmla="*/ 1189539 h 1278942"/>
              <a:gd name="connsiteX22-171" fmla="*/ 4025791 w 5390588"/>
              <a:gd name="connsiteY22-172" fmla="*/ 798268 h 1278942"/>
              <a:gd name="connsiteX23-173" fmla="*/ 4030339 w 5390588"/>
              <a:gd name="connsiteY23-174" fmla="*/ 740379 h 1278942"/>
              <a:gd name="connsiteX24-175" fmla="*/ 4025977 w 5390588"/>
              <a:gd name="connsiteY24-176" fmla="*/ 739554 h 1278942"/>
              <a:gd name="connsiteX25-177" fmla="*/ 4232166 w 5390588"/>
              <a:gd name="connsiteY25-178" fmla="*/ 402536 h 1278942"/>
              <a:gd name="connsiteX26-179" fmla="*/ 4609810 w 5390588"/>
              <a:gd name="connsiteY26-180" fmla="*/ 286427 h 1278942"/>
              <a:gd name="connsiteX27-181" fmla="*/ 5115824 w 5390588"/>
              <a:gd name="connsiteY27-182" fmla="*/ 707333 h 1278942"/>
              <a:gd name="connsiteX28-183" fmla="*/ 5131067 w 5390588"/>
              <a:gd name="connsiteY28-184" fmla="*/ 806333 h 1278942"/>
              <a:gd name="connsiteX29-185" fmla="*/ 5135113 w 5390588"/>
              <a:gd name="connsiteY29-186" fmla="*/ 806564 h 1278942"/>
              <a:gd name="connsiteX30-187" fmla="*/ 5126192 w 5390588"/>
              <a:gd name="connsiteY30-188" fmla="*/ 913040 h 1278942"/>
              <a:gd name="connsiteX31-189" fmla="*/ 5236410 w 5390588"/>
              <a:gd name="connsiteY31-190" fmla="*/ 1043417 h 1278942"/>
              <a:gd name="connsiteX32-191" fmla="*/ 5390588 w 5390588"/>
              <a:gd name="connsiteY32-192" fmla="*/ 1056335 h 1278942"/>
              <a:gd name="connsiteX33-193" fmla="*/ 5388416 w 5390588"/>
              <a:gd name="connsiteY33-194" fmla="*/ 1096439 h 1278942"/>
              <a:gd name="connsiteX34-195" fmla="*/ 5237261 w 5390588"/>
              <a:gd name="connsiteY34-196" fmla="*/ 1083708 h 1278942"/>
              <a:gd name="connsiteX35-197" fmla="*/ 5087837 w 5390588"/>
              <a:gd name="connsiteY35-198" fmla="*/ 906801 h 1278942"/>
              <a:gd name="connsiteX36-199" fmla="*/ 5096462 w 5390588"/>
              <a:gd name="connsiteY36-200" fmla="*/ 804356 h 1278942"/>
              <a:gd name="connsiteX37-201" fmla="*/ 5098635 w 5390588"/>
              <a:gd name="connsiteY37-202" fmla="*/ 804481 h 1278942"/>
              <a:gd name="connsiteX38-203" fmla="*/ 5084876 w 5390588"/>
              <a:gd name="connsiteY38-204" fmla="*/ 715118 h 1278942"/>
              <a:gd name="connsiteX39-205" fmla="*/ 4607786 w 5390588"/>
              <a:gd name="connsiteY39-206" fmla="*/ 318272 h 1278942"/>
              <a:gd name="connsiteX40-207" fmla="*/ 4084307 w 5390588"/>
              <a:gd name="connsiteY40-208" fmla="*/ 651549 h 1278942"/>
              <a:gd name="connsiteX41-209" fmla="*/ 4058397 w 5390588"/>
              <a:gd name="connsiteY41-210" fmla="*/ 741768 h 1278942"/>
              <a:gd name="connsiteX42-211" fmla="*/ 4053635 w 5390588"/>
              <a:gd name="connsiteY42-212" fmla="*/ 802385 h 1278942"/>
              <a:gd name="connsiteX43-213" fmla="*/ 3761921 w 5390588"/>
              <a:gd name="connsiteY43-214" fmla="*/ 1214432 h 1278942"/>
              <a:gd name="connsiteX44-215" fmla="*/ 3191121 w 5390588"/>
              <a:gd name="connsiteY44-216" fmla="*/ 1184745 h 1278942"/>
              <a:gd name="connsiteX45-217" fmla="*/ 2945665 w 5390588"/>
              <a:gd name="connsiteY45-218" fmla="*/ 668562 h 1278942"/>
              <a:gd name="connsiteX46-219" fmla="*/ 2947591 w 5390588"/>
              <a:gd name="connsiteY46-220" fmla="*/ 668744 h 1278942"/>
              <a:gd name="connsiteX47-221" fmla="*/ 2957555 w 5390588"/>
              <a:gd name="connsiteY47-222" fmla="*/ 608620 h 1278942"/>
              <a:gd name="connsiteX48-223" fmla="*/ 2779484 w 5390588"/>
              <a:gd name="connsiteY48-224" fmla="*/ 159884 h 1278942"/>
              <a:gd name="connsiteX49-225" fmla="*/ 2241650 w 5390588"/>
              <a:gd name="connsiteY49-226" fmla="*/ 63029 h 1278942"/>
              <a:gd name="connsiteX50-227" fmla="*/ 1918221 w 5390588"/>
              <a:gd name="connsiteY50-228" fmla="*/ 421451 h 1278942"/>
              <a:gd name="connsiteX51-229" fmla="*/ 1906250 w 5390588"/>
              <a:gd name="connsiteY51-230" fmla="*/ 482996 h 1278942"/>
              <a:gd name="connsiteX52-231" fmla="*/ 1902067 w 5390588"/>
              <a:gd name="connsiteY52-232" fmla="*/ 541550 h 1278942"/>
              <a:gd name="connsiteX53-233" fmla="*/ 1603140 w 5390588"/>
              <a:gd name="connsiteY53-234" fmla="*/ 960209 h 1278942"/>
              <a:gd name="connsiteX54-235" fmla="*/ 1022686 w 5390588"/>
              <a:gd name="connsiteY54-236" fmla="*/ 915607 h 1278942"/>
              <a:gd name="connsiteX55-237" fmla="*/ 795552 w 5390588"/>
              <a:gd name="connsiteY55-238" fmla="*/ 532703 h 1278942"/>
              <a:gd name="connsiteX56-239" fmla="*/ 792356 w 5390588"/>
              <a:gd name="connsiteY56-240" fmla="*/ 476139 h 1278942"/>
              <a:gd name="connsiteX57-241" fmla="*/ 789967 w 5390588"/>
              <a:gd name="connsiteY57-242" fmla="*/ 476188 h 1278942"/>
              <a:gd name="connsiteX58-243" fmla="*/ 790607 w 5390588"/>
              <a:gd name="connsiteY58-244" fmla="*/ 369340 h 1278942"/>
              <a:gd name="connsiteX59-245" fmla="*/ 670615 w 5390588"/>
              <a:gd name="connsiteY59-246" fmla="*/ 247901 h 1278942"/>
              <a:gd name="connsiteX60-247" fmla="*/ 0 w 5390588"/>
              <a:gd name="connsiteY60-248" fmla="*/ 252293 h 1278942"/>
              <a:gd name="connsiteX61-249" fmla="*/ 0 w 5390588"/>
              <a:gd name="connsiteY61-250" fmla="*/ 203650 h 1278942"/>
              <a:gd name="connsiteX0-251" fmla="*/ 0 w 5390588"/>
              <a:gd name="connsiteY0-252" fmla="*/ 203650 h 1278942"/>
              <a:gd name="connsiteX1-253" fmla="*/ 529391 w 5390588"/>
              <a:gd name="connsiteY1-254" fmla="*/ 203650 h 1278942"/>
              <a:gd name="connsiteX2-255" fmla="*/ 666642 w 5390588"/>
              <a:gd name="connsiteY2-256" fmla="*/ 207797 h 1278942"/>
              <a:gd name="connsiteX3-257" fmla="*/ 829333 w 5390588"/>
              <a:gd name="connsiteY3-258" fmla="*/ 372586 h 1278942"/>
              <a:gd name="connsiteX4-259" fmla="*/ 823477 w 5390588"/>
              <a:gd name="connsiteY4-260" fmla="*/ 529189 h 1278942"/>
              <a:gd name="connsiteX5-261" fmla="*/ 1039160 w 5390588"/>
              <a:gd name="connsiteY5-262" fmla="*/ 892787 h 1278942"/>
              <a:gd name="connsiteX6-263" fmla="*/ 1590345 w 5390588"/>
              <a:gd name="connsiteY6-264" fmla="*/ 935139 h 1278942"/>
              <a:gd name="connsiteX7-265" fmla="*/ 1874201 w 5390588"/>
              <a:gd name="connsiteY7-266" fmla="*/ 537589 h 1278942"/>
              <a:gd name="connsiteX8-267" fmla="*/ 1877625 w 5390588"/>
              <a:gd name="connsiteY8-268" fmla="*/ 489658 h 1278942"/>
              <a:gd name="connsiteX9-269" fmla="*/ 1876158 w 5390588"/>
              <a:gd name="connsiteY9-270" fmla="*/ 489476 h 1278942"/>
              <a:gd name="connsiteX10-271" fmla="*/ 1878497 w 5390588"/>
              <a:gd name="connsiteY10-272" fmla="*/ 477447 h 1278942"/>
              <a:gd name="connsiteX11-273" fmla="*/ 1879461 w 5390588"/>
              <a:gd name="connsiteY11-274" fmla="*/ 463957 h 1278942"/>
              <a:gd name="connsiteX12-275" fmla="*/ 1881121 w 5390588"/>
              <a:gd name="connsiteY12-276" fmla="*/ 463960 h 1278942"/>
              <a:gd name="connsiteX13-277" fmla="*/ 1890813 w 5390588"/>
              <a:gd name="connsiteY13-278" fmla="*/ 414129 h 1278942"/>
              <a:gd name="connsiteX14-279" fmla="*/ 2231559 w 5390588"/>
              <a:gd name="connsiteY14-280" fmla="*/ 36516 h 1278942"/>
              <a:gd name="connsiteX15-281" fmla="*/ 2798190 w 5390588"/>
              <a:gd name="connsiteY15-282" fmla="*/ 138559 h 1278942"/>
              <a:gd name="connsiteX16-283" fmla="*/ 2985795 w 5390588"/>
              <a:gd name="connsiteY16-284" fmla="*/ 611320 h 1278942"/>
              <a:gd name="connsiteX17-285" fmla="*/ 2973287 w 5390588"/>
              <a:gd name="connsiteY17-286" fmla="*/ 686789 h 1278942"/>
              <a:gd name="connsiteX18-287" fmla="*/ 2971841 w 5390588"/>
              <a:gd name="connsiteY18-288" fmla="*/ 743454 h 1278942"/>
              <a:gd name="connsiteX19-289" fmla="*/ 3206765 w 5390588"/>
              <a:gd name="connsiteY19-290" fmla="*/ 1161349 h 1278942"/>
              <a:gd name="connsiteX20-291" fmla="*/ 3748785 w 5390588"/>
              <a:gd name="connsiteY20-292" fmla="*/ 1189539 h 1278942"/>
              <a:gd name="connsiteX21-293" fmla="*/ 4025791 w 5390588"/>
              <a:gd name="connsiteY21-294" fmla="*/ 798268 h 1278942"/>
              <a:gd name="connsiteX22-295" fmla="*/ 4030339 w 5390588"/>
              <a:gd name="connsiteY22-296" fmla="*/ 740379 h 1278942"/>
              <a:gd name="connsiteX23-297" fmla="*/ 4025977 w 5390588"/>
              <a:gd name="connsiteY23-298" fmla="*/ 739554 h 1278942"/>
              <a:gd name="connsiteX24-299" fmla="*/ 4232166 w 5390588"/>
              <a:gd name="connsiteY24-300" fmla="*/ 402536 h 1278942"/>
              <a:gd name="connsiteX25-301" fmla="*/ 4609810 w 5390588"/>
              <a:gd name="connsiteY25-302" fmla="*/ 286427 h 1278942"/>
              <a:gd name="connsiteX26-303" fmla="*/ 5115824 w 5390588"/>
              <a:gd name="connsiteY26-304" fmla="*/ 707333 h 1278942"/>
              <a:gd name="connsiteX27-305" fmla="*/ 5131067 w 5390588"/>
              <a:gd name="connsiteY27-306" fmla="*/ 806333 h 1278942"/>
              <a:gd name="connsiteX28-307" fmla="*/ 5135113 w 5390588"/>
              <a:gd name="connsiteY28-308" fmla="*/ 806564 h 1278942"/>
              <a:gd name="connsiteX29-309" fmla="*/ 5126192 w 5390588"/>
              <a:gd name="connsiteY29-310" fmla="*/ 913040 h 1278942"/>
              <a:gd name="connsiteX30-311" fmla="*/ 5236410 w 5390588"/>
              <a:gd name="connsiteY30-312" fmla="*/ 1043417 h 1278942"/>
              <a:gd name="connsiteX31-313" fmla="*/ 5390588 w 5390588"/>
              <a:gd name="connsiteY31-314" fmla="*/ 1056335 h 1278942"/>
              <a:gd name="connsiteX32-315" fmla="*/ 5388416 w 5390588"/>
              <a:gd name="connsiteY32-316" fmla="*/ 1096439 h 1278942"/>
              <a:gd name="connsiteX33-317" fmla="*/ 5237261 w 5390588"/>
              <a:gd name="connsiteY33-318" fmla="*/ 1083708 h 1278942"/>
              <a:gd name="connsiteX34-319" fmla="*/ 5087837 w 5390588"/>
              <a:gd name="connsiteY34-320" fmla="*/ 906801 h 1278942"/>
              <a:gd name="connsiteX35-321" fmla="*/ 5096462 w 5390588"/>
              <a:gd name="connsiteY35-322" fmla="*/ 804356 h 1278942"/>
              <a:gd name="connsiteX36-323" fmla="*/ 5098635 w 5390588"/>
              <a:gd name="connsiteY36-324" fmla="*/ 804481 h 1278942"/>
              <a:gd name="connsiteX37-325" fmla="*/ 5084876 w 5390588"/>
              <a:gd name="connsiteY37-326" fmla="*/ 715118 h 1278942"/>
              <a:gd name="connsiteX38-327" fmla="*/ 4607786 w 5390588"/>
              <a:gd name="connsiteY38-328" fmla="*/ 318272 h 1278942"/>
              <a:gd name="connsiteX39-329" fmla="*/ 4084307 w 5390588"/>
              <a:gd name="connsiteY39-330" fmla="*/ 651549 h 1278942"/>
              <a:gd name="connsiteX40-331" fmla="*/ 4058397 w 5390588"/>
              <a:gd name="connsiteY40-332" fmla="*/ 741768 h 1278942"/>
              <a:gd name="connsiteX41-333" fmla="*/ 4053635 w 5390588"/>
              <a:gd name="connsiteY41-334" fmla="*/ 802385 h 1278942"/>
              <a:gd name="connsiteX42-335" fmla="*/ 3761921 w 5390588"/>
              <a:gd name="connsiteY42-336" fmla="*/ 1214432 h 1278942"/>
              <a:gd name="connsiteX43-337" fmla="*/ 3191121 w 5390588"/>
              <a:gd name="connsiteY43-338" fmla="*/ 1184745 h 1278942"/>
              <a:gd name="connsiteX44-339" fmla="*/ 2945665 w 5390588"/>
              <a:gd name="connsiteY44-340" fmla="*/ 668562 h 1278942"/>
              <a:gd name="connsiteX45-341" fmla="*/ 2947591 w 5390588"/>
              <a:gd name="connsiteY45-342" fmla="*/ 668744 h 1278942"/>
              <a:gd name="connsiteX46-343" fmla="*/ 2957555 w 5390588"/>
              <a:gd name="connsiteY46-344" fmla="*/ 608620 h 1278942"/>
              <a:gd name="connsiteX47-345" fmla="*/ 2779484 w 5390588"/>
              <a:gd name="connsiteY47-346" fmla="*/ 159884 h 1278942"/>
              <a:gd name="connsiteX48-347" fmla="*/ 2241650 w 5390588"/>
              <a:gd name="connsiteY48-348" fmla="*/ 63029 h 1278942"/>
              <a:gd name="connsiteX49-349" fmla="*/ 1918221 w 5390588"/>
              <a:gd name="connsiteY49-350" fmla="*/ 421451 h 1278942"/>
              <a:gd name="connsiteX50-351" fmla="*/ 1906250 w 5390588"/>
              <a:gd name="connsiteY50-352" fmla="*/ 482996 h 1278942"/>
              <a:gd name="connsiteX51-353" fmla="*/ 1902067 w 5390588"/>
              <a:gd name="connsiteY51-354" fmla="*/ 541550 h 1278942"/>
              <a:gd name="connsiteX52-355" fmla="*/ 1603140 w 5390588"/>
              <a:gd name="connsiteY52-356" fmla="*/ 960209 h 1278942"/>
              <a:gd name="connsiteX53-357" fmla="*/ 1022686 w 5390588"/>
              <a:gd name="connsiteY53-358" fmla="*/ 915607 h 1278942"/>
              <a:gd name="connsiteX54-359" fmla="*/ 795552 w 5390588"/>
              <a:gd name="connsiteY54-360" fmla="*/ 532703 h 1278942"/>
              <a:gd name="connsiteX55-361" fmla="*/ 792356 w 5390588"/>
              <a:gd name="connsiteY55-362" fmla="*/ 476139 h 1278942"/>
              <a:gd name="connsiteX56-363" fmla="*/ 789967 w 5390588"/>
              <a:gd name="connsiteY56-364" fmla="*/ 476188 h 1278942"/>
              <a:gd name="connsiteX57-365" fmla="*/ 790607 w 5390588"/>
              <a:gd name="connsiteY57-366" fmla="*/ 369340 h 1278942"/>
              <a:gd name="connsiteX58-367" fmla="*/ 670615 w 5390588"/>
              <a:gd name="connsiteY58-368" fmla="*/ 247901 h 1278942"/>
              <a:gd name="connsiteX59-369" fmla="*/ 0 w 5390588"/>
              <a:gd name="connsiteY59-370" fmla="*/ 252293 h 1278942"/>
              <a:gd name="connsiteX60-371" fmla="*/ 0 w 5390588"/>
              <a:gd name="connsiteY60-372" fmla="*/ 203650 h 1278942"/>
              <a:gd name="connsiteX0-373" fmla="*/ 0 w 5390588"/>
              <a:gd name="connsiteY0-374" fmla="*/ 203650 h 1278942"/>
              <a:gd name="connsiteX1-375" fmla="*/ 666642 w 5390588"/>
              <a:gd name="connsiteY1-376" fmla="*/ 207797 h 1278942"/>
              <a:gd name="connsiteX2-377" fmla="*/ 829333 w 5390588"/>
              <a:gd name="connsiteY2-378" fmla="*/ 372586 h 1278942"/>
              <a:gd name="connsiteX3-379" fmla="*/ 823477 w 5390588"/>
              <a:gd name="connsiteY3-380" fmla="*/ 529189 h 1278942"/>
              <a:gd name="connsiteX4-381" fmla="*/ 1039160 w 5390588"/>
              <a:gd name="connsiteY4-382" fmla="*/ 892787 h 1278942"/>
              <a:gd name="connsiteX5-383" fmla="*/ 1590345 w 5390588"/>
              <a:gd name="connsiteY5-384" fmla="*/ 935139 h 1278942"/>
              <a:gd name="connsiteX6-385" fmla="*/ 1874201 w 5390588"/>
              <a:gd name="connsiteY6-386" fmla="*/ 537589 h 1278942"/>
              <a:gd name="connsiteX7-387" fmla="*/ 1877625 w 5390588"/>
              <a:gd name="connsiteY7-388" fmla="*/ 489658 h 1278942"/>
              <a:gd name="connsiteX8-389" fmla="*/ 1876158 w 5390588"/>
              <a:gd name="connsiteY8-390" fmla="*/ 489476 h 1278942"/>
              <a:gd name="connsiteX9-391" fmla="*/ 1878497 w 5390588"/>
              <a:gd name="connsiteY9-392" fmla="*/ 477447 h 1278942"/>
              <a:gd name="connsiteX10-393" fmla="*/ 1879461 w 5390588"/>
              <a:gd name="connsiteY10-394" fmla="*/ 463957 h 1278942"/>
              <a:gd name="connsiteX11-395" fmla="*/ 1881121 w 5390588"/>
              <a:gd name="connsiteY11-396" fmla="*/ 463960 h 1278942"/>
              <a:gd name="connsiteX12-397" fmla="*/ 1890813 w 5390588"/>
              <a:gd name="connsiteY12-398" fmla="*/ 414129 h 1278942"/>
              <a:gd name="connsiteX13-399" fmla="*/ 2231559 w 5390588"/>
              <a:gd name="connsiteY13-400" fmla="*/ 36516 h 1278942"/>
              <a:gd name="connsiteX14-401" fmla="*/ 2798190 w 5390588"/>
              <a:gd name="connsiteY14-402" fmla="*/ 138559 h 1278942"/>
              <a:gd name="connsiteX15-403" fmla="*/ 2985795 w 5390588"/>
              <a:gd name="connsiteY15-404" fmla="*/ 611320 h 1278942"/>
              <a:gd name="connsiteX16-405" fmla="*/ 2973287 w 5390588"/>
              <a:gd name="connsiteY16-406" fmla="*/ 686789 h 1278942"/>
              <a:gd name="connsiteX17-407" fmla="*/ 2971841 w 5390588"/>
              <a:gd name="connsiteY17-408" fmla="*/ 743454 h 1278942"/>
              <a:gd name="connsiteX18-409" fmla="*/ 3206765 w 5390588"/>
              <a:gd name="connsiteY18-410" fmla="*/ 1161349 h 1278942"/>
              <a:gd name="connsiteX19-411" fmla="*/ 3748785 w 5390588"/>
              <a:gd name="connsiteY19-412" fmla="*/ 1189539 h 1278942"/>
              <a:gd name="connsiteX20-413" fmla="*/ 4025791 w 5390588"/>
              <a:gd name="connsiteY20-414" fmla="*/ 798268 h 1278942"/>
              <a:gd name="connsiteX21-415" fmla="*/ 4030339 w 5390588"/>
              <a:gd name="connsiteY21-416" fmla="*/ 740379 h 1278942"/>
              <a:gd name="connsiteX22-417" fmla="*/ 4025977 w 5390588"/>
              <a:gd name="connsiteY22-418" fmla="*/ 739554 h 1278942"/>
              <a:gd name="connsiteX23-419" fmla="*/ 4232166 w 5390588"/>
              <a:gd name="connsiteY23-420" fmla="*/ 402536 h 1278942"/>
              <a:gd name="connsiteX24-421" fmla="*/ 4609810 w 5390588"/>
              <a:gd name="connsiteY24-422" fmla="*/ 286427 h 1278942"/>
              <a:gd name="connsiteX25-423" fmla="*/ 5115824 w 5390588"/>
              <a:gd name="connsiteY25-424" fmla="*/ 707333 h 1278942"/>
              <a:gd name="connsiteX26-425" fmla="*/ 5131067 w 5390588"/>
              <a:gd name="connsiteY26-426" fmla="*/ 806333 h 1278942"/>
              <a:gd name="connsiteX27-427" fmla="*/ 5135113 w 5390588"/>
              <a:gd name="connsiteY27-428" fmla="*/ 806564 h 1278942"/>
              <a:gd name="connsiteX28-429" fmla="*/ 5126192 w 5390588"/>
              <a:gd name="connsiteY28-430" fmla="*/ 913040 h 1278942"/>
              <a:gd name="connsiteX29-431" fmla="*/ 5236410 w 5390588"/>
              <a:gd name="connsiteY29-432" fmla="*/ 1043417 h 1278942"/>
              <a:gd name="connsiteX30-433" fmla="*/ 5390588 w 5390588"/>
              <a:gd name="connsiteY30-434" fmla="*/ 1056335 h 1278942"/>
              <a:gd name="connsiteX31-435" fmla="*/ 5388416 w 5390588"/>
              <a:gd name="connsiteY31-436" fmla="*/ 1096439 h 1278942"/>
              <a:gd name="connsiteX32-437" fmla="*/ 5237261 w 5390588"/>
              <a:gd name="connsiteY32-438" fmla="*/ 1083708 h 1278942"/>
              <a:gd name="connsiteX33-439" fmla="*/ 5087837 w 5390588"/>
              <a:gd name="connsiteY33-440" fmla="*/ 906801 h 1278942"/>
              <a:gd name="connsiteX34-441" fmla="*/ 5096462 w 5390588"/>
              <a:gd name="connsiteY34-442" fmla="*/ 804356 h 1278942"/>
              <a:gd name="connsiteX35-443" fmla="*/ 5098635 w 5390588"/>
              <a:gd name="connsiteY35-444" fmla="*/ 804481 h 1278942"/>
              <a:gd name="connsiteX36-445" fmla="*/ 5084876 w 5390588"/>
              <a:gd name="connsiteY36-446" fmla="*/ 715118 h 1278942"/>
              <a:gd name="connsiteX37-447" fmla="*/ 4607786 w 5390588"/>
              <a:gd name="connsiteY37-448" fmla="*/ 318272 h 1278942"/>
              <a:gd name="connsiteX38-449" fmla="*/ 4084307 w 5390588"/>
              <a:gd name="connsiteY38-450" fmla="*/ 651549 h 1278942"/>
              <a:gd name="connsiteX39-451" fmla="*/ 4058397 w 5390588"/>
              <a:gd name="connsiteY39-452" fmla="*/ 741768 h 1278942"/>
              <a:gd name="connsiteX40-453" fmla="*/ 4053635 w 5390588"/>
              <a:gd name="connsiteY40-454" fmla="*/ 802385 h 1278942"/>
              <a:gd name="connsiteX41-455" fmla="*/ 3761921 w 5390588"/>
              <a:gd name="connsiteY41-456" fmla="*/ 1214432 h 1278942"/>
              <a:gd name="connsiteX42-457" fmla="*/ 3191121 w 5390588"/>
              <a:gd name="connsiteY42-458" fmla="*/ 1184745 h 1278942"/>
              <a:gd name="connsiteX43-459" fmla="*/ 2945665 w 5390588"/>
              <a:gd name="connsiteY43-460" fmla="*/ 668562 h 1278942"/>
              <a:gd name="connsiteX44-461" fmla="*/ 2947591 w 5390588"/>
              <a:gd name="connsiteY44-462" fmla="*/ 668744 h 1278942"/>
              <a:gd name="connsiteX45-463" fmla="*/ 2957555 w 5390588"/>
              <a:gd name="connsiteY45-464" fmla="*/ 608620 h 1278942"/>
              <a:gd name="connsiteX46-465" fmla="*/ 2779484 w 5390588"/>
              <a:gd name="connsiteY46-466" fmla="*/ 159884 h 1278942"/>
              <a:gd name="connsiteX47-467" fmla="*/ 2241650 w 5390588"/>
              <a:gd name="connsiteY47-468" fmla="*/ 63029 h 1278942"/>
              <a:gd name="connsiteX48-469" fmla="*/ 1918221 w 5390588"/>
              <a:gd name="connsiteY48-470" fmla="*/ 421451 h 1278942"/>
              <a:gd name="connsiteX49-471" fmla="*/ 1906250 w 5390588"/>
              <a:gd name="connsiteY49-472" fmla="*/ 482996 h 1278942"/>
              <a:gd name="connsiteX50-473" fmla="*/ 1902067 w 5390588"/>
              <a:gd name="connsiteY50-474" fmla="*/ 541550 h 1278942"/>
              <a:gd name="connsiteX51-475" fmla="*/ 1603140 w 5390588"/>
              <a:gd name="connsiteY51-476" fmla="*/ 960209 h 1278942"/>
              <a:gd name="connsiteX52-477" fmla="*/ 1022686 w 5390588"/>
              <a:gd name="connsiteY52-478" fmla="*/ 915607 h 1278942"/>
              <a:gd name="connsiteX53-479" fmla="*/ 795552 w 5390588"/>
              <a:gd name="connsiteY53-480" fmla="*/ 532703 h 1278942"/>
              <a:gd name="connsiteX54-481" fmla="*/ 792356 w 5390588"/>
              <a:gd name="connsiteY54-482" fmla="*/ 476139 h 1278942"/>
              <a:gd name="connsiteX55-483" fmla="*/ 789967 w 5390588"/>
              <a:gd name="connsiteY55-484" fmla="*/ 476188 h 1278942"/>
              <a:gd name="connsiteX56-485" fmla="*/ 790607 w 5390588"/>
              <a:gd name="connsiteY56-486" fmla="*/ 369340 h 1278942"/>
              <a:gd name="connsiteX57-487" fmla="*/ 670615 w 5390588"/>
              <a:gd name="connsiteY57-488" fmla="*/ 247901 h 1278942"/>
              <a:gd name="connsiteX58-489" fmla="*/ 0 w 5390588"/>
              <a:gd name="connsiteY58-490" fmla="*/ 252293 h 1278942"/>
              <a:gd name="connsiteX59-491" fmla="*/ 0 w 5390588"/>
              <a:gd name="connsiteY59-492" fmla="*/ 203650 h 1278942"/>
              <a:gd name="connsiteX0-493" fmla="*/ 0 w 5898369"/>
              <a:gd name="connsiteY0-494" fmla="*/ 203650 h 1278942"/>
              <a:gd name="connsiteX1-495" fmla="*/ 666642 w 5898369"/>
              <a:gd name="connsiteY1-496" fmla="*/ 207797 h 1278942"/>
              <a:gd name="connsiteX2-497" fmla="*/ 829333 w 5898369"/>
              <a:gd name="connsiteY2-498" fmla="*/ 372586 h 1278942"/>
              <a:gd name="connsiteX3-499" fmla="*/ 823477 w 5898369"/>
              <a:gd name="connsiteY3-500" fmla="*/ 529189 h 1278942"/>
              <a:gd name="connsiteX4-501" fmla="*/ 1039160 w 5898369"/>
              <a:gd name="connsiteY4-502" fmla="*/ 892787 h 1278942"/>
              <a:gd name="connsiteX5-503" fmla="*/ 1590345 w 5898369"/>
              <a:gd name="connsiteY5-504" fmla="*/ 935139 h 1278942"/>
              <a:gd name="connsiteX6-505" fmla="*/ 1874201 w 5898369"/>
              <a:gd name="connsiteY6-506" fmla="*/ 537589 h 1278942"/>
              <a:gd name="connsiteX7-507" fmla="*/ 1877625 w 5898369"/>
              <a:gd name="connsiteY7-508" fmla="*/ 489658 h 1278942"/>
              <a:gd name="connsiteX8-509" fmla="*/ 1876158 w 5898369"/>
              <a:gd name="connsiteY8-510" fmla="*/ 489476 h 1278942"/>
              <a:gd name="connsiteX9-511" fmla="*/ 1878497 w 5898369"/>
              <a:gd name="connsiteY9-512" fmla="*/ 477447 h 1278942"/>
              <a:gd name="connsiteX10-513" fmla="*/ 1879461 w 5898369"/>
              <a:gd name="connsiteY10-514" fmla="*/ 463957 h 1278942"/>
              <a:gd name="connsiteX11-515" fmla="*/ 1881121 w 5898369"/>
              <a:gd name="connsiteY11-516" fmla="*/ 463960 h 1278942"/>
              <a:gd name="connsiteX12-517" fmla="*/ 1890813 w 5898369"/>
              <a:gd name="connsiteY12-518" fmla="*/ 414129 h 1278942"/>
              <a:gd name="connsiteX13-519" fmla="*/ 2231559 w 5898369"/>
              <a:gd name="connsiteY13-520" fmla="*/ 36516 h 1278942"/>
              <a:gd name="connsiteX14-521" fmla="*/ 2798190 w 5898369"/>
              <a:gd name="connsiteY14-522" fmla="*/ 138559 h 1278942"/>
              <a:gd name="connsiteX15-523" fmla="*/ 2985795 w 5898369"/>
              <a:gd name="connsiteY15-524" fmla="*/ 611320 h 1278942"/>
              <a:gd name="connsiteX16-525" fmla="*/ 2973287 w 5898369"/>
              <a:gd name="connsiteY16-526" fmla="*/ 686789 h 1278942"/>
              <a:gd name="connsiteX17-527" fmla="*/ 2971841 w 5898369"/>
              <a:gd name="connsiteY17-528" fmla="*/ 743454 h 1278942"/>
              <a:gd name="connsiteX18-529" fmla="*/ 3206765 w 5898369"/>
              <a:gd name="connsiteY18-530" fmla="*/ 1161349 h 1278942"/>
              <a:gd name="connsiteX19-531" fmla="*/ 3748785 w 5898369"/>
              <a:gd name="connsiteY19-532" fmla="*/ 1189539 h 1278942"/>
              <a:gd name="connsiteX20-533" fmla="*/ 4025791 w 5898369"/>
              <a:gd name="connsiteY20-534" fmla="*/ 798268 h 1278942"/>
              <a:gd name="connsiteX21-535" fmla="*/ 4030339 w 5898369"/>
              <a:gd name="connsiteY21-536" fmla="*/ 740379 h 1278942"/>
              <a:gd name="connsiteX22-537" fmla="*/ 4025977 w 5898369"/>
              <a:gd name="connsiteY22-538" fmla="*/ 739554 h 1278942"/>
              <a:gd name="connsiteX23-539" fmla="*/ 4232166 w 5898369"/>
              <a:gd name="connsiteY23-540" fmla="*/ 402536 h 1278942"/>
              <a:gd name="connsiteX24-541" fmla="*/ 4609810 w 5898369"/>
              <a:gd name="connsiteY24-542" fmla="*/ 286427 h 1278942"/>
              <a:gd name="connsiteX25-543" fmla="*/ 5115824 w 5898369"/>
              <a:gd name="connsiteY25-544" fmla="*/ 707333 h 1278942"/>
              <a:gd name="connsiteX26-545" fmla="*/ 5131067 w 5898369"/>
              <a:gd name="connsiteY26-546" fmla="*/ 806333 h 1278942"/>
              <a:gd name="connsiteX27-547" fmla="*/ 5135113 w 5898369"/>
              <a:gd name="connsiteY27-548" fmla="*/ 806564 h 1278942"/>
              <a:gd name="connsiteX28-549" fmla="*/ 5126192 w 5898369"/>
              <a:gd name="connsiteY28-550" fmla="*/ 913040 h 1278942"/>
              <a:gd name="connsiteX29-551" fmla="*/ 5236410 w 5898369"/>
              <a:gd name="connsiteY29-552" fmla="*/ 1043417 h 1278942"/>
              <a:gd name="connsiteX30-553" fmla="*/ 5898369 w 5898369"/>
              <a:gd name="connsiteY30-554" fmla="*/ 1079693 h 1278942"/>
              <a:gd name="connsiteX31-555" fmla="*/ 5388416 w 5898369"/>
              <a:gd name="connsiteY31-556" fmla="*/ 1096439 h 1278942"/>
              <a:gd name="connsiteX32-557" fmla="*/ 5237261 w 5898369"/>
              <a:gd name="connsiteY32-558" fmla="*/ 1083708 h 1278942"/>
              <a:gd name="connsiteX33-559" fmla="*/ 5087837 w 5898369"/>
              <a:gd name="connsiteY33-560" fmla="*/ 906801 h 1278942"/>
              <a:gd name="connsiteX34-561" fmla="*/ 5096462 w 5898369"/>
              <a:gd name="connsiteY34-562" fmla="*/ 804356 h 1278942"/>
              <a:gd name="connsiteX35-563" fmla="*/ 5098635 w 5898369"/>
              <a:gd name="connsiteY35-564" fmla="*/ 804481 h 1278942"/>
              <a:gd name="connsiteX36-565" fmla="*/ 5084876 w 5898369"/>
              <a:gd name="connsiteY36-566" fmla="*/ 715118 h 1278942"/>
              <a:gd name="connsiteX37-567" fmla="*/ 4607786 w 5898369"/>
              <a:gd name="connsiteY37-568" fmla="*/ 318272 h 1278942"/>
              <a:gd name="connsiteX38-569" fmla="*/ 4084307 w 5898369"/>
              <a:gd name="connsiteY38-570" fmla="*/ 651549 h 1278942"/>
              <a:gd name="connsiteX39-571" fmla="*/ 4058397 w 5898369"/>
              <a:gd name="connsiteY39-572" fmla="*/ 741768 h 1278942"/>
              <a:gd name="connsiteX40-573" fmla="*/ 4053635 w 5898369"/>
              <a:gd name="connsiteY40-574" fmla="*/ 802385 h 1278942"/>
              <a:gd name="connsiteX41-575" fmla="*/ 3761921 w 5898369"/>
              <a:gd name="connsiteY41-576" fmla="*/ 1214432 h 1278942"/>
              <a:gd name="connsiteX42-577" fmla="*/ 3191121 w 5898369"/>
              <a:gd name="connsiteY42-578" fmla="*/ 1184745 h 1278942"/>
              <a:gd name="connsiteX43-579" fmla="*/ 2945665 w 5898369"/>
              <a:gd name="connsiteY43-580" fmla="*/ 668562 h 1278942"/>
              <a:gd name="connsiteX44-581" fmla="*/ 2947591 w 5898369"/>
              <a:gd name="connsiteY44-582" fmla="*/ 668744 h 1278942"/>
              <a:gd name="connsiteX45-583" fmla="*/ 2957555 w 5898369"/>
              <a:gd name="connsiteY45-584" fmla="*/ 608620 h 1278942"/>
              <a:gd name="connsiteX46-585" fmla="*/ 2779484 w 5898369"/>
              <a:gd name="connsiteY46-586" fmla="*/ 159884 h 1278942"/>
              <a:gd name="connsiteX47-587" fmla="*/ 2241650 w 5898369"/>
              <a:gd name="connsiteY47-588" fmla="*/ 63029 h 1278942"/>
              <a:gd name="connsiteX48-589" fmla="*/ 1918221 w 5898369"/>
              <a:gd name="connsiteY48-590" fmla="*/ 421451 h 1278942"/>
              <a:gd name="connsiteX49-591" fmla="*/ 1906250 w 5898369"/>
              <a:gd name="connsiteY49-592" fmla="*/ 482996 h 1278942"/>
              <a:gd name="connsiteX50-593" fmla="*/ 1902067 w 5898369"/>
              <a:gd name="connsiteY50-594" fmla="*/ 541550 h 1278942"/>
              <a:gd name="connsiteX51-595" fmla="*/ 1603140 w 5898369"/>
              <a:gd name="connsiteY51-596" fmla="*/ 960209 h 1278942"/>
              <a:gd name="connsiteX52-597" fmla="*/ 1022686 w 5898369"/>
              <a:gd name="connsiteY52-598" fmla="*/ 915607 h 1278942"/>
              <a:gd name="connsiteX53-599" fmla="*/ 795552 w 5898369"/>
              <a:gd name="connsiteY53-600" fmla="*/ 532703 h 1278942"/>
              <a:gd name="connsiteX54-601" fmla="*/ 792356 w 5898369"/>
              <a:gd name="connsiteY54-602" fmla="*/ 476139 h 1278942"/>
              <a:gd name="connsiteX55-603" fmla="*/ 789967 w 5898369"/>
              <a:gd name="connsiteY55-604" fmla="*/ 476188 h 1278942"/>
              <a:gd name="connsiteX56-605" fmla="*/ 790607 w 5898369"/>
              <a:gd name="connsiteY56-606" fmla="*/ 369340 h 1278942"/>
              <a:gd name="connsiteX57-607" fmla="*/ 670615 w 5898369"/>
              <a:gd name="connsiteY57-608" fmla="*/ 247901 h 1278942"/>
              <a:gd name="connsiteX58-609" fmla="*/ 0 w 5898369"/>
              <a:gd name="connsiteY58-610" fmla="*/ 252293 h 1278942"/>
              <a:gd name="connsiteX59-611" fmla="*/ 0 w 5898369"/>
              <a:gd name="connsiteY59-612" fmla="*/ 203650 h 1278942"/>
              <a:gd name="connsiteX0-613" fmla="*/ 0 w 5898369"/>
              <a:gd name="connsiteY0-614" fmla="*/ 203650 h 1278942"/>
              <a:gd name="connsiteX1-615" fmla="*/ 666642 w 5898369"/>
              <a:gd name="connsiteY1-616" fmla="*/ 207797 h 1278942"/>
              <a:gd name="connsiteX2-617" fmla="*/ 829333 w 5898369"/>
              <a:gd name="connsiteY2-618" fmla="*/ 372586 h 1278942"/>
              <a:gd name="connsiteX3-619" fmla="*/ 823477 w 5898369"/>
              <a:gd name="connsiteY3-620" fmla="*/ 529189 h 1278942"/>
              <a:gd name="connsiteX4-621" fmla="*/ 1039160 w 5898369"/>
              <a:gd name="connsiteY4-622" fmla="*/ 892787 h 1278942"/>
              <a:gd name="connsiteX5-623" fmla="*/ 1590345 w 5898369"/>
              <a:gd name="connsiteY5-624" fmla="*/ 935139 h 1278942"/>
              <a:gd name="connsiteX6-625" fmla="*/ 1874201 w 5898369"/>
              <a:gd name="connsiteY6-626" fmla="*/ 537589 h 1278942"/>
              <a:gd name="connsiteX7-627" fmla="*/ 1877625 w 5898369"/>
              <a:gd name="connsiteY7-628" fmla="*/ 489658 h 1278942"/>
              <a:gd name="connsiteX8-629" fmla="*/ 1876158 w 5898369"/>
              <a:gd name="connsiteY8-630" fmla="*/ 489476 h 1278942"/>
              <a:gd name="connsiteX9-631" fmla="*/ 1878497 w 5898369"/>
              <a:gd name="connsiteY9-632" fmla="*/ 477447 h 1278942"/>
              <a:gd name="connsiteX10-633" fmla="*/ 1879461 w 5898369"/>
              <a:gd name="connsiteY10-634" fmla="*/ 463957 h 1278942"/>
              <a:gd name="connsiteX11-635" fmla="*/ 1881121 w 5898369"/>
              <a:gd name="connsiteY11-636" fmla="*/ 463960 h 1278942"/>
              <a:gd name="connsiteX12-637" fmla="*/ 1890813 w 5898369"/>
              <a:gd name="connsiteY12-638" fmla="*/ 414129 h 1278942"/>
              <a:gd name="connsiteX13-639" fmla="*/ 2231559 w 5898369"/>
              <a:gd name="connsiteY13-640" fmla="*/ 36516 h 1278942"/>
              <a:gd name="connsiteX14-641" fmla="*/ 2798190 w 5898369"/>
              <a:gd name="connsiteY14-642" fmla="*/ 138559 h 1278942"/>
              <a:gd name="connsiteX15-643" fmla="*/ 2985795 w 5898369"/>
              <a:gd name="connsiteY15-644" fmla="*/ 611320 h 1278942"/>
              <a:gd name="connsiteX16-645" fmla="*/ 2973287 w 5898369"/>
              <a:gd name="connsiteY16-646" fmla="*/ 686789 h 1278942"/>
              <a:gd name="connsiteX17-647" fmla="*/ 2971841 w 5898369"/>
              <a:gd name="connsiteY17-648" fmla="*/ 743454 h 1278942"/>
              <a:gd name="connsiteX18-649" fmla="*/ 3206765 w 5898369"/>
              <a:gd name="connsiteY18-650" fmla="*/ 1161349 h 1278942"/>
              <a:gd name="connsiteX19-651" fmla="*/ 3748785 w 5898369"/>
              <a:gd name="connsiteY19-652" fmla="*/ 1189539 h 1278942"/>
              <a:gd name="connsiteX20-653" fmla="*/ 4025791 w 5898369"/>
              <a:gd name="connsiteY20-654" fmla="*/ 798268 h 1278942"/>
              <a:gd name="connsiteX21-655" fmla="*/ 4030339 w 5898369"/>
              <a:gd name="connsiteY21-656" fmla="*/ 740379 h 1278942"/>
              <a:gd name="connsiteX22-657" fmla="*/ 4025977 w 5898369"/>
              <a:gd name="connsiteY22-658" fmla="*/ 739554 h 1278942"/>
              <a:gd name="connsiteX23-659" fmla="*/ 4232166 w 5898369"/>
              <a:gd name="connsiteY23-660" fmla="*/ 402536 h 1278942"/>
              <a:gd name="connsiteX24-661" fmla="*/ 4609810 w 5898369"/>
              <a:gd name="connsiteY24-662" fmla="*/ 286427 h 1278942"/>
              <a:gd name="connsiteX25-663" fmla="*/ 5115824 w 5898369"/>
              <a:gd name="connsiteY25-664" fmla="*/ 707333 h 1278942"/>
              <a:gd name="connsiteX26-665" fmla="*/ 5131067 w 5898369"/>
              <a:gd name="connsiteY26-666" fmla="*/ 806333 h 1278942"/>
              <a:gd name="connsiteX27-667" fmla="*/ 5135113 w 5898369"/>
              <a:gd name="connsiteY27-668" fmla="*/ 806564 h 1278942"/>
              <a:gd name="connsiteX28-669" fmla="*/ 5126192 w 5898369"/>
              <a:gd name="connsiteY28-670" fmla="*/ 913040 h 1278942"/>
              <a:gd name="connsiteX29-671" fmla="*/ 5236410 w 5898369"/>
              <a:gd name="connsiteY29-672" fmla="*/ 1043417 h 1278942"/>
              <a:gd name="connsiteX30-673" fmla="*/ 5898369 w 5898369"/>
              <a:gd name="connsiteY30-674" fmla="*/ 1079693 h 1278942"/>
              <a:gd name="connsiteX31-675" fmla="*/ 5891039 w 5898369"/>
              <a:gd name="connsiteY31-676" fmla="*/ 1109947 h 1278942"/>
              <a:gd name="connsiteX32-677" fmla="*/ 5237261 w 5898369"/>
              <a:gd name="connsiteY32-678" fmla="*/ 1083708 h 1278942"/>
              <a:gd name="connsiteX33-679" fmla="*/ 5087837 w 5898369"/>
              <a:gd name="connsiteY33-680" fmla="*/ 906801 h 1278942"/>
              <a:gd name="connsiteX34-681" fmla="*/ 5096462 w 5898369"/>
              <a:gd name="connsiteY34-682" fmla="*/ 804356 h 1278942"/>
              <a:gd name="connsiteX35-683" fmla="*/ 5098635 w 5898369"/>
              <a:gd name="connsiteY35-684" fmla="*/ 804481 h 1278942"/>
              <a:gd name="connsiteX36-685" fmla="*/ 5084876 w 5898369"/>
              <a:gd name="connsiteY36-686" fmla="*/ 715118 h 1278942"/>
              <a:gd name="connsiteX37-687" fmla="*/ 4607786 w 5898369"/>
              <a:gd name="connsiteY37-688" fmla="*/ 318272 h 1278942"/>
              <a:gd name="connsiteX38-689" fmla="*/ 4084307 w 5898369"/>
              <a:gd name="connsiteY38-690" fmla="*/ 651549 h 1278942"/>
              <a:gd name="connsiteX39-691" fmla="*/ 4058397 w 5898369"/>
              <a:gd name="connsiteY39-692" fmla="*/ 741768 h 1278942"/>
              <a:gd name="connsiteX40-693" fmla="*/ 4053635 w 5898369"/>
              <a:gd name="connsiteY40-694" fmla="*/ 802385 h 1278942"/>
              <a:gd name="connsiteX41-695" fmla="*/ 3761921 w 5898369"/>
              <a:gd name="connsiteY41-696" fmla="*/ 1214432 h 1278942"/>
              <a:gd name="connsiteX42-697" fmla="*/ 3191121 w 5898369"/>
              <a:gd name="connsiteY42-698" fmla="*/ 1184745 h 1278942"/>
              <a:gd name="connsiteX43-699" fmla="*/ 2945665 w 5898369"/>
              <a:gd name="connsiteY43-700" fmla="*/ 668562 h 1278942"/>
              <a:gd name="connsiteX44-701" fmla="*/ 2947591 w 5898369"/>
              <a:gd name="connsiteY44-702" fmla="*/ 668744 h 1278942"/>
              <a:gd name="connsiteX45-703" fmla="*/ 2957555 w 5898369"/>
              <a:gd name="connsiteY45-704" fmla="*/ 608620 h 1278942"/>
              <a:gd name="connsiteX46-705" fmla="*/ 2779484 w 5898369"/>
              <a:gd name="connsiteY46-706" fmla="*/ 159884 h 1278942"/>
              <a:gd name="connsiteX47-707" fmla="*/ 2241650 w 5898369"/>
              <a:gd name="connsiteY47-708" fmla="*/ 63029 h 1278942"/>
              <a:gd name="connsiteX48-709" fmla="*/ 1918221 w 5898369"/>
              <a:gd name="connsiteY48-710" fmla="*/ 421451 h 1278942"/>
              <a:gd name="connsiteX49-711" fmla="*/ 1906250 w 5898369"/>
              <a:gd name="connsiteY49-712" fmla="*/ 482996 h 1278942"/>
              <a:gd name="connsiteX50-713" fmla="*/ 1902067 w 5898369"/>
              <a:gd name="connsiteY50-714" fmla="*/ 541550 h 1278942"/>
              <a:gd name="connsiteX51-715" fmla="*/ 1603140 w 5898369"/>
              <a:gd name="connsiteY51-716" fmla="*/ 960209 h 1278942"/>
              <a:gd name="connsiteX52-717" fmla="*/ 1022686 w 5898369"/>
              <a:gd name="connsiteY52-718" fmla="*/ 915607 h 1278942"/>
              <a:gd name="connsiteX53-719" fmla="*/ 795552 w 5898369"/>
              <a:gd name="connsiteY53-720" fmla="*/ 532703 h 1278942"/>
              <a:gd name="connsiteX54-721" fmla="*/ 792356 w 5898369"/>
              <a:gd name="connsiteY54-722" fmla="*/ 476139 h 1278942"/>
              <a:gd name="connsiteX55-723" fmla="*/ 789967 w 5898369"/>
              <a:gd name="connsiteY55-724" fmla="*/ 476188 h 1278942"/>
              <a:gd name="connsiteX56-725" fmla="*/ 790607 w 5898369"/>
              <a:gd name="connsiteY56-726" fmla="*/ 369340 h 1278942"/>
              <a:gd name="connsiteX57-727" fmla="*/ 670615 w 5898369"/>
              <a:gd name="connsiteY57-728" fmla="*/ 247901 h 1278942"/>
              <a:gd name="connsiteX58-729" fmla="*/ 0 w 5898369"/>
              <a:gd name="connsiteY58-730" fmla="*/ 252293 h 1278942"/>
              <a:gd name="connsiteX59-731" fmla="*/ 0 w 5898369"/>
              <a:gd name="connsiteY59-732" fmla="*/ 203650 h 12789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Lst>
            <a:rect l="l" t="t" r="r" b="b"/>
            <a:pathLst>
              <a:path w="5898369" h="1278942">
                <a:moveTo>
                  <a:pt x="0" y="203650"/>
                </a:moveTo>
                <a:lnTo>
                  <a:pt x="666642" y="207797"/>
                </a:lnTo>
                <a:cubicBezTo>
                  <a:pt x="757073" y="208376"/>
                  <a:pt x="829912" y="282156"/>
                  <a:pt x="829333" y="372586"/>
                </a:cubicBezTo>
                <a:lnTo>
                  <a:pt x="823477" y="529189"/>
                </a:lnTo>
                <a:cubicBezTo>
                  <a:pt x="841578" y="672941"/>
                  <a:pt x="918231" y="805492"/>
                  <a:pt x="1039160" y="892787"/>
                </a:cubicBezTo>
                <a:cubicBezTo>
                  <a:pt x="1200398" y="1009179"/>
                  <a:pt x="1413218" y="1025532"/>
                  <a:pt x="1590345" y="935139"/>
                </a:cubicBezTo>
                <a:cubicBezTo>
                  <a:pt x="1745332" y="856044"/>
                  <a:pt x="1850173" y="706867"/>
                  <a:pt x="1874201" y="537589"/>
                </a:cubicBezTo>
                <a:lnTo>
                  <a:pt x="1877625" y="489658"/>
                </a:lnTo>
                <a:lnTo>
                  <a:pt x="1876158" y="489476"/>
                </a:lnTo>
                <a:lnTo>
                  <a:pt x="1878497" y="477447"/>
                </a:lnTo>
                <a:cubicBezTo>
                  <a:pt x="1878818" y="472950"/>
                  <a:pt x="1879140" y="468454"/>
                  <a:pt x="1879461" y="463957"/>
                </a:cubicBezTo>
                <a:lnTo>
                  <a:pt x="1881121" y="463960"/>
                </a:lnTo>
                <a:lnTo>
                  <a:pt x="1890813" y="414129"/>
                </a:lnTo>
                <a:cubicBezTo>
                  <a:pt x="1936682" y="242333"/>
                  <a:pt x="2062509" y="100856"/>
                  <a:pt x="2231559" y="36516"/>
                </a:cubicBezTo>
                <a:cubicBezTo>
                  <a:pt x="2424760" y="-37015"/>
                  <a:pt x="2642778" y="2247"/>
                  <a:pt x="2798190" y="138559"/>
                </a:cubicBezTo>
                <a:cubicBezTo>
                  <a:pt x="2934174" y="257831"/>
                  <a:pt x="3002741" y="434314"/>
                  <a:pt x="2985795" y="611320"/>
                </a:cubicBezTo>
                <a:lnTo>
                  <a:pt x="2973287" y="686789"/>
                </a:lnTo>
                <a:lnTo>
                  <a:pt x="2971841" y="743454"/>
                </a:lnTo>
                <a:cubicBezTo>
                  <a:pt x="2978991" y="910773"/>
                  <a:pt x="3065197" y="1066676"/>
                  <a:pt x="3206765" y="1161349"/>
                </a:cubicBezTo>
                <a:cubicBezTo>
                  <a:pt x="3368559" y="1269550"/>
                  <a:pt x="3576639" y="1280372"/>
                  <a:pt x="3748785" y="1189539"/>
                </a:cubicBezTo>
                <a:cubicBezTo>
                  <a:pt x="3899411" y="1110062"/>
                  <a:pt x="4001322" y="963942"/>
                  <a:pt x="4025791" y="798268"/>
                </a:cubicBezTo>
                <a:lnTo>
                  <a:pt x="4030339" y="740379"/>
                </a:lnTo>
                <a:lnTo>
                  <a:pt x="4025977" y="739554"/>
                </a:lnTo>
                <a:cubicBezTo>
                  <a:pt x="4052200" y="601208"/>
                  <a:pt x="4127895" y="483462"/>
                  <a:pt x="4232166" y="402536"/>
                </a:cubicBezTo>
                <a:cubicBezTo>
                  <a:pt x="4336437" y="321608"/>
                  <a:pt x="4469284" y="277499"/>
                  <a:pt x="4609810" y="286427"/>
                </a:cubicBezTo>
                <a:cubicBezTo>
                  <a:pt x="4855728" y="302052"/>
                  <a:pt x="5057764" y="475820"/>
                  <a:pt x="5115824" y="707333"/>
                </a:cubicBezTo>
                <a:lnTo>
                  <a:pt x="5131067" y="806333"/>
                </a:lnTo>
                <a:lnTo>
                  <a:pt x="5135113" y="806564"/>
                </a:lnTo>
                <a:lnTo>
                  <a:pt x="5126192" y="913040"/>
                </a:lnTo>
                <a:cubicBezTo>
                  <a:pt x="5120625" y="979477"/>
                  <a:pt x="5169972" y="1037850"/>
                  <a:pt x="5236410" y="1043417"/>
                </a:cubicBezTo>
                <a:lnTo>
                  <a:pt x="5898369" y="1079693"/>
                </a:lnTo>
                <a:lnTo>
                  <a:pt x="5891039" y="1109947"/>
                </a:lnTo>
                <a:lnTo>
                  <a:pt x="5237261" y="1083708"/>
                </a:lnTo>
                <a:cubicBezTo>
                  <a:pt x="5147147" y="1076120"/>
                  <a:pt x="5080247" y="996917"/>
                  <a:pt x="5087837" y="906801"/>
                </a:cubicBezTo>
                <a:lnTo>
                  <a:pt x="5096462" y="804356"/>
                </a:lnTo>
                <a:lnTo>
                  <a:pt x="5098635" y="804481"/>
                </a:lnTo>
                <a:lnTo>
                  <a:pt x="5084876" y="715118"/>
                </a:lnTo>
                <a:cubicBezTo>
                  <a:pt x="5030135" y="496837"/>
                  <a:pt x="4839647" y="333001"/>
                  <a:pt x="4607786" y="318272"/>
                </a:cubicBezTo>
                <a:cubicBezTo>
                  <a:pt x="4375925" y="303539"/>
                  <a:pt x="4166234" y="441950"/>
                  <a:pt x="4084307" y="651549"/>
                </a:cubicBezTo>
                <a:lnTo>
                  <a:pt x="4058397" y="741768"/>
                </a:lnTo>
                <a:lnTo>
                  <a:pt x="4053635" y="802385"/>
                </a:lnTo>
                <a:cubicBezTo>
                  <a:pt x="4027867" y="976856"/>
                  <a:pt x="3920545" y="1130733"/>
                  <a:pt x="3761921" y="1214432"/>
                </a:cubicBezTo>
                <a:cubicBezTo>
                  <a:pt x="3580635" y="1310086"/>
                  <a:pt x="3361506" y="1298691"/>
                  <a:pt x="3191121" y="1184745"/>
                </a:cubicBezTo>
                <a:cubicBezTo>
                  <a:pt x="3020736" y="1070801"/>
                  <a:pt x="2926505" y="872639"/>
                  <a:pt x="2945665" y="668562"/>
                </a:cubicBezTo>
                <a:lnTo>
                  <a:pt x="2947591" y="668744"/>
                </a:lnTo>
                <a:lnTo>
                  <a:pt x="2957555" y="608620"/>
                </a:lnTo>
                <a:cubicBezTo>
                  <a:pt x="2973639" y="440610"/>
                  <a:pt x="2908558" y="273096"/>
                  <a:pt x="2779484" y="159884"/>
                </a:cubicBezTo>
                <a:cubicBezTo>
                  <a:pt x="2631971" y="30501"/>
                  <a:pt x="2425032" y="-6765"/>
                  <a:pt x="2241650" y="63029"/>
                </a:cubicBezTo>
                <a:cubicBezTo>
                  <a:pt x="2081191" y="124098"/>
                  <a:pt x="1961759" y="258385"/>
                  <a:pt x="1918221" y="421451"/>
                </a:cubicBezTo>
                <a:lnTo>
                  <a:pt x="1906250" y="482996"/>
                </a:lnTo>
                <a:lnTo>
                  <a:pt x="1902067" y="541550"/>
                </a:lnTo>
                <a:cubicBezTo>
                  <a:pt x="1876764" y="719818"/>
                  <a:pt x="1766355" y="876915"/>
                  <a:pt x="1603140" y="960209"/>
                </a:cubicBezTo>
                <a:cubicBezTo>
                  <a:pt x="1416607" y="1055401"/>
                  <a:pt x="1192485" y="1038180"/>
                  <a:pt x="1022686" y="915607"/>
                </a:cubicBezTo>
                <a:cubicBezTo>
                  <a:pt x="895336" y="823677"/>
                  <a:pt x="814613" y="684087"/>
                  <a:pt x="795552" y="532703"/>
                </a:cubicBezTo>
                <a:lnTo>
                  <a:pt x="792356" y="476139"/>
                </a:lnTo>
                <a:lnTo>
                  <a:pt x="789967" y="476188"/>
                </a:lnTo>
                <a:cubicBezTo>
                  <a:pt x="790180" y="440572"/>
                  <a:pt x="790394" y="404956"/>
                  <a:pt x="790607" y="369340"/>
                </a:cubicBezTo>
                <a:cubicBezTo>
                  <a:pt x="791008" y="302671"/>
                  <a:pt x="737284" y="248300"/>
                  <a:pt x="670615" y="247901"/>
                </a:cubicBezTo>
                <a:lnTo>
                  <a:pt x="0" y="252293"/>
                </a:lnTo>
                <a:lnTo>
                  <a:pt x="0" y="203650"/>
                </a:lnTo>
                <a:close/>
              </a:path>
            </a:pathLst>
          </a:custGeom>
          <a:solidFill>
            <a:schemeClr val="bg1">
              <a:lumMod val="65000"/>
            </a:schemeClr>
          </a:solidFill>
          <a:ln w="25400" cap="flat" cmpd="sng" algn="ctr">
            <a:noFill/>
            <a:prstDash val="solid"/>
          </a:ln>
          <a:effectLst/>
        </p:spPr>
        <p:txBody>
          <a:bodyPr wrap="square" lIns="91440" tIns="45720" rIns="91440" bIns="45720" anchor="ctr">
            <a:noAutofit/>
          </a:bodyPr>
          <a:lstStyle/>
          <a:p>
            <a:pPr algn="ctr"/>
            <a:endParaRPr lang="zh-CN" altLang="en-US" sz="1335" kern="0">
              <a:solidFill>
                <a:sysClr val="windowText" lastClr="000000"/>
              </a:solidFill>
              <a:latin typeface="微软雅黑" panose="020B0503020204020204" pitchFamily="34" charset="-122"/>
              <a:ea typeface="微软雅黑" panose="020B0503020204020204" pitchFamily="34" charset="-122"/>
            </a:endParaRPr>
          </a:p>
        </p:txBody>
      </p:sp>
      <p:pic>
        <p:nvPicPr>
          <p:cNvPr id="73" name="MH_Other_2"/>
          <p:cNvPicPr/>
          <p:nvPr>
            <p:custDataLst>
              <p:tags r:id="rId1"/>
            </p:custDataLst>
          </p:nvPr>
        </p:nvPicPr>
        <p:blipFill>
          <a:blip r:embed="rId9"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2337959">
            <a:off x="3841353" y="1201884"/>
            <a:ext cx="124452" cy="1156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MH_Other_2"/>
          <p:cNvPicPr/>
          <p:nvPr>
            <p:custDataLst>
              <p:tags r:id="rId2"/>
            </p:custDataLst>
          </p:nvPr>
        </p:nvPicPr>
        <p:blipFill>
          <a:blip r:embed="rId9"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3386646" flipV="1">
            <a:off x="7917052" y="5401147"/>
            <a:ext cx="124452" cy="1156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2"/>
          <p:cNvGrpSpPr/>
          <p:nvPr/>
        </p:nvGrpSpPr>
        <p:grpSpPr>
          <a:xfrm>
            <a:off x="5797696" y="2936124"/>
            <a:ext cx="2258156" cy="1607117"/>
            <a:chOff x="5796187" y="2936124"/>
            <a:chExt cx="2257568" cy="1607117"/>
          </a:xfrm>
        </p:grpSpPr>
        <p:sp>
          <p:nvSpPr>
            <p:cNvPr id="61" name="圆角矩形 60"/>
            <p:cNvSpPr/>
            <p:nvPr/>
          </p:nvSpPr>
          <p:spPr>
            <a:xfrm rot="18900000">
              <a:off x="5796187" y="3334092"/>
              <a:ext cx="2257568" cy="746074"/>
            </a:xfrm>
            <a:prstGeom prst="roundRect">
              <a:avLst>
                <a:gd name="adj" fmla="val 50000"/>
              </a:avLst>
            </a:prstGeom>
            <a:gradFill flip="none" rotWithShape="1">
              <a:gsLst>
                <a:gs pos="0">
                  <a:schemeClr val="bg1"/>
                </a:gs>
                <a:gs pos="100000">
                  <a:srgbClr val="E0E0E0"/>
                </a:gs>
              </a:gsLst>
              <a:lin ang="5400000" scaled="1"/>
              <a:tileRect/>
            </a:gradFill>
            <a:ln>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latin typeface="微软雅黑" panose="020B0503020204020204" pitchFamily="34" charset="-122"/>
                <a:ea typeface="微软雅黑" panose="020B0503020204020204" pitchFamily="34" charset="-122"/>
              </a:endParaRPr>
            </a:p>
          </p:txBody>
        </p:sp>
        <p:sp>
          <p:nvSpPr>
            <p:cNvPr id="62" name="椭圆 61"/>
            <p:cNvSpPr/>
            <p:nvPr/>
          </p:nvSpPr>
          <p:spPr>
            <a:xfrm flipH="1">
              <a:off x="6096302" y="3918054"/>
              <a:ext cx="625187" cy="625187"/>
            </a:xfrm>
            <a:prstGeom prst="ellipse">
              <a:avLst/>
            </a:prstGeom>
            <a:gradFill>
              <a:gsLst>
                <a:gs pos="0">
                  <a:schemeClr val="accent1">
                    <a:lumMod val="75000"/>
                  </a:schemeClr>
                </a:gs>
                <a:gs pos="100000">
                  <a:schemeClr val="accent1"/>
                </a:gs>
              </a:gsLst>
              <a:lin ang="5400000" scaled="0"/>
            </a:gradFill>
            <a:ln w="25400">
              <a:gradFill>
                <a:gsLst>
                  <a:gs pos="0">
                    <a:schemeClr val="accent1"/>
                  </a:gs>
                  <a:gs pos="100000">
                    <a:schemeClr val="accent1">
                      <a:lumMod val="75000"/>
                    </a:schemeClr>
                  </a:gs>
                </a:gsLst>
                <a:lin ang="5400000" scaled="0"/>
              </a:gradFill>
            </a:ln>
            <a:effectLst>
              <a:outerShdw blurRad="228600" dist="228600" dir="5400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63" name="矩形 62"/>
            <p:cNvSpPr/>
            <p:nvPr/>
          </p:nvSpPr>
          <p:spPr>
            <a:xfrm rot="18900000">
              <a:off x="6113782" y="4098437"/>
              <a:ext cx="590225" cy="31810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en-US" altLang="zh-CN"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4" name="矩形 63"/>
            <p:cNvSpPr/>
            <p:nvPr/>
          </p:nvSpPr>
          <p:spPr>
            <a:xfrm rot="18900000">
              <a:off x="6566704" y="3516085"/>
              <a:ext cx="800219" cy="33855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zh-CN" altLang="en-US" sz="1600" b="1"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三季度</a:t>
              </a:r>
            </a:p>
          </p:txBody>
        </p:sp>
        <p:sp>
          <p:nvSpPr>
            <p:cNvPr id="78" name="KSO_Shape"/>
            <p:cNvSpPr/>
            <p:nvPr/>
          </p:nvSpPr>
          <p:spPr bwMode="auto">
            <a:xfrm>
              <a:off x="7348819" y="2936124"/>
              <a:ext cx="298250" cy="378330"/>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tx1">
                <a:lumMod val="65000"/>
                <a:lumOff val="35000"/>
              </a:schemeClr>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2400">
                <a:solidFill>
                  <a:srgbClr val="FFFFFF"/>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516719" y="4692389"/>
            <a:ext cx="2258156" cy="1545451"/>
            <a:chOff x="5515282" y="4692388"/>
            <a:chExt cx="2257568" cy="1545450"/>
          </a:xfrm>
        </p:grpSpPr>
        <p:sp>
          <p:nvSpPr>
            <p:cNvPr id="67" name="圆角矩形 66"/>
            <p:cNvSpPr/>
            <p:nvPr/>
          </p:nvSpPr>
          <p:spPr>
            <a:xfrm rot="18900000">
              <a:off x="5515282" y="5158550"/>
              <a:ext cx="2257568" cy="746074"/>
            </a:xfrm>
            <a:prstGeom prst="roundRect">
              <a:avLst>
                <a:gd name="adj" fmla="val 50000"/>
              </a:avLst>
            </a:prstGeom>
            <a:gradFill flip="none" rotWithShape="1">
              <a:gsLst>
                <a:gs pos="0">
                  <a:schemeClr val="bg1"/>
                </a:gs>
                <a:gs pos="100000">
                  <a:srgbClr val="E0E0E0"/>
                </a:gs>
              </a:gsLst>
              <a:lin ang="5400000" scaled="1"/>
              <a:tileRect/>
            </a:gradFill>
            <a:ln>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latin typeface="微软雅黑" panose="020B0503020204020204" pitchFamily="34" charset="-122"/>
                <a:ea typeface="微软雅黑" panose="020B0503020204020204" pitchFamily="34" charset="-122"/>
              </a:endParaRPr>
            </a:p>
          </p:txBody>
        </p:sp>
        <p:grpSp>
          <p:nvGrpSpPr>
            <p:cNvPr id="68" name="组合 67"/>
            <p:cNvGrpSpPr/>
            <p:nvPr/>
          </p:nvGrpSpPr>
          <p:grpSpPr>
            <a:xfrm>
              <a:off x="6858188" y="4692388"/>
              <a:ext cx="625187" cy="625187"/>
              <a:chOff x="798773" y="5020276"/>
              <a:chExt cx="625187" cy="625187"/>
            </a:xfrm>
          </p:grpSpPr>
          <p:sp>
            <p:nvSpPr>
              <p:cNvPr id="71" name="椭圆 70"/>
              <p:cNvSpPr/>
              <p:nvPr/>
            </p:nvSpPr>
            <p:spPr>
              <a:xfrm flipH="1">
                <a:off x="798773" y="5020276"/>
                <a:ext cx="625187" cy="625187"/>
              </a:xfrm>
              <a:prstGeom prst="ellipse">
                <a:avLst/>
              </a:prstGeom>
              <a:gradFill>
                <a:gsLst>
                  <a:gs pos="0">
                    <a:schemeClr val="accent5">
                      <a:lumMod val="75000"/>
                    </a:schemeClr>
                  </a:gs>
                  <a:gs pos="100000">
                    <a:schemeClr val="accent5"/>
                  </a:gs>
                </a:gsLst>
                <a:lin ang="5400000" scaled="0"/>
              </a:gradFill>
              <a:ln w="25400">
                <a:gradFill>
                  <a:gsLst>
                    <a:gs pos="0">
                      <a:schemeClr val="accent5"/>
                    </a:gs>
                    <a:gs pos="100000">
                      <a:schemeClr val="accent5">
                        <a:lumMod val="75000"/>
                      </a:schemeClr>
                    </a:gs>
                  </a:gsLst>
                  <a:lin ang="5400000" scaled="0"/>
                </a:gradFill>
              </a:ln>
              <a:effectLst>
                <a:outerShdw blurRad="228600" dist="228600" dir="5400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72" name="矩形 71"/>
              <p:cNvSpPr/>
              <p:nvPr/>
            </p:nvSpPr>
            <p:spPr>
              <a:xfrm rot="18900000">
                <a:off x="816252" y="5200660"/>
                <a:ext cx="590225" cy="31810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en-US" altLang="zh-CN"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90%</a:t>
                </a:r>
                <a:endParaRPr lang="zh-CN" altLang="en-US" sz="1465"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69" name="矩形 68"/>
            <p:cNvSpPr/>
            <p:nvPr/>
          </p:nvSpPr>
          <p:spPr>
            <a:xfrm rot="18900000">
              <a:off x="6206656" y="5433865"/>
              <a:ext cx="800219" cy="33855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zh-CN" altLang="en-US" sz="1600" b="1"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四季度</a:t>
              </a:r>
            </a:p>
          </p:txBody>
        </p:sp>
        <p:sp>
          <p:nvSpPr>
            <p:cNvPr id="79" name="KSO_Shape"/>
            <p:cNvSpPr/>
            <p:nvPr/>
          </p:nvSpPr>
          <p:spPr bwMode="auto">
            <a:xfrm>
              <a:off x="5913305" y="5835542"/>
              <a:ext cx="405678" cy="402296"/>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tx1">
                <a:lumMod val="65000"/>
                <a:lumOff val="35000"/>
              </a:schemeClr>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2400">
                <a:solidFill>
                  <a:srgbClr val="FFFFFF"/>
                </a:solidFill>
                <a:latin typeface="微软雅黑" panose="020B0503020204020204" pitchFamily="34" charset="-122"/>
                <a:ea typeface="微软雅黑" panose="020B0503020204020204" pitchFamily="34" charset="-122"/>
              </a:endParaRPr>
            </a:p>
          </p:txBody>
        </p:sp>
      </p:grpSp>
      <p:sp>
        <p:nvSpPr>
          <p:cNvPr id="80" name="MH_SubTitle_1"/>
          <p:cNvSpPr txBox="1">
            <a:spLocks noChangeArrowheads="1"/>
          </p:cNvSpPr>
          <p:nvPr>
            <p:custDataLst>
              <p:tags r:id="rId3"/>
            </p:custDataLst>
          </p:nvPr>
        </p:nvSpPr>
        <p:spPr bwMode="auto">
          <a:xfrm>
            <a:off x="6596017" y="1310601"/>
            <a:ext cx="3114915"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60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600" dirty="0">
              <a:solidFill>
                <a:schemeClr val="tx1">
                  <a:lumMod val="65000"/>
                  <a:lumOff val="35000"/>
                </a:schemeClr>
              </a:solidFill>
              <a:latin typeface="微软雅黑" panose="020B0503020204020204" pitchFamily="34" charset="-122"/>
            </a:endParaRPr>
          </a:p>
        </p:txBody>
      </p:sp>
      <p:sp>
        <p:nvSpPr>
          <p:cNvPr id="81" name="MH_SubTitle_1"/>
          <p:cNvSpPr txBox="1">
            <a:spLocks noChangeArrowheads="1"/>
          </p:cNvSpPr>
          <p:nvPr>
            <p:custDataLst>
              <p:tags r:id="rId4"/>
            </p:custDataLst>
          </p:nvPr>
        </p:nvSpPr>
        <p:spPr bwMode="auto">
          <a:xfrm>
            <a:off x="8153475" y="2757442"/>
            <a:ext cx="3114915"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60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600" dirty="0">
              <a:solidFill>
                <a:schemeClr val="tx1">
                  <a:lumMod val="65000"/>
                  <a:lumOff val="35000"/>
                </a:schemeClr>
              </a:solidFill>
              <a:latin typeface="微软雅黑" panose="020B0503020204020204" pitchFamily="34" charset="-122"/>
            </a:endParaRPr>
          </a:p>
        </p:txBody>
      </p:sp>
      <p:sp>
        <p:nvSpPr>
          <p:cNvPr id="82" name="MH_SubTitle_1"/>
          <p:cNvSpPr txBox="1">
            <a:spLocks noChangeArrowheads="1"/>
          </p:cNvSpPr>
          <p:nvPr>
            <p:custDataLst>
              <p:tags r:id="rId5"/>
            </p:custDataLst>
          </p:nvPr>
        </p:nvSpPr>
        <p:spPr bwMode="auto">
          <a:xfrm>
            <a:off x="874615" y="3725114"/>
            <a:ext cx="3114915"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600" dirty="0">
                <a:solidFill>
                  <a:schemeClr val="tx1">
                    <a:lumMod val="65000"/>
                    <a:lumOff val="35000"/>
                  </a:schemeClr>
                </a:solidFill>
                <a:latin typeface="微软雅黑" panose="020B0503020204020204" pitchFamily="34" charset="-122"/>
              </a:rPr>
              <a:t>。</a:t>
            </a:r>
            <a:endParaRPr lang="en-US" altLang="zh-CN" sz="1600" dirty="0">
              <a:solidFill>
                <a:schemeClr val="tx1">
                  <a:lumMod val="65000"/>
                  <a:lumOff val="35000"/>
                </a:schemeClr>
              </a:solidFill>
              <a:latin typeface="微软雅黑" panose="020B0503020204020204" pitchFamily="34" charset="-122"/>
            </a:endParaRPr>
          </a:p>
        </p:txBody>
      </p:sp>
      <p:sp>
        <p:nvSpPr>
          <p:cNvPr id="83" name="MH_SubTitle_1"/>
          <p:cNvSpPr txBox="1">
            <a:spLocks noChangeArrowheads="1"/>
          </p:cNvSpPr>
          <p:nvPr>
            <p:custDataLst>
              <p:tags r:id="rId6"/>
            </p:custDataLst>
          </p:nvPr>
        </p:nvSpPr>
        <p:spPr bwMode="auto">
          <a:xfrm>
            <a:off x="2411951" y="5175005"/>
            <a:ext cx="3114915"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60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600" dirty="0">
              <a:solidFill>
                <a:schemeClr val="tx1">
                  <a:lumMod val="65000"/>
                  <a:lumOff val="35000"/>
                </a:schemeClr>
              </a:solidFill>
              <a:latin typeface="微软雅黑" panose="020B0503020204020204" pitchFamily="34" charset="-122"/>
            </a:endParaRPr>
          </a:p>
        </p:txBody>
      </p:sp>
      <p:sp>
        <p:nvSpPr>
          <p:cNvPr id="5" name="标题 4"/>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left)">
                                      <p:cBhvr>
                                        <p:cTn id="11" dur="500"/>
                                        <p:tgtEl>
                                          <p:spTgt spid="7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500"/>
                                        <p:tgtEl>
                                          <p:spTgt spid="7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down)">
                                      <p:cBhvr>
                                        <p:cTn id="19" dur="500"/>
                                        <p:tgtEl>
                                          <p:spTgt spid="47"/>
                                        </p:tgtEl>
                                      </p:cBhvr>
                                    </p:animEffect>
                                  </p:childTnLst>
                                </p:cTn>
                              </p:par>
                              <p:par>
                                <p:cTn id="20" presetID="2" presetClass="entr" presetSubtype="2" decel="100000" fill="hold" grpId="0" nodeType="withEffect">
                                  <p:stCondLst>
                                    <p:cond delay="500"/>
                                  </p:stCondLst>
                                  <p:childTnLst>
                                    <p:set>
                                      <p:cBhvr>
                                        <p:cTn id="21" dur="1" fill="hold">
                                          <p:stCondLst>
                                            <p:cond delay="0"/>
                                          </p:stCondLst>
                                        </p:cTn>
                                        <p:tgtEl>
                                          <p:spTgt spid="80"/>
                                        </p:tgtEl>
                                        <p:attrNameLst>
                                          <p:attrName>style.visibility</p:attrName>
                                        </p:attrNameLst>
                                      </p:cBhvr>
                                      <p:to>
                                        <p:strVal val="visible"/>
                                      </p:to>
                                    </p:set>
                                    <p:anim calcmode="lin" valueType="num">
                                      <p:cBhvr additive="base">
                                        <p:cTn id="22" dur="500" fill="hold"/>
                                        <p:tgtEl>
                                          <p:spTgt spid="80"/>
                                        </p:tgtEl>
                                        <p:attrNameLst>
                                          <p:attrName>ppt_x</p:attrName>
                                        </p:attrNameLst>
                                      </p:cBhvr>
                                      <p:tavLst>
                                        <p:tav tm="0">
                                          <p:val>
                                            <p:strVal val="1+#ppt_w/2"/>
                                          </p:val>
                                        </p:tav>
                                        <p:tav tm="100000">
                                          <p:val>
                                            <p:strVal val="#ppt_x"/>
                                          </p:val>
                                        </p:tav>
                                      </p:tavLst>
                                    </p:anim>
                                    <p:anim calcmode="lin" valueType="num">
                                      <p:cBhvr additive="base">
                                        <p:cTn id="23" dur="500" fill="hold"/>
                                        <p:tgtEl>
                                          <p:spTgt spid="80"/>
                                        </p:tgtEl>
                                        <p:attrNameLst>
                                          <p:attrName>ppt_y</p:attrName>
                                        </p:attrNameLst>
                                      </p:cBhvr>
                                      <p:tavLst>
                                        <p:tav tm="0">
                                          <p:val>
                                            <p:strVal val="#ppt_y"/>
                                          </p:val>
                                        </p:tav>
                                        <p:tav tm="100000">
                                          <p:val>
                                            <p:strVal val="#ppt_y"/>
                                          </p:val>
                                        </p:tav>
                                      </p:tavLst>
                                    </p:anim>
                                  </p:childTnLst>
                                </p:cTn>
                              </p:par>
                              <p:par>
                                <p:cTn id="24" presetID="22" presetClass="entr" presetSubtype="1" fill="hold" nodeType="withEffect">
                                  <p:stCondLst>
                                    <p:cond delay="300"/>
                                  </p:stCondLst>
                                  <p:childTnLst>
                                    <p:set>
                                      <p:cBhvr>
                                        <p:cTn id="25" dur="1" fill="hold">
                                          <p:stCondLst>
                                            <p:cond delay="0"/>
                                          </p:stCondLst>
                                        </p:cTn>
                                        <p:tgtEl>
                                          <p:spTgt spid="56"/>
                                        </p:tgtEl>
                                        <p:attrNameLst>
                                          <p:attrName>style.visibility</p:attrName>
                                        </p:attrNameLst>
                                      </p:cBhvr>
                                      <p:to>
                                        <p:strVal val="visible"/>
                                      </p:to>
                                    </p:set>
                                    <p:animEffect transition="in" filter="wipe(up)">
                                      <p:cBhvr>
                                        <p:cTn id="26" dur="500"/>
                                        <p:tgtEl>
                                          <p:spTgt spid="56"/>
                                        </p:tgtEl>
                                      </p:cBhvr>
                                    </p:animEffect>
                                  </p:childTnLst>
                                </p:cTn>
                              </p:par>
                              <p:par>
                                <p:cTn id="27" presetID="2" presetClass="entr" presetSubtype="8" decel="100000" fill="hold" grpId="0" nodeType="withEffect">
                                  <p:stCondLst>
                                    <p:cond delay="80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500" fill="hold"/>
                                        <p:tgtEl>
                                          <p:spTgt spid="82"/>
                                        </p:tgtEl>
                                        <p:attrNameLst>
                                          <p:attrName>ppt_x</p:attrName>
                                        </p:attrNameLst>
                                      </p:cBhvr>
                                      <p:tavLst>
                                        <p:tav tm="0">
                                          <p:val>
                                            <p:strVal val="0-#ppt_w/2"/>
                                          </p:val>
                                        </p:tav>
                                        <p:tav tm="100000">
                                          <p:val>
                                            <p:strVal val="#ppt_x"/>
                                          </p:val>
                                        </p:tav>
                                      </p:tavLst>
                                    </p:anim>
                                    <p:anim calcmode="lin" valueType="num">
                                      <p:cBhvr additive="base">
                                        <p:cTn id="30" dur="500" fill="hold"/>
                                        <p:tgtEl>
                                          <p:spTgt spid="82"/>
                                        </p:tgtEl>
                                        <p:attrNameLst>
                                          <p:attrName>ppt_y</p:attrName>
                                        </p:attrNameLst>
                                      </p:cBhvr>
                                      <p:tavLst>
                                        <p:tav tm="0">
                                          <p:val>
                                            <p:strVal val="#ppt_y"/>
                                          </p:val>
                                        </p:tav>
                                        <p:tav tm="100000">
                                          <p:val>
                                            <p:strVal val="#ppt_y"/>
                                          </p:val>
                                        </p:tav>
                                      </p:tavLst>
                                    </p:anim>
                                  </p:childTnLst>
                                </p:cTn>
                              </p:par>
                              <p:par>
                                <p:cTn id="31" presetID="22" presetClass="entr" presetSubtype="4" fill="hold" nodeType="withEffect">
                                  <p:stCondLst>
                                    <p:cond delay="600"/>
                                  </p:stCondLst>
                                  <p:childTnLst>
                                    <p:set>
                                      <p:cBhvr>
                                        <p:cTn id="32" dur="1" fill="hold">
                                          <p:stCondLst>
                                            <p:cond delay="0"/>
                                          </p:stCondLst>
                                        </p:cTn>
                                        <p:tgtEl>
                                          <p:spTgt spid="3"/>
                                        </p:tgtEl>
                                        <p:attrNameLst>
                                          <p:attrName>style.visibility</p:attrName>
                                        </p:attrNameLst>
                                      </p:cBhvr>
                                      <p:to>
                                        <p:strVal val="visible"/>
                                      </p:to>
                                    </p:set>
                                    <p:animEffect transition="in" filter="wipe(down)">
                                      <p:cBhvr>
                                        <p:cTn id="33" dur="500"/>
                                        <p:tgtEl>
                                          <p:spTgt spid="3"/>
                                        </p:tgtEl>
                                      </p:cBhvr>
                                    </p:animEffect>
                                  </p:childTnLst>
                                </p:cTn>
                              </p:par>
                              <p:par>
                                <p:cTn id="34" presetID="2" presetClass="entr" presetSubtype="2" decel="100000" fill="hold" grpId="0" nodeType="withEffect">
                                  <p:stCondLst>
                                    <p:cond delay="110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1+#ppt_w/2"/>
                                          </p:val>
                                        </p:tav>
                                        <p:tav tm="100000">
                                          <p:val>
                                            <p:strVal val="#ppt_x"/>
                                          </p:val>
                                        </p:tav>
                                      </p:tavLst>
                                    </p:anim>
                                    <p:anim calcmode="lin" valueType="num">
                                      <p:cBhvr additive="base">
                                        <p:cTn id="37" dur="500" fill="hold"/>
                                        <p:tgtEl>
                                          <p:spTgt spid="81"/>
                                        </p:tgtEl>
                                        <p:attrNameLst>
                                          <p:attrName>ppt_y</p:attrName>
                                        </p:attrNameLst>
                                      </p:cBhvr>
                                      <p:tavLst>
                                        <p:tav tm="0">
                                          <p:val>
                                            <p:strVal val="#ppt_y"/>
                                          </p:val>
                                        </p:tav>
                                        <p:tav tm="100000">
                                          <p:val>
                                            <p:strVal val="#ppt_y"/>
                                          </p:val>
                                        </p:tav>
                                      </p:tavLst>
                                    </p:anim>
                                  </p:childTnLst>
                                </p:cTn>
                              </p:par>
                              <p:par>
                                <p:cTn id="38" presetID="22" presetClass="entr" presetSubtype="1" fill="hold" nodeType="withEffect">
                                  <p:stCondLst>
                                    <p:cond delay="800"/>
                                  </p:stCondLst>
                                  <p:childTnLst>
                                    <p:set>
                                      <p:cBhvr>
                                        <p:cTn id="39" dur="1" fill="hold">
                                          <p:stCondLst>
                                            <p:cond delay="0"/>
                                          </p:stCondLst>
                                        </p:cTn>
                                        <p:tgtEl>
                                          <p:spTgt spid="4"/>
                                        </p:tgtEl>
                                        <p:attrNameLst>
                                          <p:attrName>style.visibility</p:attrName>
                                        </p:attrNameLst>
                                      </p:cBhvr>
                                      <p:to>
                                        <p:strVal val="visible"/>
                                      </p:to>
                                    </p:set>
                                    <p:animEffect transition="in" filter="wipe(up)">
                                      <p:cBhvr>
                                        <p:cTn id="40" dur="500"/>
                                        <p:tgtEl>
                                          <p:spTgt spid="4"/>
                                        </p:tgtEl>
                                      </p:cBhvr>
                                    </p:animEffect>
                                  </p:childTnLst>
                                </p:cTn>
                              </p:par>
                              <p:par>
                                <p:cTn id="41" presetID="2" presetClass="entr" presetSubtype="8" decel="100000" fill="hold" grpId="0" nodeType="withEffect">
                                  <p:stCondLst>
                                    <p:cond delay="1300"/>
                                  </p:stCondLst>
                                  <p:childTnLst>
                                    <p:set>
                                      <p:cBhvr>
                                        <p:cTn id="42" dur="1" fill="hold">
                                          <p:stCondLst>
                                            <p:cond delay="0"/>
                                          </p:stCondLst>
                                        </p:cTn>
                                        <p:tgtEl>
                                          <p:spTgt spid="83"/>
                                        </p:tgtEl>
                                        <p:attrNameLst>
                                          <p:attrName>style.visibility</p:attrName>
                                        </p:attrNameLst>
                                      </p:cBhvr>
                                      <p:to>
                                        <p:strVal val="visible"/>
                                      </p:to>
                                    </p:set>
                                    <p:anim calcmode="lin" valueType="num">
                                      <p:cBhvr additive="base">
                                        <p:cTn id="43" dur="500" fill="hold"/>
                                        <p:tgtEl>
                                          <p:spTgt spid="83"/>
                                        </p:tgtEl>
                                        <p:attrNameLst>
                                          <p:attrName>ppt_x</p:attrName>
                                        </p:attrNameLst>
                                      </p:cBhvr>
                                      <p:tavLst>
                                        <p:tav tm="0">
                                          <p:val>
                                            <p:strVal val="0-#ppt_w/2"/>
                                          </p:val>
                                        </p:tav>
                                        <p:tav tm="100000">
                                          <p:val>
                                            <p:strVal val="#ppt_x"/>
                                          </p:val>
                                        </p:tav>
                                      </p:tavLst>
                                    </p:anim>
                                    <p:anim calcmode="lin" valueType="num">
                                      <p:cBhvr additive="base">
                                        <p:cTn id="44"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80" grpId="0"/>
      <p:bldP spid="81" grpId="0"/>
      <p:bldP spid="82" grpId="0"/>
      <p:bldP spid="8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3"/>
          <p:cNvGrpSpPr/>
          <p:nvPr/>
        </p:nvGrpSpPr>
        <p:grpSpPr bwMode="auto">
          <a:xfrm>
            <a:off x="9400447" y="2991809"/>
            <a:ext cx="1981716" cy="1623483"/>
            <a:chOff x="7647017" y="2699415"/>
            <a:chExt cx="2617944" cy="2145185"/>
          </a:xfrm>
        </p:grpSpPr>
        <p:sp>
          <p:nvSpPr>
            <p:cNvPr id="37"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defRPr/>
              </a:pP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sp>
          <p:nvSpPr>
            <p:cNvPr id="38" name="Oval 19"/>
            <p:cNvSpPr>
              <a:spLocks noChangeArrowheads="1"/>
            </p:cNvSpPr>
            <p:nvPr/>
          </p:nvSpPr>
          <p:spPr bwMode="auto">
            <a:xfrm>
              <a:off x="8011516" y="2699415"/>
              <a:ext cx="1931237" cy="1931674"/>
            </a:xfrm>
            <a:prstGeom prst="ellipse">
              <a:avLst/>
            </a:prstGeom>
            <a:gradFill>
              <a:gsLst>
                <a:gs pos="0">
                  <a:schemeClr val="accent5">
                    <a:lumMod val="75000"/>
                  </a:schemeClr>
                </a:gs>
                <a:gs pos="100000">
                  <a:schemeClr val="accent5"/>
                </a:gs>
              </a:gsLst>
              <a:lin ang="5400000" scaled="0"/>
            </a:gradFill>
            <a:ln w="25400">
              <a:gradFill>
                <a:gsLst>
                  <a:gs pos="0">
                    <a:schemeClr val="accent5"/>
                  </a:gs>
                  <a:gs pos="100000">
                    <a:schemeClr val="accent5">
                      <a:lumMod val="75000"/>
                    </a:schemeClr>
                  </a:gs>
                </a:gsLst>
                <a:lin ang="5400000" scaled="0"/>
              </a:gradFill>
              <a:round/>
            </a:ln>
            <a:effectLst>
              <a:outerShdw blurRad="228600" dist="228600" dir="5400000" algn="tr" rotWithShape="0">
                <a:prstClr val="black">
                  <a:alpha val="30000"/>
                </a:prstClr>
              </a:outerShdw>
            </a:effectLst>
          </p:spPr>
          <p:txBody>
            <a:bodyPr wrap="none" anchor="ctr"/>
            <a:lstStyle/>
            <a:p>
              <a:pPr>
                <a:defRPr/>
              </a:pP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grpSp>
      <p:sp>
        <p:nvSpPr>
          <p:cNvPr id="39" name="AutoShape 7"/>
          <p:cNvSpPr>
            <a:spLocks noChangeArrowheads="1"/>
          </p:cNvSpPr>
          <p:nvPr/>
        </p:nvSpPr>
        <p:spPr bwMode="auto">
          <a:xfrm>
            <a:off x="1135888" y="3183007"/>
            <a:ext cx="7890870" cy="1079500"/>
          </a:xfrm>
          <a:prstGeom prst="homePlate">
            <a:avLst>
              <a:gd name="adj" fmla="val 40030"/>
            </a:avLst>
          </a:prstGeom>
          <a:gradFill>
            <a:gsLst>
              <a:gs pos="0">
                <a:schemeClr val="bg1">
                  <a:lumMod val="85000"/>
                </a:schemeClr>
              </a:gs>
              <a:gs pos="100000">
                <a:schemeClr val="bg1"/>
              </a:gs>
            </a:gsLst>
            <a:lin ang="5400000" scaled="0"/>
          </a:gradFill>
          <a:ln w="19050">
            <a:gradFill>
              <a:gsLst>
                <a:gs pos="0">
                  <a:schemeClr val="bg1"/>
                </a:gs>
                <a:gs pos="100000">
                  <a:schemeClr val="bg1">
                    <a:lumMod val="85000"/>
                  </a:schemeClr>
                </a:gs>
              </a:gsLst>
              <a:lin ang="5400000" scaled="0"/>
            </a:gradFill>
            <a:miter lim="800000"/>
          </a:ln>
          <a:effectLst>
            <a:outerShdw blurRad="228600" dist="228600" dir="5400000" algn="tr" rotWithShape="0">
              <a:prstClr val="black">
                <a:alpha val="40000"/>
              </a:prstClr>
            </a:outerShdw>
          </a:effectLst>
        </p:spPr>
        <p:txBody>
          <a:bodyPr wrap="none" anchor="ctr"/>
          <a:lstStyle/>
          <a:p>
            <a:pPr marL="476250" indent="-476250">
              <a:lnSpc>
                <a:spcPct val="120000"/>
              </a:lnSpc>
              <a:defRPr/>
            </a:pPr>
            <a:endParaRPr lang="zh-CN" altLang="en-US" sz="1600" kern="0" dirty="0">
              <a:solidFill>
                <a:srgbClr val="0070C0"/>
              </a:solidFill>
              <a:latin typeface="微软雅黑" panose="020B0503020204020204" pitchFamily="34" charset="-122"/>
              <a:ea typeface="微软雅黑" panose="020B0503020204020204" pitchFamily="34" charset="-122"/>
            </a:endParaRPr>
          </a:p>
        </p:txBody>
      </p:sp>
      <p:sp>
        <p:nvSpPr>
          <p:cNvPr id="40" name="AutoShape 8"/>
          <p:cNvSpPr>
            <a:spLocks noChangeArrowheads="1"/>
          </p:cNvSpPr>
          <p:nvPr/>
        </p:nvSpPr>
        <p:spPr bwMode="auto">
          <a:xfrm>
            <a:off x="6455399" y="3183008"/>
            <a:ext cx="671158" cy="1079501"/>
          </a:xfrm>
          <a:prstGeom prst="chevron">
            <a:avLst>
              <a:gd name="adj" fmla="val 55472"/>
            </a:avLst>
          </a:prstGeom>
          <a:gradFill>
            <a:gsLst>
              <a:gs pos="0">
                <a:schemeClr val="accent2">
                  <a:lumMod val="75000"/>
                </a:schemeClr>
              </a:gs>
              <a:gs pos="100000">
                <a:schemeClr val="accent2"/>
              </a:gs>
            </a:gsLst>
            <a:lin ang="5400000" scaled="0"/>
          </a:gradFill>
          <a:ln w="15875">
            <a:gradFill>
              <a:gsLst>
                <a:gs pos="0">
                  <a:schemeClr val="accent2"/>
                </a:gs>
                <a:gs pos="100000">
                  <a:schemeClr val="accent2">
                    <a:lumMod val="75000"/>
                  </a:schemeClr>
                </a:gs>
              </a:gsLst>
              <a:lin ang="5400000" scaled="0"/>
            </a:gradFill>
            <a:miter lim="800000"/>
          </a:ln>
          <a:effectLst>
            <a:outerShdw blurRad="228600" dist="228600" dir="5400000" algn="t" rotWithShape="0">
              <a:prstClr val="black">
                <a:alpha val="30000"/>
              </a:prstClr>
            </a:outerShdw>
          </a:effectLst>
        </p:spPr>
        <p:txBody>
          <a:bodyPr wrap="none" anchor="ctr"/>
          <a:lstStyle/>
          <a:p>
            <a:pPr>
              <a:defRPr/>
            </a:pPr>
            <a:endParaRPr lang="zh-CN" altLang="en-US" sz="2400" kern="0" dirty="0">
              <a:solidFill>
                <a:srgbClr val="0070C0"/>
              </a:solidFill>
              <a:latin typeface="微软雅黑" panose="020B0503020204020204" pitchFamily="34" charset="-122"/>
              <a:ea typeface="微软雅黑" panose="020B0503020204020204" pitchFamily="34" charset="-122"/>
            </a:endParaRPr>
          </a:p>
        </p:txBody>
      </p:sp>
      <p:sp>
        <p:nvSpPr>
          <p:cNvPr id="43" name="AutoShape 8"/>
          <p:cNvSpPr>
            <a:spLocks noChangeArrowheads="1"/>
          </p:cNvSpPr>
          <p:nvPr/>
        </p:nvSpPr>
        <p:spPr bwMode="auto">
          <a:xfrm>
            <a:off x="4354643" y="3173502"/>
            <a:ext cx="669041" cy="1089007"/>
          </a:xfrm>
          <a:prstGeom prst="chevron">
            <a:avLst>
              <a:gd name="adj" fmla="val 55472"/>
            </a:avLst>
          </a:prstGeom>
          <a:gradFill>
            <a:gsLst>
              <a:gs pos="0">
                <a:schemeClr val="accent3">
                  <a:lumMod val="75000"/>
                </a:schemeClr>
              </a:gs>
              <a:gs pos="100000">
                <a:schemeClr val="accent3"/>
              </a:gs>
            </a:gsLst>
            <a:lin ang="5400000" scaled="0"/>
          </a:gradFill>
          <a:ln w="15875">
            <a:gradFill>
              <a:gsLst>
                <a:gs pos="0">
                  <a:schemeClr val="accent3"/>
                </a:gs>
                <a:gs pos="100000">
                  <a:schemeClr val="accent3">
                    <a:lumMod val="75000"/>
                  </a:schemeClr>
                </a:gs>
              </a:gsLst>
              <a:lin ang="5400000" scaled="0"/>
            </a:gradFill>
            <a:miter lim="800000"/>
          </a:ln>
          <a:effectLst>
            <a:outerShdw blurRad="228600" dist="228600" dir="5400000" algn="t" rotWithShape="0">
              <a:prstClr val="black">
                <a:alpha val="30000"/>
              </a:prstClr>
            </a:outerShdw>
          </a:effectLst>
        </p:spPr>
        <p:txBody>
          <a:bodyPr wrap="none" anchor="ctr"/>
          <a:lstStyle/>
          <a:p>
            <a:pPr>
              <a:defRPr/>
            </a:pPr>
            <a:endParaRPr lang="zh-CN" altLang="en-US" sz="2400" kern="0" dirty="0">
              <a:solidFill>
                <a:srgbClr val="0070C0"/>
              </a:solidFill>
              <a:latin typeface="微软雅黑" panose="020B0503020204020204" pitchFamily="34" charset="-122"/>
              <a:ea typeface="微软雅黑" panose="020B0503020204020204" pitchFamily="34" charset="-122"/>
            </a:endParaRPr>
          </a:p>
        </p:txBody>
      </p:sp>
      <p:sp>
        <p:nvSpPr>
          <p:cNvPr id="45" name="AutoShape 8"/>
          <p:cNvSpPr>
            <a:spLocks noChangeArrowheads="1"/>
          </p:cNvSpPr>
          <p:nvPr/>
        </p:nvSpPr>
        <p:spPr bwMode="auto">
          <a:xfrm>
            <a:off x="2240016" y="3183007"/>
            <a:ext cx="671159" cy="1079500"/>
          </a:xfrm>
          <a:prstGeom prst="chevron">
            <a:avLst>
              <a:gd name="adj" fmla="val 55472"/>
            </a:avLst>
          </a:prstGeom>
          <a:gradFill>
            <a:gsLst>
              <a:gs pos="0">
                <a:schemeClr val="accent1">
                  <a:lumMod val="75000"/>
                </a:schemeClr>
              </a:gs>
              <a:gs pos="100000">
                <a:schemeClr val="accent1"/>
              </a:gs>
            </a:gsLst>
            <a:lin ang="5400000" scaled="0"/>
          </a:gradFill>
          <a:ln w="15875">
            <a:gradFill>
              <a:gsLst>
                <a:gs pos="0">
                  <a:schemeClr val="accent1"/>
                </a:gs>
                <a:gs pos="100000">
                  <a:schemeClr val="accent1">
                    <a:lumMod val="75000"/>
                  </a:schemeClr>
                </a:gs>
              </a:gsLst>
              <a:lin ang="5400000" scaled="0"/>
            </a:gradFill>
            <a:miter lim="800000"/>
          </a:ln>
          <a:effectLst>
            <a:outerShdw blurRad="228600" dist="228600" dir="5400000" algn="t" rotWithShape="0">
              <a:prstClr val="black">
                <a:alpha val="30000"/>
              </a:prstClr>
            </a:outerShdw>
          </a:effectLst>
        </p:spPr>
        <p:txBody>
          <a:bodyPr wrap="none" anchor="ctr"/>
          <a:lstStyle/>
          <a:p>
            <a:pPr>
              <a:defRPr/>
            </a:pPr>
            <a:endParaRPr lang="zh-CN" altLang="en-US" sz="2400" kern="0" dirty="0">
              <a:solidFill>
                <a:srgbClr val="0070C0"/>
              </a:solidFill>
              <a:latin typeface="微软雅黑" panose="020B0503020204020204" pitchFamily="34" charset="-122"/>
              <a:ea typeface="微软雅黑" panose="020B0503020204020204" pitchFamily="34" charset="-122"/>
            </a:endParaRPr>
          </a:p>
        </p:txBody>
      </p:sp>
      <p:sp>
        <p:nvSpPr>
          <p:cNvPr id="48" name="AutoShape 8"/>
          <p:cNvSpPr>
            <a:spLocks noChangeArrowheads="1"/>
          </p:cNvSpPr>
          <p:nvPr/>
        </p:nvSpPr>
        <p:spPr bwMode="auto">
          <a:xfrm>
            <a:off x="8549326" y="3183006"/>
            <a:ext cx="669041" cy="1079503"/>
          </a:xfrm>
          <a:prstGeom prst="chevron">
            <a:avLst>
              <a:gd name="adj" fmla="val 55472"/>
            </a:avLst>
          </a:prstGeom>
          <a:gradFill>
            <a:gsLst>
              <a:gs pos="0">
                <a:schemeClr val="accent5">
                  <a:lumMod val="75000"/>
                </a:schemeClr>
              </a:gs>
              <a:gs pos="100000">
                <a:schemeClr val="accent5"/>
              </a:gs>
            </a:gsLst>
            <a:lin ang="5400000" scaled="0"/>
          </a:gradFill>
          <a:ln w="15875">
            <a:gradFill>
              <a:gsLst>
                <a:gs pos="0">
                  <a:schemeClr val="accent5"/>
                </a:gs>
                <a:gs pos="100000">
                  <a:schemeClr val="accent5">
                    <a:lumMod val="75000"/>
                  </a:schemeClr>
                </a:gs>
              </a:gsLst>
              <a:lin ang="5400000" scaled="0"/>
            </a:gradFill>
            <a:miter lim="800000"/>
          </a:ln>
          <a:effectLst>
            <a:outerShdw blurRad="228600" dist="228600" dir="5400000" algn="t" rotWithShape="0">
              <a:prstClr val="black">
                <a:alpha val="30000"/>
              </a:prstClr>
            </a:outerShdw>
          </a:effectLst>
        </p:spPr>
        <p:txBody>
          <a:bodyPr wrap="none" anchor="ctr"/>
          <a:lstStyle/>
          <a:p>
            <a:pPr>
              <a:defRPr/>
            </a:pPr>
            <a:endParaRPr lang="zh-CN" altLang="en-US" sz="2400" kern="0" dirty="0">
              <a:solidFill>
                <a:srgbClr val="0070C0"/>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156099" y="3552727"/>
            <a:ext cx="941528" cy="461665"/>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2400" b="1" i="1" dirty="0">
                <a:solidFill>
                  <a:schemeClr val="accent1">
                    <a:lumMod val="75000"/>
                  </a:schemeClr>
                </a:solidFill>
                <a:latin typeface="微软雅黑" panose="020B0503020204020204" pitchFamily="34" charset="-122"/>
                <a:ea typeface="微软雅黑" panose="020B0503020204020204" pitchFamily="34" charset="-122"/>
              </a:rPr>
              <a:t>2014</a:t>
            </a:r>
            <a:endParaRPr lang="zh-CN" altLang="en-US" sz="2400" b="1" i="1"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3245697" y="3552727"/>
            <a:ext cx="941283" cy="461665"/>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2400" b="1" i="1" dirty="0" smtClean="0">
                <a:solidFill>
                  <a:schemeClr val="accent3">
                    <a:lumMod val="75000"/>
                  </a:schemeClr>
                </a:solidFill>
                <a:latin typeface="微软雅黑" panose="020B0503020204020204" pitchFamily="34" charset="-122"/>
                <a:ea typeface="微软雅黑" panose="020B0503020204020204" pitchFamily="34" charset="-122"/>
              </a:rPr>
              <a:t>2018</a:t>
            </a:r>
            <a:endParaRPr lang="zh-CN" altLang="en-US" sz="2400" b="1" i="1" dirty="0">
              <a:solidFill>
                <a:schemeClr val="accent3">
                  <a:lumMod val="75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5352328" y="3552727"/>
            <a:ext cx="941283" cy="461665"/>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2400" b="1" i="1" dirty="0" smtClean="0">
                <a:solidFill>
                  <a:schemeClr val="accent2">
                    <a:lumMod val="75000"/>
                  </a:schemeClr>
                </a:solidFill>
                <a:latin typeface="微软雅黑" panose="020B0503020204020204" pitchFamily="34" charset="-122"/>
                <a:ea typeface="微软雅黑" panose="020B0503020204020204" pitchFamily="34" charset="-122"/>
              </a:rPr>
              <a:t>2020</a:t>
            </a:r>
            <a:endParaRPr lang="zh-CN" altLang="en-US" sz="2400" b="1" i="1" dirty="0">
              <a:solidFill>
                <a:schemeClr val="accent2">
                  <a:lumMod val="7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7458960" y="3552727"/>
            <a:ext cx="941283" cy="461665"/>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2400" b="1" i="1" dirty="0" smtClean="0">
                <a:solidFill>
                  <a:schemeClr val="accent5">
                    <a:lumMod val="75000"/>
                  </a:schemeClr>
                </a:solidFill>
                <a:latin typeface="微软雅黑" panose="020B0503020204020204" pitchFamily="34" charset="-122"/>
                <a:ea typeface="微软雅黑" panose="020B0503020204020204" pitchFamily="34" charset="-122"/>
              </a:rPr>
              <a:t>2022</a:t>
            </a:r>
            <a:endParaRPr lang="zh-CN" altLang="en-US" sz="2400" b="1" i="1" dirty="0">
              <a:solidFill>
                <a:schemeClr val="accent5">
                  <a:lumMod val="75000"/>
                </a:schemeClr>
              </a:solidFill>
              <a:latin typeface="微软雅黑" panose="020B0503020204020204" pitchFamily="34" charset="-122"/>
              <a:ea typeface="微软雅黑" panose="020B0503020204020204" pitchFamily="34" charset="-122"/>
            </a:endParaRPr>
          </a:p>
        </p:txBody>
      </p:sp>
      <p:grpSp>
        <p:nvGrpSpPr>
          <p:cNvPr id="60" name="组合 13"/>
          <p:cNvGrpSpPr/>
          <p:nvPr/>
        </p:nvGrpSpPr>
        <p:grpSpPr bwMode="auto">
          <a:xfrm>
            <a:off x="1448177" y="4130576"/>
            <a:ext cx="3226640" cy="1777378"/>
            <a:chOff x="941884" y="3983470"/>
            <a:chExt cx="1925931" cy="1507216"/>
          </a:xfrm>
        </p:grpSpPr>
        <p:cxnSp>
          <p:nvCxnSpPr>
            <p:cNvPr id="65" name="直接连接符 23"/>
            <p:cNvCxnSpPr>
              <a:cxnSpLocks noChangeShapeType="1"/>
            </p:cNvCxnSpPr>
            <p:nvPr/>
          </p:nvCxnSpPr>
          <p:spPr bwMode="auto">
            <a:xfrm>
              <a:off x="941884" y="3983470"/>
              <a:ext cx="0" cy="1358533"/>
            </a:xfrm>
            <a:prstGeom prst="line">
              <a:avLst/>
            </a:prstGeom>
            <a:noFill/>
            <a:ln w="9525" algn="ctr">
              <a:solidFill>
                <a:schemeClr val="accent1">
                  <a:lumMod val="75000"/>
                </a:schemeClr>
              </a:solidFill>
              <a:round/>
              <a:headEnd type="oval" w="med" len="med"/>
              <a:tailEnd type="oval" w="med" len="med"/>
            </a:ln>
            <a:extLst>
              <a:ext uri="{909E8E84-426E-40DD-AFC4-6F175D3DCCD1}">
                <a14:hiddenFill xmlns:a14="http://schemas.microsoft.com/office/drawing/2010/main">
                  <a:noFill/>
                </a14:hiddenFill>
              </a:ext>
            </a:extLst>
          </p:spPr>
        </p:cxnSp>
        <p:sp>
          <p:nvSpPr>
            <p:cNvPr id="66" name="TextBox 65"/>
            <p:cNvSpPr txBox="1"/>
            <p:nvPr/>
          </p:nvSpPr>
          <p:spPr>
            <a:xfrm>
              <a:off x="941884" y="4394509"/>
              <a:ext cx="1925931" cy="1096177"/>
            </a:xfrm>
            <a:prstGeom prst="rect">
              <a:avLst/>
            </a:prstGeom>
            <a:noFill/>
          </p:spPr>
          <p:txBody>
            <a:bodyPr>
              <a:spAutoFit/>
            </a:bodyPr>
            <a:lstStyle/>
            <a:p>
              <a:pPr>
                <a:lnSpc>
                  <a:spcPct val="150000"/>
                </a:lnSpc>
                <a:defRPr/>
              </a:pPr>
              <a:r>
                <a:rPr lang="zh-CN" altLang="en-US" sz="2400" b="1" kern="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endParaRPr lang="en-US" altLang="zh-CN" sz="2400" b="1" kern="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p:txBody>
        </p:sp>
      </p:grpSp>
      <p:grpSp>
        <p:nvGrpSpPr>
          <p:cNvPr id="70" name="组合 14"/>
          <p:cNvGrpSpPr/>
          <p:nvPr/>
        </p:nvGrpSpPr>
        <p:grpSpPr bwMode="auto">
          <a:xfrm>
            <a:off x="3556926" y="1692178"/>
            <a:ext cx="3048794" cy="1773767"/>
            <a:chOff x="2293144" y="1916832"/>
            <a:chExt cx="1925931" cy="1502549"/>
          </a:xfrm>
        </p:grpSpPr>
        <p:cxnSp>
          <p:nvCxnSpPr>
            <p:cNvPr id="74" name="直接连接符 21"/>
            <p:cNvCxnSpPr>
              <a:cxnSpLocks noChangeShapeType="1"/>
            </p:cNvCxnSpPr>
            <p:nvPr/>
          </p:nvCxnSpPr>
          <p:spPr bwMode="auto">
            <a:xfrm>
              <a:off x="2293144" y="2060848"/>
              <a:ext cx="0" cy="1358533"/>
            </a:xfrm>
            <a:prstGeom prst="line">
              <a:avLst/>
            </a:prstGeom>
            <a:noFill/>
            <a:ln w="9525" algn="ctr">
              <a:solidFill>
                <a:schemeClr val="accent3">
                  <a:lumMod val="75000"/>
                </a:schemeClr>
              </a:solidFill>
              <a:round/>
              <a:headEnd type="oval" w="med" len="med"/>
              <a:tailEnd type="oval" w="med" len="med"/>
            </a:ln>
            <a:extLst>
              <a:ext uri="{909E8E84-426E-40DD-AFC4-6F175D3DCCD1}">
                <a14:hiddenFill xmlns:a14="http://schemas.microsoft.com/office/drawing/2010/main">
                  <a:noFill/>
                </a14:hiddenFill>
              </a:ext>
            </a:extLst>
          </p:spPr>
        </p:cxnSp>
        <p:sp>
          <p:nvSpPr>
            <p:cNvPr id="76" name="TextBox 75"/>
            <p:cNvSpPr txBox="1"/>
            <p:nvPr/>
          </p:nvSpPr>
          <p:spPr>
            <a:xfrm>
              <a:off x="2293144" y="1916832"/>
              <a:ext cx="1925931" cy="1095007"/>
            </a:xfrm>
            <a:prstGeom prst="rect">
              <a:avLst/>
            </a:prstGeom>
            <a:noFill/>
          </p:spPr>
          <p:txBody>
            <a:bodyPr>
              <a:spAutoFit/>
            </a:bodyPr>
            <a:lstStyle/>
            <a:p>
              <a:pPr>
                <a:lnSpc>
                  <a:spcPct val="150000"/>
                </a:lnSpc>
                <a:defRPr/>
              </a:pPr>
              <a:r>
                <a:rPr lang="zh-CN" altLang="en-US" sz="2400" b="1" kern="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endParaRPr lang="en-US" altLang="zh-CN" sz="2400" b="1" kern="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p:txBody>
        </p:sp>
      </p:grpSp>
      <p:grpSp>
        <p:nvGrpSpPr>
          <p:cNvPr id="84" name="组合 15"/>
          <p:cNvGrpSpPr/>
          <p:nvPr/>
        </p:nvGrpSpPr>
        <p:grpSpPr bwMode="auto">
          <a:xfrm>
            <a:off x="5621216" y="4155978"/>
            <a:ext cx="2813782" cy="1779495"/>
            <a:chOff x="3641104" y="3980384"/>
            <a:chExt cx="1925931" cy="1507496"/>
          </a:xfrm>
        </p:grpSpPr>
        <p:cxnSp>
          <p:nvCxnSpPr>
            <p:cNvPr id="85" name="直接连接符 19"/>
            <p:cNvCxnSpPr>
              <a:cxnSpLocks noChangeShapeType="1"/>
            </p:cNvCxnSpPr>
            <p:nvPr/>
          </p:nvCxnSpPr>
          <p:spPr bwMode="auto">
            <a:xfrm>
              <a:off x="3648596" y="3980384"/>
              <a:ext cx="0" cy="1358533"/>
            </a:xfrm>
            <a:prstGeom prst="line">
              <a:avLst/>
            </a:prstGeom>
            <a:noFill/>
            <a:ln w="9525" algn="ctr">
              <a:solidFill>
                <a:schemeClr val="accent2">
                  <a:lumMod val="75000"/>
                </a:schemeClr>
              </a:solidFill>
              <a:round/>
              <a:headEnd type="oval" w="med" len="med"/>
              <a:tailEnd type="oval" w="med" len="med"/>
            </a:ln>
            <a:extLst>
              <a:ext uri="{909E8E84-426E-40DD-AFC4-6F175D3DCCD1}">
                <a14:hiddenFill xmlns:a14="http://schemas.microsoft.com/office/drawing/2010/main">
                  <a:noFill/>
                </a14:hiddenFill>
              </a:ext>
            </a:extLst>
          </p:spPr>
        </p:cxnSp>
        <p:sp>
          <p:nvSpPr>
            <p:cNvPr id="86" name="TextBox 85"/>
            <p:cNvSpPr txBox="1"/>
            <p:nvPr/>
          </p:nvSpPr>
          <p:spPr>
            <a:xfrm>
              <a:off x="3641104" y="4392804"/>
              <a:ext cx="1925931" cy="1095076"/>
            </a:xfrm>
            <a:prstGeom prst="rect">
              <a:avLst/>
            </a:prstGeom>
            <a:noFill/>
          </p:spPr>
          <p:txBody>
            <a:bodyPr>
              <a:spAutoFit/>
            </a:bodyPr>
            <a:lstStyle/>
            <a:p>
              <a:pPr>
                <a:lnSpc>
                  <a:spcPct val="150000"/>
                </a:lnSpc>
                <a:defRPr/>
              </a:pPr>
              <a:r>
                <a:rPr lang="zh-CN" altLang="en-US" sz="2400" b="1" kern="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endParaRPr lang="en-US" altLang="zh-CN" sz="2400" b="1" kern="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p:txBody>
        </p:sp>
      </p:grpSp>
      <p:grpSp>
        <p:nvGrpSpPr>
          <p:cNvPr id="87" name="组合 16"/>
          <p:cNvGrpSpPr/>
          <p:nvPr/>
        </p:nvGrpSpPr>
        <p:grpSpPr bwMode="auto">
          <a:xfrm>
            <a:off x="7765955" y="1692178"/>
            <a:ext cx="2904823" cy="1773767"/>
            <a:chOff x="5044092" y="1916832"/>
            <a:chExt cx="1925931" cy="1502549"/>
          </a:xfrm>
        </p:grpSpPr>
        <p:cxnSp>
          <p:nvCxnSpPr>
            <p:cNvPr id="88" name="直接连接符 17"/>
            <p:cNvCxnSpPr>
              <a:cxnSpLocks noChangeShapeType="1"/>
            </p:cNvCxnSpPr>
            <p:nvPr/>
          </p:nvCxnSpPr>
          <p:spPr bwMode="auto">
            <a:xfrm>
              <a:off x="5044092" y="2060848"/>
              <a:ext cx="0" cy="1358533"/>
            </a:xfrm>
            <a:prstGeom prst="line">
              <a:avLst/>
            </a:prstGeom>
            <a:noFill/>
            <a:ln w="9525" algn="ctr">
              <a:solidFill>
                <a:schemeClr val="accent5">
                  <a:lumMod val="75000"/>
                </a:schemeClr>
              </a:solidFill>
              <a:round/>
              <a:headEnd type="oval" w="med" len="med"/>
              <a:tailEnd type="oval" w="med" len="med"/>
            </a:ln>
            <a:extLst>
              <a:ext uri="{909E8E84-426E-40DD-AFC4-6F175D3DCCD1}">
                <a14:hiddenFill xmlns:a14="http://schemas.microsoft.com/office/drawing/2010/main">
                  <a:noFill/>
                </a14:hiddenFill>
              </a:ext>
            </a:extLst>
          </p:spPr>
        </p:cxnSp>
        <p:sp>
          <p:nvSpPr>
            <p:cNvPr id="89" name="TextBox 88"/>
            <p:cNvSpPr txBox="1"/>
            <p:nvPr/>
          </p:nvSpPr>
          <p:spPr>
            <a:xfrm>
              <a:off x="5044092" y="1916832"/>
              <a:ext cx="1925931" cy="1095007"/>
            </a:xfrm>
            <a:prstGeom prst="rect">
              <a:avLst/>
            </a:prstGeom>
            <a:noFill/>
          </p:spPr>
          <p:txBody>
            <a:bodyPr>
              <a:spAutoFit/>
            </a:bodyPr>
            <a:lstStyle/>
            <a:p>
              <a:pPr>
                <a:lnSpc>
                  <a:spcPct val="150000"/>
                </a:lnSpc>
                <a:defRPr/>
              </a:pPr>
              <a:r>
                <a:rPr lang="zh-CN" altLang="en-US" sz="2400" b="1" kern="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endParaRPr lang="en-US" altLang="zh-CN" sz="2400" b="1" kern="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a:p>
              <a:pPr>
                <a:lnSpc>
                  <a:spcPct val="150000"/>
                </a:lnSpc>
                <a:defRPr/>
              </a:pPr>
              <a:r>
                <a:rPr lang="zh-CN" altLang="en-US" sz="1400" kern="0" dirty="0">
                  <a:solidFill>
                    <a:schemeClr val="tx1">
                      <a:lumMod val="65000"/>
                      <a:lumOff val="35000"/>
                    </a:schemeClr>
                  </a:solidFill>
                  <a:latin typeface="微软雅黑" panose="020B0503020204020204" pitchFamily="34" charset="-122"/>
                  <a:ea typeface="微软雅黑" panose="020B0503020204020204" pitchFamily="34" charset="-122"/>
                </a:rPr>
                <a:t>点击此处添加段落文本</a:t>
              </a:r>
            </a:p>
          </p:txBody>
        </p:sp>
      </p:grpSp>
      <p:sp>
        <p:nvSpPr>
          <p:cNvPr id="90" name="Rectangle 162"/>
          <p:cNvSpPr>
            <a:spLocks noChangeArrowheads="1"/>
          </p:cNvSpPr>
          <p:nvPr/>
        </p:nvSpPr>
        <p:spPr bwMode="auto">
          <a:xfrm>
            <a:off x="9732591" y="3443107"/>
            <a:ext cx="1281454" cy="584712"/>
          </a:xfrm>
          <a:prstGeom prst="rect">
            <a:avLst/>
          </a:prstGeom>
          <a:noFill/>
          <a:ln>
            <a:noFill/>
          </a:ln>
          <a:effectLst/>
          <a:extLst>
            <a:ext uri="{909E8E84-426E-40DD-AFC4-6F175D3DCCD1}">
              <a14:hiddenFill xmlns:a14="http://schemas.microsoft.com/office/drawing/2010/main">
                <a:gradFill rotWithShape="1">
                  <a:gsLst>
                    <a:gs pos="0">
                      <a:srgbClr val="0F6FC6"/>
                    </a:gs>
                    <a:gs pos="100000">
                      <a:srgbClr val="009DD9">
                        <a:alpha val="89998"/>
                      </a:srgbClr>
                    </a:gs>
                  </a:gsLst>
                  <a:lin ang="27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wrap="none">
            <a:spAutoFit/>
            <a:flatTx/>
          </a:bodyPr>
          <a:lstStyle/>
          <a:p>
            <a:pPr eaLnBrk="1" fontAlgn="base" hangingPunct="1">
              <a:lnSpc>
                <a:spcPct val="150000"/>
              </a:lnSpc>
              <a:buClrTx/>
              <a:buSzTx/>
            </a:pPr>
            <a:r>
              <a:rPr lang="zh-CN" altLang="en-US" sz="2135" b="1" dirty="0">
                <a:solidFill>
                  <a:schemeClr val="bg1"/>
                </a:solidFill>
                <a:latin typeface="微软雅黑" panose="020B0503020204020204" pitchFamily="34" charset="-122"/>
                <a:ea typeface="微软雅黑" panose="020B0503020204020204" pitchFamily="34" charset="-122"/>
              </a:rPr>
              <a:t>添加标题</a:t>
            </a:r>
            <a:endParaRPr lang="en-US" altLang="zh-CN" sz="2135" b="1" dirty="0">
              <a:solidFill>
                <a:schemeClr val="bg1"/>
              </a:solidFill>
              <a:latin typeface="微软雅黑" panose="020B0503020204020204" pitchFamily="34" charset="-122"/>
              <a:ea typeface="微软雅黑" panose="020B0503020204020204" pitchFamily="34" charset="-122"/>
            </a:endParaRPr>
          </a:p>
        </p:txBody>
      </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additive="base">
                                        <p:cTn id="12" dur="500" fill="hold"/>
                                        <p:tgtEl>
                                          <p:spTgt spid="48"/>
                                        </p:tgtEl>
                                        <p:attrNameLst>
                                          <p:attrName>ppt_x</p:attrName>
                                        </p:attrNameLst>
                                      </p:cBhvr>
                                      <p:tavLst>
                                        <p:tav tm="0">
                                          <p:val>
                                            <p:strVal val="0-#ppt_w/2"/>
                                          </p:val>
                                        </p:tav>
                                        <p:tav tm="100000">
                                          <p:val>
                                            <p:strVal val="#ppt_x"/>
                                          </p:val>
                                        </p:tav>
                                      </p:tavLst>
                                    </p:anim>
                                    <p:anim calcmode="lin" valueType="num">
                                      <p:cBhvr additive="base">
                                        <p:cTn id="13" dur="500" fill="hold"/>
                                        <p:tgtEl>
                                          <p:spTgt spid="48"/>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 calcmode="lin" valueType="num">
                                      <p:cBhvr additive="base">
                                        <p:cTn id="16" dur="500" fill="hold"/>
                                        <p:tgtEl>
                                          <p:spTgt spid="40"/>
                                        </p:tgtEl>
                                        <p:attrNameLst>
                                          <p:attrName>ppt_x</p:attrName>
                                        </p:attrNameLst>
                                      </p:cBhvr>
                                      <p:tavLst>
                                        <p:tav tm="0">
                                          <p:val>
                                            <p:strVal val="0-#ppt_w/2"/>
                                          </p:val>
                                        </p:tav>
                                        <p:tav tm="100000">
                                          <p:val>
                                            <p:strVal val="#ppt_x"/>
                                          </p:val>
                                        </p:tav>
                                      </p:tavLst>
                                    </p:anim>
                                    <p:anim calcmode="lin" valueType="num">
                                      <p:cBhvr additive="base">
                                        <p:cTn id="17" dur="500" fill="hold"/>
                                        <p:tgtEl>
                                          <p:spTgt spid="40"/>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additive="base">
                                        <p:cTn id="20" dur="500" fill="hold"/>
                                        <p:tgtEl>
                                          <p:spTgt spid="43"/>
                                        </p:tgtEl>
                                        <p:attrNameLst>
                                          <p:attrName>ppt_x</p:attrName>
                                        </p:attrNameLst>
                                      </p:cBhvr>
                                      <p:tavLst>
                                        <p:tav tm="0">
                                          <p:val>
                                            <p:strVal val="0-#ppt_w/2"/>
                                          </p:val>
                                        </p:tav>
                                        <p:tav tm="100000">
                                          <p:val>
                                            <p:strVal val="#ppt_x"/>
                                          </p:val>
                                        </p:tav>
                                      </p:tavLst>
                                    </p:anim>
                                    <p:anim calcmode="lin" valueType="num">
                                      <p:cBhvr additive="base">
                                        <p:cTn id="21" dur="500" fill="hold"/>
                                        <p:tgtEl>
                                          <p:spTgt spid="43"/>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500" fill="hold"/>
                                        <p:tgtEl>
                                          <p:spTgt spid="45"/>
                                        </p:tgtEl>
                                        <p:attrNameLst>
                                          <p:attrName>ppt_x</p:attrName>
                                        </p:attrNameLst>
                                      </p:cBhvr>
                                      <p:tavLst>
                                        <p:tav tm="0">
                                          <p:val>
                                            <p:strVal val="0-#ppt_w/2"/>
                                          </p:val>
                                        </p:tav>
                                        <p:tav tm="100000">
                                          <p:val>
                                            <p:strVal val="#ppt_x"/>
                                          </p:val>
                                        </p:tav>
                                      </p:tavLst>
                                    </p:anim>
                                    <p:anim calcmode="lin" valueType="num">
                                      <p:cBhvr additive="base">
                                        <p:cTn id="25" dur="500" fill="hold"/>
                                        <p:tgtEl>
                                          <p:spTgt spid="45"/>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49" presetClass="entr" presetSubtype="0" decel="100000" fill="hold" grpId="0" nodeType="after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p:cTn id="29" dur="500" fill="hold"/>
                                        <p:tgtEl>
                                          <p:spTgt spid="53"/>
                                        </p:tgtEl>
                                        <p:attrNameLst>
                                          <p:attrName>ppt_w</p:attrName>
                                        </p:attrNameLst>
                                      </p:cBhvr>
                                      <p:tavLst>
                                        <p:tav tm="0">
                                          <p:val>
                                            <p:fltVal val="0"/>
                                          </p:val>
                                        </p:tav>
                                        <p:tav tm="100000">
                                          <p:val>
                                            <p:strVal val="#ppt_w"/>
                                          </p:val>
                                        </p:tav>
                                      </p:tavLst>
                                    </p:anim>
                                    <p:anim calcmode="lin" valueType="num">
                                      <p:cBhvr>
                                        <p:cTn id="30" dur="500" fill="hold"/>
                                        <p:tgtEl>
                                          <p:spTgt spid="53"/>
                                        </p:tgtEl>
                                        <p:attrNameLst>
                                          <p:attrName>ppt_h</p:attrName>
                                        </p:attrNameLst>
                                      </p:cBhvr>
                                      <p:tavLst>
                                        <p:tav tm="0">
                                          <p:val>
                                            <p:fltVal val="0"/>
                                          </p:val>
                                        </p:tav>
                                        <p:tav tm="100000">
                                          <p:val>
                                            <p:strVal val="#ppt_h"/>
                                          </p:val>
                                        </p:tav>
                                      </p:tavLst>
                                    </p:anim>
                                    <p:anim calcmode="lin" valueType="num">
                                      <p:cBhvr>
                                        <p:cTn id="31" dur="500" fill="hold"/>
                                        <p:tgtEl>
                                          <p:spTgt spid="53"/>
                                        </p:tgtEl>
                                        <p:attrNameLst>
                                          <p:attrName>style.rotation</p:attrName>
                                        </p:attrNameLst>
                                      </p:cBhvr>
                                      <p:tavLst>
                                        <p:tav tm="0">
                                          <p:val>
                                            <p:fltVal val="360"/>
                                          </p:val>
                                        </p:tav>
                                        <p:tav tm="100000">
                                          <p:val>
                                            <p:fltVal val="0"/>
                                          </p:val>
                                        </p:tav>
                                      </p:tavLst>
                                    </p:anim>
                                    <p:animEffect transition="in" filter="fade">
                                      <p:cBhvr>
                                        <p:cTn id="32" dur="500"/>
                                        <p:tgtEl>
                                          <p:spTgt spid="53"/>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p:cTn id="35" dur="500" fill="hold"/>
                                        <p:tgtEl>
                                          <p:spTgt spid="57"/>
                                        </p:tgtEl>
                                        <p:attrNameLst>
                                          <p:attrName>ppt_w</p:attrName>
                                        </p:attrNameLst>
                                      </p:cBhvr>
                                      <p:tavLst>
                                        <p:tav tm="0">
                                          <p:val>
                                            <p:fltVal val="0"/>
                                          </p:val>
                                        </p:tav>
                                        <p:tav tm="100000">
                                          <p:val>
                                            <p:strVal val="#ppt_w"/>
                                          </p:val>
                                        </p:tav>
                                      </p:tavLst>
                                    </p:anim>
                                    <p:anim calcmode="lin" valueType="num">
                                      <p:cBhvr>
                                        <p:cTn id="36" dur="500" fill="hold"/>
                                        <p:tgtEl>
                                          <p:spTgt spid="57"/>
                                        </p:tgtEl>
                                        <p:attrNameLst>
                                          <p:attrName>ppt_h</p:attrName>
                                        </p:attrNameLst>
                                      </p:cBhvr>
                                      <p:tavLst>
                                        <p:tav tm="0">
                                          <p:val>
                                            <p:fltVal val="0"/>
                                          </p:val>
                                        </p:tav>
                                        <p:tav tm="100000">
                                          <p:val>
                                            <p:strVal val="#ppt_h"/>
                                          </p:val>
                                        </p:tav>
                                      </p:tavLst>
                                    </p:anim>
                                    <p:anim calcmode="lin" valueType="num">
                                      <p:cBhvr>
                                        <p:cTn id="37" dur="500" fill="hold"/>
                                        <p:tgtEl>
                                          <p:spTgt spid="57"/>
                                        </p:tgtEl>
                                        <p:attrNameLst>
                                          <p:attrName>style.rotation</p:attrName>
                                        </p:attrNameLst>
                                      </p:cBhvr>
                                      <p:tavLst>
                                        <p:tav tm="0">
                                          <p:val>
                                            <p:fltVal val="360"/>
                                          </p:val>
                                        </p:tav>
                                        <p:tav tm="100000">
                                          <p:val>
                                            <p:fltVal val="0"/>
                                          </p:val>
                                        </p:tav>
                                      </p:tavLst>
                                    </p:anim>
                                    <p:animEffect transition="in" filter="fade">
                                      <p:cBhvr>
                                        <p:cTn id="38" dur="500"/>
                                        <p:tgtEl>
                                          <p:spTgt spid="57"/>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58"/>
                                        </p:tgtEl>
                                        <p:attrNameLst>
                                          <p:attrName>style.visibility</p:attrName>
                                        </p:attrNameLst>
                                      </p:cBhvr>
                                      <p:to>
                                        <p:strVal val="visible"/>
                                      </p:to>
                                    </p:set>
                                    <p:anim calcmode="lin" valueType="num">
                                      <p:cBhvr>
                                        <p:cTn id="41" dur="500" fill="hold"/>
                                        <p:tgtEl>
                                          <p:spTgt spid="58"/>
                                        </p:tgtEl>
                                        <p:attrNameLst>
                                          <p:attrName>ppt_w</p:attrName>
                                        </p:attrNameLst>
                                      </p:cBhvr>
                                      <p:tavLst>
                                        <p:tav tm="0">
                                          <p:val>
                                            <p:fltVal val="0"/>
                                          </p:val>
                                        </p:tav>
                                        <p:tav tm="100000">
                                          <p:val>
                                            <p:strVal val="#ppt_w"/>
                                          </p:val>
                                        </p:tav>
                                      </p:tavLst>
                                    </p:anim>
                                    <p:anim calcmode="lin" valueType="num">
                                      <p:cBhvr>
                                        <p:cTn id="42" dur="500" fill="hold"/>
                                        <p:tgtEl>
                                          <p:spTgt spid="58"/>
                                        </p:tgtEl>
                                        <p:attrNameLst>
                                          <p:attrName>ppt_h</p:attrName>
                                        </p:attrNameLst>
                                      </p:cBhvr>
                                      <p:tavLst>
                                        <p:tav tm="0">
                                          <p:val>
                                            <p:fltVal val="0"/>
                                          </p:val>
                                        </p:tav>
                                        <p:tav tm="100000">
                                          <p:val>
                                            <p:strVal val="#ppt_h"/>
                                          </p:val>
                                        </p:tav>
                                      </p:tavLst>
                                    </p:anim>
                                    <p:anim calcmode="lin" valueType="num">
                                      <p:cBhvr>
                                        <p:cTn id="43" dur="500" fill="hold"/>
                                        <p:tgtEl>
                                          <p:spTgt spid="58"/>
                                        </p:tgtEl>
                                        <p:attrNameLst>
                                          <p:attrName>style.rotation</p:attrName>
                                        </p:attrNameLst>
                                      </p:cBhvr>
                                      <p:tavLst>
                                        <p:tav tm="0">
                                          <p:val>
                                            <p:fltVal val="360"/>
                                          </p:val>
                                        </p:tav>
                                        <p:tav tm="100000">
                                          <p:val>
                                            <p:fltVal val="0"/>
                                          </p:val>
                                        </p:tav>
                                      </p:tavLst>
                                    </p:anim>
                                    <p:animEffect transition="in" filter="fade">
                                      <p:cBhvr>
                                        <p:cTn id="44" dur="500"/>
                                        <p:tgtEl>
                                          <p:spTgt spid="58"/>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anim calcmode="lin" valueType="num">
                                      <p:cBhvr>
                                        <p:cTn id="47" dur="500" fill="hold"/>
                                        <p:tgtEl>
                                          <p:spTgt spid="59"/>
                                        </p:tgtEl>
                                        <p:attrNameLst>
                                          <p:attrName>ppt_w</p:attrName>
                                        </p:attrNameLst>
                                      </p:cBhvr>
                                      <p:tavLst>
                                        <p:tav tm="0">
                                          <p:val>
                                            <p:fltVal val="0"/>
                                          </p:val>
                                        </p:tav>
                                        <p:tav tm="100000">
                                          <p:val>
                                            <p:strVal val="#ppt_w"/>
                                          </p:val>
                                        </p:tav>
                                      </p:tavLst>
                                    </p:anim>
                                    <p:anim calcmode="lin" valueType="num">
                                      <p:cBhvr>
                                        <p:cTn id="48" dur="500" fill="hold"/>
                                        <p:tgtEl>
                                          <p:spTgt spid="59"/>
                                        </p:tgtEl>
                                        <p:attrNameLst>
                                          <p:attrName>ppt_h</p:attrName>
                                        </p:attrNameLst>
                                      </p:cBhvr>
                                      <p:tavLst>
                                        <p:tav tm="0">
                                          <p:val>
                                            <p:fltVal val="0"/>
                                          </p:val>
                                        </p:tav>
                                        <p:tav tm="100000">
                                          <p:val>
                                            <p:strVal val="#ppt_h"/>
                                          </p:val>
                                        </p:tav>
                                      </p:tavLst>
                                    </p:anim>
                                    <p:anim calcmode="lin" valueType="num">
                                      <p:cBhvr>
                                        <p:cTn id="49" dur="500" fill="hold"/>
                                        <p:tgtEl>
                                          <p:spTgt spid="59"/>
                                        </p:tgtEl>
                                        <p:attrNameLst>
                                          <p:attrName>style.rotation</p:attrName>
                                        </p:attrNameLst>
                                      </p:cBhvr>
                                      <p:tavLst>
                                        <p:tav tm="0">
                                          <p:val>
                                            <p:fltVal val="360"/>
                                          </p:val>
                                        </p:tav>
                                        <p:tav tm="100000">
                                          <p:val>
                                            <p:fltVal val="0"/>
                                          </p:val>
                                        </p:tav>
                                      </p:tavLst>
                                    </p:anim>
                                    <p:animEffect transition="in" filter="fade">
                                      <p:cBhvr>
                                        <p:cTn id="50" dur="500"/>
                                        <p:tgtEl>
                                          <p:spTgt spid="59"/>
                                        </p:tgtEl>
                                      </p:cBhvr>
                                    </p:animEffect>
                                  </p:childTnLst>
                                </p:cTn>
                              </p:par>
                            </p:childTnLst>
                          </p:cTn>
                        </p:par>
                        <p:par>
                          <p:cTn id="51" fill="hold">
                            <p:stCondLst>
                              <p:cond delay="1500"/>
                            </p:stCondLst>
                            <p:childTnLst>
                              <p:par>
                                <p:cTn id="52" presetID="47" presetClass="entr" presetSubtype="0" fill="hold"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1000"/>
                                        <p:tgtEl>
                                          <p:spTgt spid="36"/>
                                        </p:tgtEl>
                                      </p:cBhvr>
                                    </p:animEffect>
                                    <p:anim calcmode="lin" valueType="num">
                                      <p:cBhvr>
                                        <p:cTn id="55" dur="1000" fill="hold"/>
                                        <p:tgtEl>
                                          <p:spTgt spid="36"/>
                                        </p:tgtEl>
                                        <p:attrNameLst>
                                          <p:attrName>ppt_x</p:attrName>
                                        </p:attrNameLst>
                                      </p:cBhvr>
                                      <p:tavLst>
                                        <p:tav tm="0">
                                          <p:val>
                                            <p:strVal val="#ppt_x"/>
                                          </p:val>
                                        </p:tav>
                                        <p:tav tm="100000">
                                          <p:val>
                                            <p:strVal val="#ppt_x"/>
                                          </p:val>
                                        </p:tav>
                                      </p:tavLst>
                                    </p:anim>
                                    <p:anim calcmode="lin" valueType="num">
                                      <p:cBhvr>
                                        <p:cTn id="56" dur="1000" fill="hold"/>
                                        <p:tgtEl>
                                          <p:spTgt spid="36"/>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23" presetClass="entr" presetSubtype="16" fill="hold" grpId="0" nodeType="afterEffect">
                                  <p:stCondLst>
                                    <p:cond delay="0"/>
                                  </p:stCondLst>
                                  <p:childTnLst>
                                    <p:set>
                                      <p:cBhvr>
                                        <p:cTn id="59" dur="1" fill="hold">
                                          <p:stCondLst>
                                            <p:cond delay="0"/>
                                          </p:stCondLst>
                                        </p:cTn>
                                        <p:tgtEl>
                                          <p:spTgt spid="90"/>
                                        </p:tgtEl>
                                        <p:attrNameLst>
                                          <p:attrName>style.visibility</p:attrName>
                                        </p:attrNameLst>
                                      </p:cBhvr>
                                      <p:to>
                                        <p:strVal val="visible"/>
                                      </p:to>
                                    </p:set>
                                    <p:anim calcmode="lin" valueType="num">
                                      <p:cBhvr>
                                        <p:cTn id="60" dur="500" fill="hold"/>
                                        <p:tgtEl>
                                          <p:spTgt spid="90"/>
                                        </p:tgtEl>
                                        <p:attrNameLst>
                                          <p:attrName>ppt_w</p:attrName>
                                        </p:attrNameLst>
                                      </p:cBhvr>
                                      <p:tavLst>
                                        <p:tav tm="0">
                                          <p:val>
                                            <p:fltVal val="0"/>
                                          </p:val>
                                        </p:tav>
                                        <p:tav tm="100000">
                                          <p:val>
                                            <p:strVal val="#ppt_w"/>
                                          </p:val>
                                        </p:tav>
                                      </p:tavLst>
                                    </p:anim>
                                    <p:anim calcmode="lin" valueType="num">
                                      <p:cBhvr>
                                        <p:cTn id="61" dur="500" fill="hold"/>
                                        <p:tgtEl>
                                          <p:spTgt spid="90"/>
                                        </p:tgtEl>
                                        <p:attrNameLst>
                                          <p:attrName>ppt_h</p:attrName>
                                        </p:attrNameLst>
                                      </p:cBhvr>
                                      <p:tavLst>
                                        <p:tav tm="0">
                                          <p:val>
                                            <p:fltVal val="0"/>
                                          </p:val>
                                        </p:tav>
                                        <p:tav tm="100000">
                                          <p:val>
                                            <p:strVal val="#ppt_h"/>
                                          </p:val>
                                        </p:tav>
                                      </p:tavLst>
                                    </p:anim>
                                  </p:childTnLst>
                                </p:cTn>
                              </p:par>
                              <p:par>
                                <p:cTn id="62" presetID="42" presetClass="entr" presetSubtype="0" fill="hold"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fade">
                                      <p:cBhvr>
                                        <p:cTn id="64" dur="1000"/>
                                        <p:tgtEl>
                                          <p:spTgt spid="70"/>
                                        </p:tgtEl>
                                      </p:cBhvr>
                                    </p:animEffect>
                                    <p:anim calcmode="lin" valueType="num">
                                      <p:cBhvr>
                                        <p:cTn id="65" dur="1000" fill="hold"/>
                                        <p:tgtEl>
                                          <p:spTgt spid="70"/>
                                        </p:tgtEl>
                                        <p:attrNameLst>
                                          <p:attrName>ppt_x</p:attrName>
                                        </p:attrNameLst>
                                      </p:cBhvr>
                                      <p:tavLst>
                                        <p:tav tm="0">
                                          <p:val>
                                            <p:strVal val="#ppt_x"/>
                                          </p:val>
                                        </p:tav>
                                        <p:tav tm="100000">
                                          <p:val>
                                            <p:strVal val="#ppt_x"/>
                                          </p:val>
                                        </p:tav>
                                      </p:tavLst>
                                    </p:anim>
                                    <p:anim calcmode="lin" valueType="num">
                                      <p:cBhvr>
                                        <p:cTn id="66" dur="1000" fill="hold"/>
                                        <p:tgtEl>
                                          <p:spTgt spid="70"/>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87"/>
                                        </p:tgtEl>
                                        <p:attrNameLst>
                                          <p:attrName>style.visibility</p:attrName>
                                        </p:attrNameLst>
                                      </p:cBhvr>
                                      <p:to>
                                        <p:strVal val="visible"/>
                                      </p:to>
                                    </p:set>
                                    <p:animEffect transition="in" filter="fade">
                                      <p:cBhvr>
                                        <p:cTn id="69" dur="1000"/>
                                        <p:tgtEl>
                                          <p:spTgt spid="87"/>
                                        </p:tgtEl>
                                      </p:cBhvr>
                                    </p:animEffect>
                                    <p:anim calcmode="lin" valueType="num">
                                      <p:cBhvr>
                                        <p:cTn id="70" dur="1000" fill="hold"/>
                                        <p:tgtEl>
                                          <p:spTgt spid="87"/>
                                        </p:tgtEl>
                                        <p:attrNameLst>
                                          <p:attrName>ppt_x</p:attrName>
                                        </p:attrNameLst>
                                      </p:cBhvr>
                                      <p:tavLst>
                                        <p:tav tm="0">
                                          <p:val>
                                            <p:strVal val="#ppt_x"/>
                                          </p:val>
                                        </p:tav>
                                        <p:tav tm="100000">
                                          <p:val>
                                            <p:strVal val="#ppt_x"/>
                                          </p:val>
                                        </p:tav>
                                      </p:tavLst>
                                    </p:anim>
                                    <p:anim calcmode="lin" valueType="num">
                                      <p:cBhvr>
                                        <p:cTn id="71" dur="1000" fill="hold"/>
                                        <p:tgtEl>
                                          <p:spTgt spid="87"/>
                                        </p:tgtEl>
                                        <p:attrNameLst>
                                          <p:attrName>ppt_y</p:attrName>
                                        </p:attrNameLst>
                                      </p:cBhvr>
                                      <p:tavLst>
                                        <p:tav tm="0">
                                          <p:val>
                                            <p:strVal val="#ppt_y+.1"/>
                                          </p:val>
                                        </p:tav>
                                        <p:tav tm="100000">
                                          <p:val>
                                            <p:strVal val="#ppt_y"/>
                                          </p:val>
                                        </p:tav>
                                      </p:tavLst>
                                    </p:anim>
                                  </p:childTnLst>
                                </p:cTn>
                              </p:par>
                              <p:par>
                                <p:cTn id="72" presetID="47" presetClass="entr" presetSubtype="0" fill="hold" nodeType="withEffect">
                                  <p:stCondLst>
                                    <p:cond delay="0"/>
                                  </p:stCondLst>
                                  <p:childTnLst>
                                    <p:set>
                                      <p:cBhvr>
                                        <p:cTn id="73" dur="1" fill="hold">
                                          <p:stCondLst>
                                            <p:cond delay="0"/>
                                          </p:stCondLst>
                                        </p:cTn>
                                        <p:tgtEl>
                                          <p:spTgt spid="60"/>
                                        </p:tgtEl>
                                        <p:attrNameLst>
                                          <p:attrName>style.visibility</p:attrName>
                                        </p:attrNameLst>
                                      </p:cBhvr>
                                      <p:to>
                                        <p:strVal val="visible"/>
                                      </p:to>
                                    </p:set>
                                    <p:animEffect transition="in" filter="fade">
                                      <p:cBhvr>
                                        <p:cTn id="74" dur="1000"/>
                                        <p:tgtEl>
                                          <p:spTgt spid="60"/>
                                        </p:tgtEl>
                                      </p:cBhvr>
                                    </p:animEffect>
                                    <p:anim calcmode="lin" valueType="num">
                                      <p:cBhvr>
                                        <p:cTn id="75" dur="1000" fill="hold"/>
                                        <p:tgtEl>
                                          <p:spTgt spid="60"/>
                                        </p:tgtEl>
                                        <p:attrNameLst>
                                          <p:attrName>ppt_x</p:attrName>
                                        </p:attrNameLst>
                                      </p:cBhvr>
                                      <p:tavLst>
                                        <p:tav tm="0">
                                          <p:val>
                                            <p:strVal val="#ppt_x"/>
                                          </p:val>
                                        </p:tav>
                                        <p:tav tm="100000">
                                          <p:val>
                                            <p:strVal val="#ppt_x"/>
                                          </p:val>
                                        </p:tav>
                                      </p:tavLst>
                                    </p:anim>
                                    <p:anim calcmode="lin" valueType="num">
                                      <p:cBhvr>
                                        <p:cTn id="76" dur="1000" fill="hold"/>
                                        <p:tgtEl>
                                          <p:spTgt spid="60"/>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fade">
                                      <p:cBhvr>
                                        <p:cTn id="79" dur="1000"/>
                                        <p:tgtEl>
                                          <p:spTgt spid="84"/>
                                        </p:tgtEl>
                                      </p:cBhvr>
                                    </p:animEffect>
                                    <p:anim calcmode="lin" valueType="num">
                                      <p:cBhvr>
                                        <p:cTn id="80" dur="1000" fill="hold"/>
                                        <p:tgtEl>
                                          <p:spTgt spid="84"/>
                                        </p:tgtEl>
                                        <p:attrNameLst>
                                          <p:attrName>ppt_x</p:attrName>
                                        </p:attrNameLst>
                                      </p:cBhvr>
                                      <p:tavLst>
                                        <p:tav tm="0">
                                          <p:val>
                                            <p:strVal val="#ppt_x"/>
                                          </p:val>
                                        </p:tav>
                                        <p:tav tm="100000">
                                          <p:val>
                                            <p:strVal val="#ppt_x"/>
                                          </p:val>
                                        </p:tav>
                                      </p:tavLst>
                                    </p:anim>
                                    <p:anim calcmode="lin" valueType="num">
                                      <p:cBhvr>
                                        <p:cTn id="81" dur="10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3" grpId="0" animBg="1"/>
      <p:bldP spid="45" grpId="0" animBg="1"/>
      <p:bldP spid="48" grpId="0" animBg="1"/>
      <p:bldP spid="53" grpId="0"/>
      <p:bldP spid="57" grpId="0"/>
      <p:bldP spid="58" grpId="0"/>
      <p:bldP spid="59" grpId="0"/>
      <p:bldP spid="9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4287866" y="1993950"/>
            <a:ext cx="3552526" cy="1587691"/>
            <a:chOff x="3034220" y="1108578"/>
            <a:chExt cx="3342657" cy="1494285"/>
          </a:xfrm>
        </p:grpSpPr>
        <p:sp>
          <p:nvSpPr>
            <p:cNvPr id="42" name="圆角矩形 41"/>
            <p:cNvSpPr/>
            <p:nvPr/>
          </p:nvSpPr>
          <p:spPr>
            <a:xfrm>
              <a:off x="3034220" y="1108578"/>
              <a:ext cx="3342657" cy="1494285"/>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54"/>
            <p:cNvSpPr txBox="1"/>
            <p:nvPr/>
          </p:nvSpPr>
          <p:spPr>
            <a:xfrm flipH="1">
              <a:off x="4175015" y="1377452"/>
              <a:ext cx="981302" cy="859474"/>
            </a:xfrm>
            <a:prstGeom prst="rect">
              <a:avLst/>
            </a:prstGeom>
            <a:noFill/>
          </p:spPr>
          <p:txBody>
            <a:bodyPr wrap="square" rtlCol="0">
              <a:spAutoFit/>
            </a:bodyPr>
            <a:lstStyle>
              <a:defPPr>
                <a:defRPr lang="en-US"/>
              </a:defPPr>
              <a:lvl1pPr marR="0" lvl="0" indent="0" algn="ctr" defTabSz="-635"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a:lnSpc>
                  <a:spcPct val="100000"/>
                </a:lnSpc>
                <a:defRPr/>
              </a:pPr>
              <a:r>
                <a:rPr lang="zh-CN" altLang="en-US" sz="2665" b="1" dirty="0">
                  <a:ln>
                    <a:noFill/>
                  </a:ln>
                  <a:solidFill>
                    <a:schemeClr val="tx1">
                      <a:lumMod val="65000"/>
                      <a:lumOff val="35000"/>
                    </a:schemeClr>
                  </a:solidFill>
                  <a:effectLst>
                    <a:innerShdw blurRad="63500" dist="50800" dir="13500000">
                      <a:prstClr val="black">
                        <a:alpha val="50000"/>
                      </a:prstClr>
                    </a:innerShdw>
                  </a:effectLst>
                  <a:latin typeface="微软雅黑" panose="020B0503020204020204" pitchFamily="34" charset="-122"/>
                </a:rPr>
                <a:t>工作经验</a:t>
              </a:r>
            </a:p>
          </p:txBody>
        </p:sp>
      </p:grpSp>
      <p:grpSp>
        <p:nvGrpSpPr>
          <p:cNvPr id="46" name="组合 45"/>
          <p:cNvGrpSpPr/>
          <p:nvPr/>
        </p:nvGrpSpPr>
        <p:grpSpPr>
          <a:xfrm>
            <a:off x="4287866" y="3797111"/>
            <a:ext cx="3552526" cy="1587690"/>
            <a:chOff x="3034220" y="2805657"/>
            <a:chExt cx="3342657" cy="1494285"/>
          </a:xfrm>
        </p:grpSpPr>
        <p:sp>
          <p:nvSpPr>
            <p:cNvPr id="47" name="圆角矩形 46"/>
            <p:cNvSpPr/>
            <p:nvPr/>
          </p:nvSpPr>
          <p:spPr>
            <a:xfrm>
              <a:off x="3034220" y="2805657"/>
              <a:ext cx="3342657" cy="1494285"/>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TextBox 55"/>
            <p:cNvSpPr txBox="1"/>
            <p:nvPr/>
          </p:nvSpPr>
          <p:spPr>
            <a:xfrm flipH="1">
              <a:off x="4140542" y="3045877"/>
              <a:ext cx="981302" cy="859475"/>
            </a:xfrm>
            <a:prstGeom prst="rect">
              <a:avLst/>
            </a:prstGeom>
            <a:noFill/>
          </p:spPr>
          <p:txBody>
            <a:bodyPr wrap="square" rtlCol="0">
              <a:spAutoFit/>
            </a:bodyPr>
            <a:lstStyle>
              <a:defPPr>
                <a:defRPr lang="en-US"/>
              </a:defPPr>
              <a:lvl1pPr marR="0" lvl="0" indent="0" algn="ctr" defTabSz="-635"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lvl="0">
                <a:lnSpc>
                  <a:spcPct val="100000"/>
                </a:lnSpc>
                <a:defRPr/>
              </a:pPr>
              <a:r>
                <a:rPr lang="zh-CN" altLang="en-US" sz="2665" b="1" dirty="0">
                  <a:ln>
                    <a:noFill/>
                  </a:ln>
                  <a:solidFill>
                    <a:schemeClr val="tx1">
                      <a:lumMod val="65000"/>
                      <a:lumOff val="35000"/>
                    </a:schemeClr>
                  </a:solidFill>
                  <a:effectLst>
                    <a:innerShdw blurRad="63500" dist="50800" dir="13500000">
                      <a:prstClr val="black">
                        <a:alpha val="50000"/>
                      </a:prstClr>
                    </a:innerShdw>
                  </a:effectLst>
                  <a:latin typeface="微软雅黑" panose="020B0503020204020204" pitchFamily="34" charset="-122"/>
                </a:rPr>
                <a:t>职业经验</a:t>
              </a:r>
            </a:p>
          </p:txBody>
        </p:sp>
      </p:grpSp>
      <p:sp>
        <p:nvSpPr>
          <p:cNvPr id="52" name="圆角矩形 51"/>
          <p:cNvSpPr/>
          <p:nvPr/>
        </p:nvSpPr>
        <p:spPr>
          <a:xfrm>
            <a:off x="2106488" y="2119295"/>
            <a:ext cx="2991602" cy="1337004"/>
          </a:xfrm>
          <a:prstGeom prst="roundRect">
            <a:avLst/>
          </a:prstGeom>
          <a:solidFill>
            <a:schemeClr val="accent1"/>
          </a:solidFill>
          <a:ln w="25400" cap="flat" cmpd="sng" algn="ctr">
            <a:noFill/>
            <a:prstDash val="solid"/>
          </a:ln>
          <a:effectLst>
            <a:outerShdw blurRad="215900" dist="152400" dir="2700000" algn="tl" rotWithShape="0">
              <a:prstClr val="black">
                <a:alpha val="18000"/>
              </a:prstClr>
            </a:outerShdw>
          </a:effectLst>
        </p:spPr>
        <p:txBody>
          <a:bodyPr lIns="91440" tIns="45720" rIns="91440" bIns="45720" rtlCol="0" anchor="ctr"/>
          <a:lstStyle/>
          <a:p>
            <a:pPr algn="ctr">
              <a:defRPr/>
            </a:pPr>
            <a:endParaRPr lang="en-US" sz="24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4" name="圆角矩形 53"/>
          <p:cNvSpPr/>
          <p:nvPr/>
        </p:nvSpPr>
        <p:spPr>
          <a:xfrm>
            <a:off x="6847488" y="2119295"/>
            <a:ext cx="2991602" cy="1337004"/>
          </a:xfrm>
          <a:prstGeom prst="roundRect">
            <a:avLst/>
          </a:prstGeom>
          <a:solidFill>
            <a:schemeClr val="accent3"/>
          </a:solidFill>
          <a:ln w="25400" cap="flat" cmpd="sng" algn="ctr">
            <a:noFill/>
            <a:prstDash val="solid"/>
          </a:ln>
          <a:effectLst>
            <a:outerShdw blurRad="215900" dist="152400" dir="2700000" algn="tl" rotWithShape="0">
              <a:prstClr val="black">
                <a:alpha val="18000"/>
              </a:prstClr>
            </a:outerShdw>
          </a:effectLst>
        </p:spPr>
        <p:txBody>
          <a:bodyPr lIns="91440" tIns="45720" rIns="91440" bIns="45720" rtlCol="0" anchor="ctr"/>
          <a:lstStyle/>
          <a:p>
            <a:pPr algn="ctr">
              <a:defRPr/>
            </a:pPr>
            <a:endParaRPr lang="en-US" sz="24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5" name="圆角矩形 54"/>
          <p:cNvSpPr/>
          <p:nvPr/>
        </p:nvSpPr>
        <p:spPr>
          <a:xfrm>
            <a:off x="2106488" y="3922455"/>
            <a:ext cx="2991602" cy="1337004"/>
          </a:xfrm>
          <a:prstGeom prst="roundRect">
            <a:avLst/>
          </a:prstGeom>
          <a:solidFill>
            <a:schemeClr val="accent5"/>
          </a:solidFill>
          <a:ln w="25400" cap="flat" cmpd="sng" algn="ctr">
            <a:noFill/>
            <a:prstDash val="solid"/>
          </a:ln>
          <a:effectLst>
            <a:outerShdw blurRad="215900" dist="152400" dir="2700000" algn="tl" rotWithShape="0">
              <a:prstClr val="black">
                <a:alpha val="18000"/>
              </a:prstClr>
            </a:outerShdw>
          </a:effectLst>
        </p:spPr>
        <p:txBody>
          <a:bodyPr lIns="91440" tIns="45720" rIns="91440" bIns="45720" rtlCol="0" anchor="ctr"/>
          <a:lstStyle/>
          <a:p>
            <a:pPr algn="ctr">
              <a:defRPr/>
            </a:pPr>
            <a:endParaRPr lang="en-US" sz="24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6" name="圆角矩形 55"/>
          <p:cNvSpPr/>
          <p:nvPr/>
        </p:nvSpPr>
        <p:spPr>
          <a:xfrm>
            <a:off x="6847488" y="3922455"/>
            <a:ext cx="2991602" cy="1337004"/>
          </a:xfrm>
          <a:prstGeom prst="roundRect">
            <a:avLst/>
          </a:prstGeom>
          <a:solidFill>
            <a:schemeClr val="accent2"/>
          </a:solidFill>
          <a:ln w="25400" cap="flat" cmpd="sng" algn="ctr">
            <a:noFill/>
            <a:prstDash val="solid"/>
          </a:ln>
          <a:effectLst>
            <a:outerShdw blurRad="215900" dist="152400" dir="2700000" algn="tl" rotWithShape="0">
              <a:prstClr val="black">
                <a:alpha val="18000"/>
              </a:prstClr>
            </a:outerShdw>
          </a:effectLst>
        </p:spPr>
        <p:txBody>
          <a:bodyPr lIns="91440" tIns="45720" rIns="91440" bIns="45720" rtlCol="0" anchor="ctr"/>
          <a:lstStyle/>
          <a:p>
            <a:pPr algn="ctr">
              <a:defRPr/>
            </a:pPr>
            <a:endParaRPr lang="en-US" sz="2400" ker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1115101" y="2202857"/>
            <a:ext cx="3574232" cy="1169878"/>
            <a:chOff x="971600" y="1305195"/>
            <a:chExt cx="2281014" cy="1101053"/>
          </a:xfrm>
        </p:grpSpPr>
        <p:sp>
          <p:nvSpPr>
            <p:cNvPr id="60" name="圆角矩形 59"/>
            <p:cNvSpPr/>
            <p:nvPr/>
          </p:nvSpPr>
          <p:spPr>
            <a:xfrm>
              <a:off x="971600" y="1305195"/>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TextBox 56"/>
            <p:cNvSpPr txBox="1"/>
            <p:nvPr/>
          </p:nvSpPr>
          <p:spPr>
            <a:xfrm>
              <a:off x="1186480" y="1446783"/>
              <a:ext cx="1945360" cy="869009"/>
            </a:xfrm>
            <a:prstGeom prst="rect">
              <a:avLst/>
            </a:prstGeom>
            <a:noFill/>
          </p:spPr>
          <p:txBody>
            <a:bodyPr wrap="square" rtlCol="0">
              <a:spAutoFit/>
            </a:bodyPr>
            <a:lstStyle/>
            <a:p>
              <a:pPr lvl="0">
                <a:lnSpc>
                  <a:spcPct val="150000"/>
                </a:lnSpc>
                <a:defRPr/>
              </a:pPr>
              <a:r>
                <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此处添加详细文本描述，建议与标题相关并符合整体语言风格，语言描述尽量简洁生动。</a:t>
              </a:r>
            </a:p>
          </p:txBody>
        </p:sp>
      </p:grpSp>
      <p:grpSp>
        <p:nvGrpSpPr>
          <p:cNvPr id="64" name="组合 63"/>
          <p:cNvGrpSpPr/>
          <p:nvPr/>
        </p:nvGrpSpPr>
        <p:grpSpPr>
          <a:xfrm>
            <a:off x="1115101" y="4006016"/>
            <a:ext cx="3574232" cy="1169878"/>
            <a:chOff x="971600" y="3002273"/>
            <a:chExt cx="2281014" cy="1101053"/>
          </a:xfrm>
        </p:grpSpPr>
        <p:sp>
          <p:nvSpPr>
            <p:cNvPr id="67" name="圆角矩形 66"/>
            <p:cNvSpPr/>
            <p:nvPr/>
          </p:nvSpPr>
          <p:spPr>
            <a:xfrm>
              <a:off x="971600" y="3002273"/>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TextBox 57"/>
            <p:cNvSpPr txBox="1"/>
            <p:nvPr/>
          </p:nvSpPr>
          <p:spPr>
            <a:xfrm>
              <a:off x="1040621" y="3145435"/>
              <a:ext cx="1955784" cy="869010"/>
            </a:xfrm>
            <a:prstGeom prst="rect">
              <a:avLst/>
            </a:prstGeom>
            <a:noFill/>
          </p:spPr>
          <p:txBody>
            <a:bodyPr wrap="square" rtlCol="0">
              <a:spAutoFit/>
            </a:bodyPr>
            <a:lstStyle/>
            <a:p>
              <a:pPr>
                <a:lnSpc>
                  <a:spcPct val="150000"/>
                </a:lnSpc>
                <a:defRPr/>
              </a:pPr>
              <a:r>
                <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此处添加详细文本描述，建议与标题相关并符合整体语言风格，语言描述尽量简洁生动</a:t>
              </a:r>
              <a:r>
                <a:rPr lang="zh-CN" altLang="en-US" sz="12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0" name="组合 79"/>
          <p:cNvGrpSpPr/>
          <p:nvPr/>
        </p:nvGrpSpPr>
        <p:grpSpPr>
          <a:xfrm>
            <a:off x="7208543" y="2202858"/>
            <a:ext cx="3621934" cy="1169879"/>
            <a:chOff x="5782357" y="1305195"/>
            <a:chExt cx="2463011" cy="1101053"/>
          </a:xfrm>
        </p:grpSpPr>
        <p:sp>
          <p:nvSpPr>
            <p:cNvPr id="83" name="圆角矩形 82"/>
            <p:cNvSpPr/>
            <p:nvPr/>
          </p:nvSpPr>
          <p:spPr>
            <a:xfrm>
              <a:off x="5782357" y="1305195"/>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6" name="TextBox 58"/>
            <p:cNvSpPr txBox="1"/>
            <p:nvPr/>
          </p:nvSpPr>
          <p:spPr>
            <a:xfrm>
              <a:off x="5999268" y="1402610"/>
              <a:ext cx="2070187" cy="869009"/>
            </a:xfrm>
            <a:prstGeom prst="rect">
              <a:avLst/>
            </a:prstGeom>
            <a:noFill/>
          </p:spPr>
          <p:txBody>
            <a:bodyPr wrap="square" rtlCol="0">
              <a:spAutoFit/>
            </a:bodyPr>
            <a:lstStyle/>
            <a:p>
              <a:pPr lvl="0">
                <a:lnSpc>
                  <a:spcPct val="150000"/>
                </a:lnSpc>
                <a:defRPr/>
              </a:pPr>
              <a:r>
                <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此处添加详细文本描述，建议与标题相关并符合整体语言风格，语言描述尽量简洁生动。</a:t>
              </a:r>
            </a:p>
          </p:txBody>
        </p:sp>
      </p:grpSp>
      <p:grpSp>
        <p:nvGrpSpPr>
          <p:cNvPr id="87" name="组合 86"/>
          <p:cNvGrpSpPr/>
          <p:nvPr/>
        </p:nvGrpSpPr>
        <p:grpSpPr>
          <a:xfrm>
            <a:off x="7208543" y="4006017"/>
            <a:ext cx="3621934" cy="1169879"/>
            <a:chOff x="5782357" y="3002273"/>
            <a:chExt cx="2463011" cy="1101053"/>
          </a:xfrm>
        </p:grpSpPr>
        <p:sp>
          <p:nvSpPr>
            <p:cNvPr id="88" name="圆角矩形 87"/>
            <p:cNvSpPr/>
            <p:nvPr/>
          </p:nvSpPr>
          <p:spPr>
            <a:xfrm>
              <a:off x="5782357" y="3002273"/>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9" name="TextBox 59"/>
            <p:cNvSpPr txBox="1"/>
            <p:nvPr/>
          </p:nvSpPr>
          <p:spPr>
            <a:xfrm>
              <a:off x="6014842" y="3144246"/>
              <a:ext cx="2057276" cy="869009"/>
            </a:xfrm>
            <a:prstGeom prst="rect">
              <a:avLst/>
            </a:prstGeom>
            <a:noFill/>
          </p:spPr>
          <p:txBody>
            <a:bodyPr wrap="square" rtlCol="0">
              <a:spAutoFit/>
            </a:bodyPr>
            <a:lstStyle/>
            <a:p>
              <a:pPr lvl="0">
                <a:lnSpc>
                  <a:spcPct val="150000"/>
                </a:lnSpc>
                <a:defRPr/>
              </a:pPr>
              <a:r>
                <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此处添加详细文本描述，建议与标题相关并符合整体语言风格，语言描述尽量简洁生动。</a:t>
              </a:r>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anim calcmode="lin" valueType="num">
                                      <p:cBhvr>
                                        <p:cTn id="8" dur="500" fill="hold"/>
                                        <p:tgtEl>
                                          <p:spTgt spid="40"/>
                                        </p:tgtEl>
                                        <p:attrNameLst>
                                          <p:attrName>ppt_x</p:attrName>
                                        </p:attrNameLst>
                                      </p:cBhvr>
                                      <p:tavLst>
                                        <p:tav tm="0">
                                          <p:val>
                                            <p:strVal val="#ppt_x"/>
                                          </p:val>
                                        </p:tav>
                                        <p:tav tm="100000">
                                          <p:val>
                                            <p:strVal val="#ppt_x"/>
                                          </p:val>
                                        </p:tav>
                                      </p:tavLst>
                                    </p:anim>
                                    <p:anim calcmode="lin" valueType="num">
                                      <p:cBhvr>
                                        <p:cTn id="9" dur="500" fill="hold"/>
                                        <p:tgtEl>
                                          <p:spTgt spid="4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fill="hold"/>
                                        <p:tgtEl>
                                          <p:spTgt spid="54"/>
                                        </p:tgtEl>
                                        <p:attrNameLst>
                                          <p:attrName>ppt_x</p:attrName>
                                        </p:attrNameLst>
                                      </p:cBhvr>
                                      <p:tavLst>
                                        <p:tav tm="0">
                                          <p:val>
                                            <p:strVal val="1+#ppt_w/2"/>
                                          </p:val>
                                        </p:tav>
                                        <p:tav tm="100000">
                                          <p:val>
                                            <p:strVal val="#ppt_x"/>
                                          </p:val>
                                        </p:tav>
                                      </p:tavLst>
                                    </p:anim>
                                    <p:anim calcmode="lin" valueType="num">
                                      <p:cBhvr additive="base">
                                        <p:cTn id="18" dur="500" fill="hold"/>
                                        <p:tgtEl>
                                          <p:spTgt spid="5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59"/>
                                        </p:tgtEl>
                                        <p:attrNameLst>
                                          <p:attrName>style.visibility</p:attrName>
                                        </p:attrNameLst>
                                      </p:cBhvr>
                                      <p:to>
                                        <p:strVal val="visible"/>
                                      </p:to>
                                    </p:set>
                                    <p:anim calcmode="lin" valueType="num">
                                      <p:cBhvr additive="base">
                                        <p:cTn id="21" dur="500" fill="hold"/>
                                        <p:tgtEl>
                                          <p:spTgt spid="59"/>
                                        </p:tgtEl>
                                        <p:attrNameLst>
                                          <p:attrName>ppt_x</p:attrName>
                                        </p:attrNameLst>
                                      </p:cBhvr>
                                      <p:tavLst>
                                        <p:tav tm="0">
                                          <p:val>
                                            <p:strVal val="0-#ppt_w/2"/>
                                          </p:val>
                                        </p:tav>
                                        <p:tav tm="100000">
                                          <p:val>
                                            <p:strVal val="#ppt_x"/>
                                          </p:val>
                                        </p:tav>
                                      </p:tavLst>
                                    </p:anim>
                                    <p:anim calcmode="lin" valueType="num">
                                      <p:cBhvr additive="base">
                                        <p:cTn id="22" dur="500" fill="hold"/>
                                        <p:tgtEl>
                                          <p:spTgt spid="5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80"/>
                                        </p:tgtEl>
                                        <p:attrNameLst>
                                          <p:attrName>style.visibility</p:attrName>
                                        </p:attrNameLst>
                                      </p:cBhvr>
                                      <p:to>
                                        <p:strVal val="visible"/>
                                      </p:to>
                                    </p:set>
                                    <p:anim calcmode="lin" valueType="num">
                                      <p:cBhvr additive="base">
                                        <p:cTn id="25" dur="500" fill="hold"/>
                                        <p:tgtEl>
                                          <p:spTgt spid="80"/>
                                        </p:tgtEl>
                                        <p:attrNameLst>
                                          <p:attrName>ppt_x</p:attrName>
                                        </p:attrNameLst>
                                      </p:cBhvr>
                                      <p:tavLst>
                                        <p:tav tm="0">
                                          <p:val>
                                            <p:strVal val="1+#ppt_w/2"/>
                                          </p:val>
                                        </p:tav>
                                        <p:tav tm="100000">
                                          <p:val>
                                            <p:strVal val="#ppt_x"/>
                                          </p:val>
                                        </p:tav>
                                      </p:tavLst>
                                    </p:anim>
                                    <p:anim calcmode="lin" valueType="num">
                                      <p:cBhvr additive="base">
                                        <p:cTn id="26" dur="500" fill="hold"/>
                                        <p:tgtEl>
                                          <p:spTgt spid="80"/>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500"/>
                                        <p:tgtEl>
                                          <p:spTgt spid="46"/>
                                        </p:tgtEl>
                                      </p:cBhvr>
                                    </p:animEffect>
                                    <p:anim calcmode="lin" valueType="num">
                                      <p:cBhvr>
                                        <p:cTn id="31" dur="500" fill="hold"/>
                                        <p:tgtEl>
                                          <p:spTgt spid="46"/>
                                        </p:tgtEl>
                                        <p:attrNameLst>
                                          <p:attrName>ppt_x</p:attrName>
                                        </p:attrNameLst>
                                      </p:cBhvr>
                                      <p:tavLst>
                                        <p:tav tm="0">
                                          <p:val>
                                            <p:strVal val="#ppt_x"/>
                                          </p:val>
                                        </p:tav>
                                        <p:tav tm="100000">
                                          <p:val>
                                            <p:strVal val="#ppt_x"/>
                                          </p:val>
                                        </p:tav>
                                      </p:tavLst>
                                    </p:anim>
                                    <p:anim calcmode="lin" valueType="num">
                                      <p:cBhvr>
                                        <p:cTn id="32" dur="500" fill="hold"/>
                                        <p:tgtEl>
                                          <p:spTgt spid="46"/>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2" presetClass="entr" presetSubtype="8"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0-#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1+#ppt_w/2"/>
                                          </p:val>
                                        </p:tav>
                                        <p:tav tm="100000">
                                          <p:val>
                                            <p:strVal val="#ppt_x"/>
                                          </p:val>
                                        </p:tav>
                                      </p:tavLst>
                                    </p:anim>
                                    <p:anim calcmode="lin" valueType="num">
                                      <p:cBhvr additive="base">
                                        <p:cTn id="41" dur="500" fill="hold"/>
                                        <p:tgtEl>
                                          <p:spTgt spid="5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200"/>
                                  </p:stCondLst>
                                  <p:childTnLst>
                                    <p:set>
                                      <p:cBhvr>
                                        <p:cTn id="43" dur="1" fill="hold">
                                          <p:stCondLst>
                                            <p:cond delay="0"/>
                                          </p:stCondLst>
                                        </p:cTn>
                                        <p:tgtEl>
                                          <p:spTgt spid="64"/>
                                        </p:tgtEl>
                                        <p:attrNameLst>
                                          <p:attrName>style.visibility</p:attrName>
                                        </p:attrNameLst>
                                      </p:cBhvr>
                                      <p:to>
                                        <p:strVal val="visible"/>
                                      </p:to>
                                    </p:set>
                                    <p:anim calcmode="lin" valueType="num">
                                      <p:cBhvr additive="base">
                                        <p:cTn id="44" dur="500" fill="hold"/>
                                        <p:tgtEl>
                                          <p:spTgt spid="64"/>
                                        </p:tgtEl>
                                        <p:attrNameLst>
                                          <p:attrName>ppt_x</p:attrName>
                                        </p:attrNameLst>
                                      </p:cBhvr>
                                      <p:tavLst>
                                        <p:tav tm="0">
                                          <p:val>
                                            <p:strVal val="0-#ppt_w/2"/>
                                          </p:val>
                                        </p:tav>
                                        <p:tav tm="100000">
                                          <p:val>
                                            <p:strVal val="#ppt_x"/>
                                          </p:val>
                                        </p:tav>
                                      </p:tavLst>
                                    </p:anim>
                                    <p:anim calcmode="lin" valueType="num">
                                      <p:cBhvr additive="base">
                                        <p:cTn id="45" dur="500" fill="hold"/>
                                        <p:tgtEl>
                                          <p:spTgt spid="64"/>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20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500" fill="hold"/>
                                        <p:tgtEl>
                                          <p:spTgt spid="87"/>
                                        </p:tgtEl>
                                        <p:attrNameLst>
                                          <p:attrName>ppt_x</p:attrName>
                                        </p:attrNameLst>
                                      </p:cBhvr>
                                      <p:tavLst>
                                        <p:tav tm="0">
                                          <p:val>
                                            <p:strVal val="1+#ppt_w/2"/>
                                          </p:val>
                                        </p:tav>
                                        <p:tav tm="100000">
                                          <p:val>
                                            <p:strVal val="#ppt_x"/>
                                          </p:val>
                                        </p:tav>
                                      </p:tavLst>
                                    </p:anim>
                                    <p:anim calcmode="lin" valueType="num">
                                      <p:cBhvr additive="base">
                                        <p:cTn id="49"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55" grpId="0" animBg="1"/>
      <p:bldP spid="5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3"/>
          <p:cNvSpPr>
            <a:spLocks noChangeArrowheads="1"/>
          </p:cNvSpPr>
          <p:nvPr/>
        </p:nvSpPr>
        <p:spPr bwMode="auto">
          <a:xfrm>
            <a:off x="2826635" y="2691987"/>
            <a:ext cx="2577428" cy="2577503"/>
          </a:xfrm>
          <a:prstGeom prst="ellipse">
            <a:avLst/>
          </a:prstGeom>
          <a:gradFill>
            <a:gsLst>
              <a:gs pos="0">
                <a:schemeClr val="bg1">
                  <a:lumMod val="75000"/>
                </a:schemeClr>
              </a:gs>
              <a:gs pos="100000">
                <a:schemeClr val="bg1"/>
              </a:gs>
            </a:gsLst>
            <a:lin ang="5400000" scaled="0"/>
          </a:gradFill>
          <a:ln w="25400">
            <a:gradFill>
              <a:gsLst>
                <a:gs pos="0">
                  <a:schemeClr val="bg1"/>
                </a:gs>
                <a:gs pos="100000">
                  <a:schemeClr val="bg1">
                    <a:lumMod val="75000"/>
                  </a:schemeClr>
                </a:gs>
              </a:gsLst>
              <a:lin ang="5400000" scaled="0"/>
            </a:gradFill>
          </a:ln>
          <a:effectLst>
            <a:outerShdw blurRad="228600" dist="228600" dir="5400000" algn="t" rotWithShape="0">
              <a:prstClr val="black">
                <a:alpha val="30000"/>
              </a:prstClr>
            </a:outerShdw>
          </a:effec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椭圆 3"/>
          <p:cNvSpPr>
            <a:spLocks noChangeArrowheads="1"/>
          </p:cNvSpPr>
          <p:nvPr/>
        </p:nvSpPr>
        <p:spPr bwMode="auto">
          <a:xfrm>
            <a:off x="2569526" y="2436459"/>
            <a:ext cx="3091645" cy="3091735"/>
          </a:xfrm>
          <a:prstGeom prst="ellipse">
            <a:avLst/>
          </a:prstGeom>
          <a:noFill/>
          <a:ln w="25400" cap="flat" cmpd="sng">
            <a:solidFill>
              <a:schemeClr val="accent4"/>
            </a:solidFill>
            <a:bevel/>
          </a:ln>
          <a:extLst>
            <a:ext uri="{909E8E84-426E-40DD-AFC4-6F175D3DCCD1}">
              <a14:hiddenFill xmlns:a14="http://schemas.microsoft.com/office/drawing/2010/main">
                <a:solidFill>
                  <a:srgbClr val="FFFFFF"/>
                </a:solidFill>
              </a14:hiddenFill>
            </a:ext>
          </a:ex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椭圆 4"/>
          <p:cNvSpPr>
            <a:spLocks noChangeArrowheads="1"/>
          </p:cNvSpPr>
          <p:nvPr/>
        </p:nvSpPr>
        <p:spPr bwMode="auto">
          <a:xfrm>
            <a:off x="2353682" y="2219018"/>
            <a:ext cx="3523333" cy="3523435"/>
          </a:xfrm>
          <a:prstGeom prst="ellipse">
            <a:avLst/>
          </a:prstGeom>
          <a:noFill/>
          <a:ln w="25400" cap="flat" cmpd="sng">
            <a:solidFill>
              <a:schemeClr val="accent4"/>
            </a:solidFill>
            <a:bevel/>
          </a:ln>
          <a:extLst>
            <a:ext uri="{909E8E84-426E-40DD-AFC4-6F175D3DCCD1}">
              <a14:hiddenFill xmlns:a14="http://schemas.microsoft.com/office/drawing/2010/main">
                <a:solidFill>
                  <a:srgbClr val="FFFFFF"/>
                </a:solidFill>
              </a14:hiddenFill>
            </a:ext>
          </a:ex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椭圆 10"/>
          <p:cNvSpPr>
            <a:spLocks noChangeArrowheads="1"/>
          </p:cNvSpPr>
          <p:nvPr/>
        </p:nvSpPr>
        <p:spPr bwMode="auto">
          <a:xfrm>
            <a:off x="9693305" y="1798343"/>
            <a:ext cx="784021" cy="784044"/>
          </a:xfrm>
          <a:prstGeom prst="ellipse">
            <a:avLst/>
          </a:pr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ln>
          <a:effectLst>
            <a:outerShdw blurRad="107950" dist="12700" dir="5400000" algn="ctr">
              <a:srgbClr val="000000"/>
            </a:outerShdw>
          </a:effec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椭圆 11"/>
          <p:cNvSpPr>
            <a:spLocks noChangeArrowheads="1"/>
          </p:cNvSpPr>
          <p:nvPr/>
        </p:nvSpPr>
        <p:spPr bwMode="auto">
          <a:xfrm>
            <a:off x="9693305" y="3030055"/>
            <a:ext cx="784021" cy="784044"/>
          </a:xfrm>
          <a:prstGeom prst="ellipse">
            <a:avLst/>
          </a:prstGeom>
          <a:gradFill>
            <a:gsLst>
              <a:gs pos="0">
                <a:schemeClr val="accent2">
                  <a:lumMod val="75000"/>
                </a:schemeClr>
              </a:gs>
              <a:gs pos="100000">
                <a:schemeClr val="accent2"/>
              </a:gs>
            </a:gsLst>
            <a:lin ang="5400000" scaled="0"/>
          </a:gradFill>
          <a:ln w="25400">
            <a:gradFill>
              <a:gsLst>
                <a:gs pos="0">
                  <a:schemeClr val="accent2"/>
                </a:gs>
                <a:gs pos="100000">
                  <a:schemeClr val="accent2">
                    <a:lumMod val="75000"/>
                  </a:schemeClr>
                </a:gs>
              </a:gsLst>
              <a:lin ang="5400000" scaled="0"/>
            </a:gradFill>
          </a:ln>
          <a:effectLst>
            <a:outerShdw blurRad="107950" dist="12700" dir="5400000" algn="ctr">
              <a:srgbClr val="000000"/>
            </a:outerShdw>
          </a:effec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椭圆 12"/>
          <p:cNvSpPr>
            <a:spLocks noChangeArrowheads="1"/>
          </p:cNvSpPr>
          <p:nvPr/>
        </p:nvSpPr>
        <p:spPr bwMode="auto">
          <a:xfrm>
            <a:off x="9693305" y="4181918"/>
            <a:ext cx="784021" cy="784044"/>
          </a:xfrm>
          <a:prstGeom prst="ellipse">
            <a:avLst/>
          </a:prstGeom>
          <a:gradFill>
            <a:gsLst>
              <a:gs pos="0">
                <a:schemeClr val="accent5">
                  <a:lumMod val="75000"/>
                </a:schemeClr>
              </a:gs>
              <a:gs pos="100000">
                <a:schemeClr val="accent5"/>
              </a:gs>
            </a:gsLst>
            <a:lin ang="5400000" scaled="0"/>
          </a:gradFill>
          <a:ln w="25400">
            <a:gradFill>
              <a:gsLst>
                <a:gs pos="0">
                  <a:schemeClr val="accent5"/>
                </a:gs>
                <a:gs pos="100000">
                  <a:schemeClr val="accent5">
                    <a:lumMod val="75000"/>
                  </a:schemeClr>
                </a:gs>
              </a:gsLst>
              <a:lin ang="5400000" scaled="0"/>
            </a:gradFill>
          </a:ln>
          <a:effectLst>
            <a:outerShdw blurRad="107950" dist="12700" dir="5400000" algn="ctr">
              <a:srgbClr val="000000"/>
            </a:outerShdw>
          </a:effec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椭圆 13"/>
          <p:cNvSpPr>
            <a:spLocks noChangeArrowheads="1"/>
          </p:cNvSpPr>
          <p:nvPr/>
        </p:nvSpPr>
        <p:spPr bwMode="auto">
          <a:xfrm>
            <a:off x="9693305" y="5333779"/>
            <a:ext cx="784021" cy="784044"/>
          </a:xfrm>
          <a:prstGeom prst="ellipse">
            <a:avLst/>
          </a:pr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ln>
          <a:effectLst>
            <a:outerShdw blurRad="107950" dist="12700" dir="5400000" algn="ctr">
              <a:srgbClr val="000000"/>
            </a:outerShdw>
          </a:effectLst>
        </p:spPr>
        <p:txBody>
          <a:bodyPr lIns="91391" tIns="45696" rIns="91391" bIns="45696"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Freeform 145"/>
          <p:cNvSpPr>
            <a:spLocks noEditPoints="1" noChangeArrowheads="1"/>
          </p:cNvSpPr>
          <p:nvPr/>
        </p:nvSpPr>
        <p:spPr bwMode="auto">
          <a:xfrm>
            <a:off x="9861529" y="4388247"/>
            <a:ext cx="476127" cy="441223"/>
          </a:xfrm>
          <a:custGeom>
            <a:avLst/>
            <a:gdLst>
              <a:gd name="T0" fmla="*/ 197 w 197"/>
              <a:gd name="T1" fmla="*/ 29 h 183"/>
              <a:gd name="T2" fmla="*/ 99 w 197"/>
              <a:gd name="T3" fmla="*/ 0 h 183"/>
              <a:gd name="T4" fmla="*/ 0 w 197"/>
              <a:gd name="T5" fmla="*/ 29 h 183"/>
              <a:gd name="T6" fmla="*/ 1 w 197"/>
              <a:gd name="T7" fmla="*/ 30 h 183"/>
              <a:gd name="T8" fmla="*/ 0 w 197"/>
              <a:gd name="T9" fmla="*/ 30 h 183"/>
              <a:gd name="T10" fmla="*/ 75 w 197"/>
              <a:gd name="T11" fmla="*/ 130 h 183"/>
              <a:gd name="T12" fmla="*/ 75 w 197"/>
              <a:gd name="T13" fmla="*/ 171 h 183"/>
              <a:gd name="T14" fmla="*/ 99 w 197"/>
              <a:gd name="T15" fmla="*/ 183 h 183"/>
              <a:gd name="T16" fmla="*/ 122 w 197"/>
              <a:gd name="T17" fmla="*/ 171 h 183"/>
              <a:gd name="T18" fmla="*/ 122 w 197"/>
              <a:gd name="T19" fmla="*/ 130 h 183"/>
              <a:gd name="T20" fmla="*/ 197 w 197"/>
              <a:gd name="T21" fmla="*/ 30 h 183"/>
              <a:gd name="T22" fmla="*/ 196 w 197"/>
              <a:gd name="T23" fmla="*/ 30 h 183"/>
              <a:gd name="T24" fmla="*/ 197 w 197"/>
              <a:gd name="T25" fmla="*/ 29 h 183"/>
              <a:gd name="T26" fmla="*/ 99 w 197"/>
              <a:gd name="T27" fmla="*/ 53 h 183"/>
              <a:gd name="T28" fmla="*/ 13 w 197"/>
              <a:gd name="T29" fmla="*/ 31 h 183"/>
              <a:gd name="T30" fmla="*/ 99 w 197"/>
              <a:gd name="T31" fmla="*/ 6 h 183"/>
              <a:gd name="T32" fmla="*/ 186 w 197"/>
              <a:gd name="T33" fmla="*/ 31 h 183"/>
              <a:gd name="T34" fmla="*/ 99 w 197"/>
              <a:gd name="T35" fmla="*/ 53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91391" tIns="45696" rIns="91391" bIns="45696"/>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1" name="Group 32"/>
          <p:cNvGrpSpPr/>
          <p:nvPr/>
        </p:nvGrpSpPr>
        <p:grpSpPr bwMode="auto">
          <a:xfrm>
            <a:off x="9953586" y="1971343"/>
            <a:ext cx="263457" cy="477727"/>
            <a:chOff x="0" y="0"/>
            <a:chExt cx="409575" cy="742950"/>
          </a:xfrm>
        </p:grpSpPr>
        <p:sp>
          <p:nvSpPr>
            <p:cNvPr id="12" name="Freeform 189"/>
            <p:cNvSpPr>
              <a:spLocks noChangeArrowheads="1"/>
            </p:cNvSpPr>
            <p:nvPr/>
          </p:nvSpPr>
          <p:spPr bwMode="auto">
            <a:xfrm>
              <a:off x="60325" y="390525"/>
              <a:ext cx="293688" cy="352425"/>
            </a:xfrm>
            <a:custGeom>
              <a:avLst/>
              <a:gdLst>
                <a:gd name="T0" fmla="*/ 72 w 78"/>
                <a:gd name="T1" fmla="*/ 8 h 94"/>
                <a:gd name="T2" fmla="*/ 65 w 78"/>
                <a:gd name="T3" fmla="*/ 12 h 94"/>
                <a:gd name="T4" fmla="*/ 63 w 78"/>
                <a:gd name="T5" fmla="*/ 12 h 94"/>
                <a:gd name="T6" fmla="*/ 52 w 78"/>
                <a:gd name="T7" fmla="*/ 15 h 94"/>
                <a:gd name="T8" fmla="*/ 37 w 78"/>
                <a:gd name="T9" fmla="*/ 11 h 94"/>
                <a:gd name="T10" fmla="*/ 24 w 78"/>
                <a:gd name="T11" fmla="*/ 14 h 94"/>
                <a:gd name="T12" fmla="*/ 13 w 78"/>
                <a:gd name="T13" fmla="*/ 12 h 94"/>
                <a:gd name="T14" fmla="*/ 11 w 78"/>
                <a:gd name="T15" fmla="*/ 11 h 94"/>
                <a:gd name="T16" fmla="*/ 7 w 78"/>
                <a:gd name="T17" fmla="*/ 9 h 94"/>
                <a:gd name="T18" fmla="*/ 0 w 78"/>
                <a:gd name="T19" fmla="*/ 3 h 94"/>
                <a:gd name="T20" fmla="*/ 0 w 78"/>
                <a:gd name="T21" fmla="*/ 87 h 94"/>
                <a:gd name="T22" fmla="*/ 4 w 78"/>
                <a:gd name="T23" fmla="*/ 93 h 94"/>
                <a:gd name="T24" fmla="*/ 7 w 78"/>
                <a:gd name="T25" fmla="*/ 94 h 94"/>
                <a:gd name="T26" fmla="*/ 11 w 78"/>
                <a:gd name="T27" fmla="*/ 92 h 94"/>
                <a:gd name="T28" fmla="*/ 39 w 78"/>
                <a:gd name="T29" fmla="*/ 64 h 94"/>
                <a:gd name="T30" fmla="*/ 67 w 78"/>
                <a:gd name="T31" fmla="*/ 92 h 94"/>
                <a:gd name="T32" fmla="*/ 74 w 78"/>
                <a:gd name="T33" fmla="*/ 93 h 94"/>
                <a:gd name="T34" fmla="*/ 78 w 78"/>
                <a:gd name="T35" fmla="*/ 87 h 94"/>
                <a:gd name="T36" fmla="*/ 78 w 78"/>
                <a:gd name="T37" fmla="*/ 0 h 94"/>
                <a:gd name="T38" fmla="*/ 72 w 78"/>
                <a:gd name="T39" fmla="*/ 8 h 9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8"/>
                <a:gd name="T61" fmla="*/ 0 h 94"/>
                <a:gd name="T62" fmla="*/ 78 w 78"/>
                <a:gd name="T63" fmla="*/ 94 h 9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8" h="94">
                  <a:moveTo>
                    <a:pt x="72" y="8"/>
                  </a:moveTo>
                  <a:cubicBezTo>
                    <a:pt x="70" y="9"/>
                    <a:pt x="68" y="10"/>
                    <a:pt x="65" y="12"/>
                  </a:cubicBezTo>
                  <a:cubicBezTo>
                    <a:pt x="65" y="12"/>
                    <a:pt x="64" y="12"/>
                    <a:pt x="63" y="12"/>
                  </a:cubicBezTo>
                  <a:cubicBezTo>
                    <a:pt x="60" y="14"/>
                    <a:pt x="56" y="15"/>
                    <a:pt x="52" y="15"/>
                  </a:cubicBezTo>
                  <a:cubicBezTo>
                    <a:pt x="47" y="15"/>
                    <a:pt x="42" y="13"/>
                    <a:pt x="37" y="11"/>
                  </a:cubicBezTo>
                  <a:cubicBezTo>
                    <a:pt x="33" y="13"/>
                    <a:pt x="29" y="14"/>
                    <a:pt x="24" y="14"/>
                  </a:cubicBezTo>
                  <a:cubicBezTo>
                    <a:pt x="20" y="14"/>
                    <a:pt x="17" y="13"/>
                    <a:pt x="13" y="12"/>
                  </a:cubicBezTo>
                  <a:cubicBezTo>
                    <a:pt x="13" y="12"/>
                    <a:pt x="12" y="11"/>
                    <a:pt x="11" y="11"/>
                  </a:cubicBezTo>
                  <a:cubicBezTo>
                    <a:pt x="10" y="10"/>
                    <a:pt x="8" y="10"/>
                    <a:pt x="7" y="9"/>
                  </a:cubicBezTo>
                  <a:cubicBezTo>
                    <a:pt x="4" y="7"/>
                    <a:pt x="2" y="5"/>
                    <a:pt x="0" y="3"/>
                  </a:cubicBezTo>
                  <a:cubicBezTo>
                    <a:pt x="0" y="87"/>
                    <a:pt x="0" y="87"/>
                    <a:pt x="0" y="87"/>
                  </a:cubicBezTo>
                  <a:cubicBezTo>
                    <a:pt x="0" y="90"/>
                    <a:pt x="2" y="92"/>
                    <a:pt x="4" y="93"/>
                  </a:cubicBezTo>
                  <a:cubicBezTo>
                    <a:pt x="5" y="94"/>
                    <a:pt x="6" y="94"/>
                    <a:pt x="7" y="94"/>
                  </a:cubicBezTo>
                  <a:cubicBezTo>
                    <a:pt x="8" y="94"/>
                    <a:pt x="10" y="93"/>
                    <a:pt x="11" y="92"/>
                  </a:cubicBezTo>
                  <a:cubicBezTo>
                    <a:pt x="39" y="64"/>
                    <a:pt x="39" y="64"/>
                    <a:pt x="39" y="64"/>
                  </a:cubicBezTo>
                  <a:cubicBezTo>
                    <a:pt x="67" y="92"/>
                    <a:pt x="67" y="92"/>
                    <a:pt x="67" y="92"/>
                  </a:cubicBezTo>
                  <a:cubicBezTo>
                    <a:pt x="69" y="94"/>
                    <a:pt x="72" y="94"/>
                    <a:pt x="74" y="93"/>
                  </a:cubicBezTo>
                  <a:cubicBezTo>
                    <a:pt x="77" y="92"/>
                    <a:pt x="78" y="90"/>
                    <a:pt x="78" y="87"/>
                  </a:cubicBezTo>
                  <a:cubicBezTo>
                    <a:pt x="78" y="0"/>
                    <a:pt x="78" y="0"/>
                    <a:pt x="78" y="0"/>
                  </a:cubicBezTo>
                  <a:cubicBezTo>
                    <a:pt x="77" y="3"/>
                    <a:pt x="75" y="5"/>
                    <a:pt x="72" y="8"/>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Freeform 190"/>
            <p:cNvSpPr>
              <a:spLocks noEditPoints="1" noChangeArrowheads="1"/>
            </p:cNvSpPr>
            <p:nvPr/>
          </p:nvSpPr>
          <p:spPr bwMode="auto">
            <a:xfrm>
              <a:off x="0" y="0"/>
              <a:ext cx="409575" cy="396875"/>
            </a:xfrm>
            <a:custGeom>
              <a:avLst/>
              <a:gdLst>
                <a:gd name="T0" fmla="*/ 104 w 109"/>
                <a:gd name="T1" fmla="*/ 29 h 106"/>
                <a:gd name="T2" fmla="*/ 101 w 109"/>
                <a:gd name="T3" fmla="*/ 26 h 106"/>
                <a:gd name="T4" fmla="*/ 98 w 109"/>
                <a:gd name="T5" fmla="*/ 24 h 106"/>
                <a:gd name="T6" fmla="*/ 94 w 109"/>
                <a:gd name="T7" fmla="*/ 22 h 106"/>
                <a:gd name="T8" fmla="*/ 90 w 109"/>
                <a:gd name="T9" fmla="*/ 21 h 106"/>
                <a:gd name="T10" fmla="*/ 75 w 109"/>
                <a:gd name="T11" fmla="*/ 2 h 106"/>
                <a:gd name="T12" fmla="*/ 71 w 109"/>
                <a:gd name="T13" fmla="*/ 1 h 106"/>
                <a:gd name="T14" fmla="*/ 66 w 109"/>
                <a:gd name="T15" fmla="*/ 1 h 106"/>
                <a:gd name="T16" fmla="*/ 63 w 109"/>
                <a:gd name="T17" fmla="*/ 2 h 106"/>
                <a:gd name="T18" fmla="*/ 58 w 109"/>
                <a:gd name="T19" fmla="*/ 5 h 106"/>
                <a:gd name="T20" fmla="*/ 54 w 109"/>
                <a:gd name="T21" fmla="*/ 5 h 106"/>
                <a:gd name="T22" fmla="*/ 52 w 109"/>
                <a:gd name="T23" fmla="*/ 3 h 106"/>
                <a:gd name="T24" fmla="*/ 47 w 109"/>
                <a:gd name="T25" fmla="*/ 1 h 106"/>
                <a:gd name="T26" fmla="*/ 44 w 109"/>
                <a:gd name="T27" fmla="*/ 0 h 106"/>
                <a:gd name="T28" fmla="*/ 38 w 109"/>
                <a:gd name="T29" fmla="*/ 1 h 106"/>
                <a:gd name="T30" fmla="*/ 23 w 109"/>
                <a:gd name="T31" fmla="*/ 20 h 106"/>
                <a:gd name="T32" fmla="*/ 18 w 109"/>
                <a:gd name="T33" fmla="*/ 20 h 106"/>
                <a:gd name="T34" fmla="*/ 14 w 109"/>
                <a:gd name="T35" fmla="*/ 21 h 106"/>
                <a:gd name="T36" fmla="*/ 11 w 109"/>
                <a:gd name="T37" fmla="*/ 23 h 106"/>
                <a:gd name="T38" fmla="*/ 8 w 109"/>
                <a:gd name="T39" fmla="*/ 26 h 106"/>
                <a:gd name="T40" fmla="*/ 4 w 109"/>
                <a:gd name="T41" fmla="*/ 31 h 106"/>
                <a:gd name="T42" fmla="*/ 5 w 109"/>
                <a:gd name="T43" fmla="*/ 75 h 106"/>
                <a:gd name="T44" fmla="*/ 7 w 109"/>
                <a:gd name="T45" fmla="*/ 79 h 106"/>
                <a:gd name="T46" fmla="*/ 11 w 109"/>
                <a:gd name="T47" fmla="*/ 81 h 106"/>
                <a:gd name="T48" fmla="*/ 14 w 109"/>
                <a:gd name="T49" fmla="*/ 83 h 106"/>
                <a:gd name="T50" fmla="*/ 17 w 109"/>
                <a:gd name="T51" fmla="*/ 84 h 106"/>
                <a:gd name="T52" fmla="*/ 21 w 109"/>
                <a:gd name="T53" fmla="*/ 84 h 106"/>
                <a:gd name="T54" fmla="*/ 29 w 109"/>
                <a:gd name="T55" fmla="*/ 101 h 106"/>
                <a:gd name="T56" fmla="*/ 36 w 109"/>
                <a:gd name="T57" fmla="*/ 104 h 106"/>
                <a:gd name="T58" fmla="*/ 41 w 109"/>
                <a:gd name="T59" fmla="*/ 105 h 106"/>
                <a:gd name="T60" fmla="*/ 44 w 109"/>
                <a:gd name="T61" fmla="*/ 104 h 106"/>
                <a:gd name="T62" fmla="*/ 49 w 109"/>
                <a:gd name="T63" fmla="*/ 102 h 106"/>
                <a:gd name="T64" fmla="*/ 52 w 109"/>
                <a:gd name="T65" fmla="*/ 100 h 106"/>
                <a:gd name="T66" fmla="*/ 56 w 109"/>
                <a:gd name="T67" fmla="*/ 101 h 106"/>
                <a:gd name="T68" fmla="*/ 60 w 109"/>
                <a:gd name="T69" fmla="*/ 104 h 106"/>
                <a:gd name="T70" fmla="*/ 64 w 109"/>
                <a:gd name="T71" fmla="*/ 105 h 106"/>
                <a:gd name="T72" fmla="*/ 69 w 109"/>
                <a:gd name="T73" fmla="*/ 105 h 106"/>
                <a:gd name="T74" fmla="*/ 72 w 109"/>
                <a:gd name="T75" fmla="*/ 105 h 106"/>
                <a:gd name="T76" fmla="*/ 86 w 109"/>
                <a:gd name="T77" fmla="*/ 86 h 106"/>
                <a:gd name="T78" fmla="*/ 90 w 109"/>
                <a:gd name="T79" fmla="*/ 86 h 106"/>
                <a:gd name="T80" fmla="*/ 94 w 109"/>
                <a:gd name="T81" fmla="*/ 85 h 106"/>
                <a:gd name="T82" fmla="*/ 97 w 109"/>
                <a:gd name="T83" fmla="*/ 84 h 106"/>
                <a:gd name="T84" fmla="*/ 100 w 109"/>
                <a:gd name="T85" fmla="*/ 82 h 106"/>
                <a:gd name="T86" fmla="*/ 103 w 109"/>
                <a:gd name="T87" fmla="*/ 78 h 106"/>
                <a:gd name="T88" fmla="*/ 100 w 109"/>
                <a:gd name="T89" fmla="*/ 54 h 106"/>
                <a:gd name="T90" fmla="*/ 70 w 109"/>
                <a:gd name="T91" fmla="*/ 62 h 106"/>
                <a:gd name="T92" fmla="*/ 68 w 109"/>
                <a:gd name="T93" fmla="*/ 64 h 106"/>
                <a:gd name="T94" fmla="*/ 66 w 109"/>
                <a:gd name="T95" fmla="*/ 66 h 106"/>
                <a:gd name="T96" fmla="*/ 62 w 109"/>
                <a:gd name="T97" fmla="*/ 69 h 106"/>
                <a:gd name="T98" fmla="*/ 60 w 109"/>
                <a:gd name="T99" fmla="*/ 70 h 106"/>
                <a:gd name="T100" fmla="*/ 55 w 109"/>
                <a:gd name="T101" fmla="*/ 71 h 106"/>
                <a:gd name="T102" fmla="*/ 54 w 109"/>
                <a:gd name="T103" fmla="*/ 71 h 106"/>
                <a:gd name="T104" fmla="*/ 51 w 109"/>
                <a:gd name="T105" fmla="*/ 70 h 106"/>
                <a:gd name="T106" fmla="*/ 48 w 109"/>
                <a:gd name="T107" fmla="*/ 69 h 106"/>
                <a:gd name="T108" fmla="*/ 40 w 109"/>
                <a:gd name="T109" fmla="*/ 44 h 106"/>
                <a:gd name="T110" fmla="*/ 41 w 109"/>
                <a:gd name="T111" fmla="*/ 41 h 106"/>
                <a:gd name="T112" fmla="*/ 45 w 109"/>
                <a:gd name="T113" fmla="*/ 38 h 106"/>
                <a:gd name="T114" fmla="*/ 48 w 109"/>
                <a:gd name="T115" fmla="*/ 37 h 106"/>
                <a:gd name="T116" fmla="*/ 52 w 109"/>
                <a:gd name="T117" fmla="*/ 35 h 106"/>
                <a:gd name="T118" fmla="*/ 55 w 109"/>
                <a:gd name="T119" fmla="*/ 35 h 106"/>
                <a:gd name="T120" fmla="*/ 57 w 109"/>
                <a:gd name="T121" fmla="*/ 35 h 106"/>
                <a:gd name="T122" fmla="*/ 60 w 109"/>
                <a:gd name="T123" fmla="*/ 36 h 106"/>
                <a:gd name="T124" fmla="*/ 71 w 109"/>
                <a:gd name="T125" fmla="*/ 6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9"/>
                <a:gd name="T190" fmla="*/ 0 h 106"/>
                <a:gd name="T191" fmla="*/ 109 w 109"/>
                <a:gd name="T192" fmla="*/ 106 h 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9" h="106">
                  <a:moveTo>
                    <a:pt x="106" y="33"/>
                  </a:moveTo>
                  <a:cubicBezTo>
                    <a:pt x="106" y="32"/>
                    <a:pt x="105" y="31"/>
                    <a:pt x="105" y="30"/>
                  </a:cubicBezTo>
                  <a:cubicBezTo>
                    <a:pt x="105" y="30"/>
                    <a:pt x="105" y="30"/>
                    <a:pt x="104" y="29"/>
                  </a:cubicBezTo>
                  <a:cubicBezTo>
                    <a:pt x="104" y="29"/>
                    <a:pt x="104" y="28"/>
                    <a:pt x="103" y="28"/>
                  </a:cubicBezTo>
                  <a:cubicBezTo>
                    <a:pt x="103" y="28"/>
                    <a:pt x="103" y="27"/>
                    <a:pt x="103" y="27"/>
                  </a:cubicBezTo>
                  <a:cubicBezTo>
                    <a:pt x="102" y="27"/>
                    <a:pt x="102" y="26"/>
                    <a:pt x="101" y="26"/>
                  </a:cubicBezTo>
                  <a:cubicBezTo>
                    <a:pt x="101" y="26"/>
                    <a:pt x="101" y="25"/>
                    <a:pt x="100" y="25"/>
                  </a:cubicBezTo>
                  <a:cubicBezTo>
                    <a:pt x="100" y="25"/>
                    <a:pt x="100" y="25"/>
                    <a:pt x="99" y="24"/>
                  </a:cubicBezTo>
                  <a:cubicBezTo>
                    <a:pt x="99" y="24"/>
                    <a:pt x="98" y="24"/>
                    <a:pt x="98" y="24"/>
                  </a:cubicBezTo>
                  <a:cubicBezTo>
                    <a:pt x="98" y="23"/>
                    <a:pt x="97" y="23"/>
                    <a:pt x="97" y="23"/>
                  </a:cubicBezTo>
                  <a:cubicBezTo>
                    <a:pt x="96" y="23"/>
                    <a:pt x="96" y="23"/>
                    <a:pt x="95" y="23"/>
                  </a:cubicBezTo>
                  <a:cubicBezTo>
                    <a:pt x="95" y="22"/>
                    <a:pt x="95" y="22"/>
                    <a:pt x="94" y="22"/>
                  </a:cubicBezTo>
                  <a:cubicBezTo>
                    <a:pt x="94" y="22"/>
                    <a:pt x="93" y="22"/>
                    <a:pt x="93" y="22"/>
                  </a:cubicBezTo>
                  <a:cubicBezTo>
                    <a:pt x="92" y="22"/>
                    <a:pt x="92" y="22"/>
                    <a:pt x="91" y="22"/>
                  </a:cubicBezTo>
                  <a:cubicBezTo>
                    <a:pt x="91" y="21"/>
                    <a:pt x="90" y="21"/>
                    <a:pt x="90" y="21"/>
                  </a:cubicBezTo>
                  <a:cubicBezTo>
                    <a:pt x="89" y="21"/>
                    <a:pt x="89" y="21"/>
                    <a:pt x="88" y="21"/>
                  </a:cubicBezTo>
                  <a:cubicBezTo>
                    <a:pt x="89" y="14"/>
                    <a:pt x="85" y="6"/>
                    <a:pt x="77" y="2"/>
                  </a:cubicBezTo>
                  <a:cubicBezTo>
                    <a:pt x="76" y="2"/>
                    <a:pt x="75" y="2"/>
                    <a:pt x="75" y="2"/>
                  </a:cubicBezTo>
                  <a:cubicBezTo>
                    <a:pt x="74" y="2"/>
                    <a:pt x="74" y="2"/>
                    <a:pt x="74" y="1"/>
                  </a:cubicBezTo>
                  <a:cubicBezTo>
                    <a:pt x="73" y="1"/>
                    <a:pt x="72" y="1"/>
                    <a:pt x="71" y="1"/>
                  </a:cubicBezTo>
                  <a:cubicBezTo>
                    <a:pt x="71" y="1"/>
                    <a:pt x="71" y="1"/>
                    <a:pt x="71" y="1"/>
                  </a:cubicBezTo>
                  <a:cubicBezTo>
                    <a:pt x="70" y="1"/>
                    <a:pt x="70" y="1"/>
                    <a:pt x="69" y="1"/>
                  </a:cubicBezTo>
                  <a:cubicBezTo>
                    <a:pt x="69" y="1"/>
                    <a:pt x="68" y="1"/>
                    <a:pt x="68" y="1"/>
                  </a:cubicBezTo>
                  <a:cubicBezTo>
                    <a:pt x="67" y="1"/>
                    <a:pt x="67" y="1"/>
                    <a:pt x="66" y="1"/>
                  </a:cubicBezTo>
                  <a:cubicBezTo>
                    <a:pt x="66" y="1"/>
                    <a:pt x="65" y="2"/>
                    <a:pt x="65" y="2"/>
                  </a:cubicBezTo>
                  <a:cubicBezTo>
                    <a:pt x="65" y="2"/>
                    <a:pt x="64" y="2"/>
                    <a:pt x="63" y="2"/>
                  </a:cubicBezTo>
                  <a:cubicBezTo>
                    <a:pt x="63" y="2"/>
                    <a:pt x="63" y="2"/>
                    <a:pt x="63" y="2"/>
                  </a:cubicBezTo>
                  <a:cubicBezTo>
                    <a:pt x="62" y="3"/>
                    <a:pt x="61" y="3"/>
                    <a:pt x="60" y="4"/>
                  </a:cubicBezTo>
                  <a:cubicBezTo>
                    <a:pt x="60" y="4"/>
                    <a:pt x="60" y="4"/>
                    <a:pt x="60" y="4"/>
                  </a:cubicBezTo>
                  <a:cubicBezTo>
                    <a:pt x="60" y="4"/>
                    <a:pt x="59" y="5"/>
                    <a:pt x="58" y="5"/>
                  </a:cubicBezTo>
                  <a:cubicBezTo>
                    <a:pt x="58" y="5"/>
                    <a:pt x="58" y="5"/>
                    <a:pt x="58" y="6"/>
                  </a:cubicBezTo>
                  <a:cubicBezTo>
                    <a:pt x="57" y="6"/>
                    <a:pt x="56" y="7"/>
                    <a:pt x="56" y="7"/>
                  </a:cubicBezTo>
                  <a:cubicBezTo>
                    <a:pt x="55" y="7"/>
                    <a:pt x="55" y="6"/>
                    <a:pt x="54" y="5"/>
                  </a:cubicBezTo>
                  <a:cubicBezTo>
                    <a:pt x="54" y="5"/>
                    <a:pt x="54" y="5"/>
                    <a:pt x="54" y="5"/>
                  </a:cubicBezTo>
                  <a:cubicBezTo>
                    <a:pt x="53" y="4"/>
                    <a:pt x="53" y="4"/>
                    <a:pt x="52" y="4"/>
                  </a:cubicBezTo>
                  <a:cubicBezTo>
                    <a:pt x="52" y="4"/>
                    <a:pt x="52" y="3"/>
                    <a:pt x="52" y="3"/>
                  </a:cubicBezTo>
                  <a:cubicBezTo>
                    <a:pt x="51" y="3"/>
                    <a:pt x="50" y="2"/>
                    <a:pt x="49" y="2"/>
                  </a:cubicBezTo>
                  <a:cubicBezTo>
                    <a:pt x="49" y="2"/>
                    <a:pt x="49" y="2"/>
                    <a:pt x="49" y="2"/>
                  </a:cubicBezTo>
                  <a:cubicBezTo>
                    <a:pt x="48" y="2"/>
                    <a:pt x="48" y="1"/>
                    <a:pt x="47" y="1"/>
                  </a:cubicBezTo>
                  <a:cubicBezTo>
                    <a:pt x="47" y="1"/>
                    <a:pt x="46" y="1"/>
                    <a:pt x="46" y="1"/>
                  </a:cubicBezTo>
                  <a:cubicBezTo>
                    <a:pt x="45" y="1"/>
                    <a:pt x="45" y="1"/>
                    <a:pt x="44" y="0"/>
                  </a:cubicBezTo>
                  <a:cubicBezTo>
                    <a:pt x="44" y="0"/>
                    <a:pt x="44" y="0"/>
                    <a:pt x="44" y="0"/>
                  </a:cubicBezTo>
                  <a:cubicBezTo>
                    <a:pt x="43" y="0"/>
                    <a:pt x="42" y="0"/>
                    <a:pt x="41" y="0"/>
                  </a:cubicBezTo>
                  <a:cubicBezTo>
                    <a:pt x="41" y="0"/>
                    <a:pt x="41" y="0"/>
                    <a:pt x="41" y="0"/>
                  </a:cubicBezTo>
                  <a:cubicBezTo>
                    <a:pt x="40" y="0"/>
                    <a:pt x="39" y="0"/>
                    <a:pt x="38" y="1"/>
                  </a:cubicBezTo>
                  <a:cubicBezTo>
                    <a:pt x="38" y="1"/>
                    <a:pt x="38" y="1"/>
                    <a:pt x="38" y="1"/>
                  </a:cubicBezTo>
                  <a:cubicBezTo>
                    <a:pt x="37" y="1"/>
                    <a:pt x="36" y="1"/>
                    <a:pt x="35" y="1"/>
                  </a:cubicBezTo>
                  <a:cubicBezTo>
                    <a:pt x="27" y="4"/>
                    <a:pt x="23" y="12"/>
                    <a:pt x="23" y="20"/>
                  </a:cubicBezTo>
                  <a:cubicBezTo>
                    <a:pt x="23" y="20"/>
                    <a:pt x="22" y="20"/>
                    <a:pt x="21" y="20"/>
                  </a:cubicBezTo>
                  <a:cubicBezTo>
                    <a:pt x="20" y="20"/>
                    <a:pt x="20" y="20"/>
                    <a:pt x="20" y="20"/>
                  </a:cubicBezTo>
                  <a:cubicBezTo>
                    <a:pt x="19" y="20"/>
                    <a:pt x="19" y="20"/>
                    <a:pt x="18" y="20"/>
                  </a:cubicBezTo>
                  <a:cubicBezTo>
                    <a:pt x="18" y="20"/>
                    <a:pt x="17" y="20"/>
                    <a:pt x="17" y="20"/>
                  </a:cubicBezTo>
                  <a:cubicBezTo>
                    <a:pt x="16" y="20"/>
                    <a:pt x="16" y="21"/>
                    <a:pt x="15" y="21"/>
                  </a:cubicBezTo>
                  <a:cubicBezTo>
                    <a:pt x="15" y="21"/>
                    <a:pt x="15" y="21"/>
                    <a:pt x="14" y="21"/>
                  </a:cubicBezTo>
                  <a:cubicBezTo>
                    <a:pt x="14" y="21"/>
                    <a:pt x="13" y="22"/>
                    <a:pt x="13" y="22"/>
                  </a:cubicBezTo>
                  <a:cubicBezTo>
                    <a:pt x="13" y="22"/>
                    <a:pt x="12" y="22"/>
                    <a:pt x="12" y="22"/>
                  </a:cubicBezTo>
                  <a:cubicBezTo>
                    <a:pt x="11" y="23"/>
                    <a:pt x="11" y="23"/>
                    <a:pt x="11" y="23"/>
                  </a:cubicBezTo>
                  <a:cubicBezTo>
                    <a:pt x="10" y="23"/>
                    <a:pt x="10" y="24"/>
                    <a:pt x="10" y="24"/>
                  </a:cubicBezTo>
                  <a:cubicBezTo>
                    <a:pt x="9" y="24"/>
                    <a:pt x="9" y="25"/>
                    <a:pt x="8" y="25"/>
                  </a:cubicBezTo>
                  <a:cubicBezTo>
                    <a:pt x="8" y="25"/>
                    <a:pt x="8" y="26"/>
                    <a:pt x="8" y="26"/>
                  </a:cubicBezTo>
                  <a:cubicBezTo>
                    <a:pt x="7" y="26"/>
                    <a:pt x="7" y="27"/>
                    <a:pt x="6" y="27"/>
                  </a:cubicBezTo>
                  <a:cubicBezTo>
                    <a:pt x="6" y="28"/>
                    <a:pt x="6" y="28"/>
                    <a:pt x="6" y="28"/>
                  </a:cubicBezTo>
                  <a:cubicBezTo>
                    <a:pt x="5" y="29"/>
                    <a:pt x="5" y="30"/>
                    <a:pt x="4" y="31"/>
                  </a:cubicBezTo>
                  <a:cubicBezTo>
                    <a:pt x="1" y="38"/>
                    <a:pt x="3" y="47"/>
                    <a:pt x="9" y="52"/>
                  </a:cubicBezTo>
                  <a:cubicBezTo>
                    <a:pt x="3" y="57"/>
                    <a:pt x="0" y="65"/>
                    <a:pt x="3" y="73"/>
                  </a:cubicBezTo>
                  <a:cubicBezTo>
                    <a:pt x="4" y="74"/>
                    <a:pt x="4" y="75"/>
                    <a:pt x="5" y="75"/>
                  </a:cubicBezTo>
                  <a:cubicBezTo>
                    <a:pt x="5" y="76"/>
                    <a:pt x="5" y="76"/>
                    <a:pt x="5" y="76"/>
                  </a:cubicBezTo>
                  <a:cubicBezTo>
                    <a:pt x="6" y="77"/>
                    <a:pt x="6" y="77"/>
                    <a:pt x="6" y="78"/>
                  </a:cubicBezTo>
                  <a:cubicBezTo>
                    <a:pt x="7" y="78"/>
                    <a:pt x="7" y="78"/>
                    <a:pt x="7" y="79"/>
                  </a:cubicBezTo>
                  <a:cubicBezTo>
                    <a:pt x="8" y="79"/>
                    <a:pt x="8" y="79"/>
                    <a:pt x="8" y="80"/>
                  </a:cubicBezTo>
                  <a:cubicBezTo>
                    <a:pt x="9" y="80"/>
                    <a:pt x="9" y="80"/>
                    <a:pt x="9" y="81"/>
                  </a:cubicBezTo>
                  <a:cubicBezTo>
                    <a:pt x="10" y="81"/>
                    <a:pt x="10" y="81"/>
                    <a:pt x="11" y="81"/>
                  </a:cubicBezTo>
                  <a:cubicBezTo>
                    <a:pt x="11" y="82"/>
                    <a:pt x="11" y="82"/>
                    <a:pt x="12" y="82"/>
                  </a:cubicBezTo>
                  <a:cubicBezTo>
                    <a:pt x="12" y="82"/>
                    <a:pt x="13" y="83"/>
                    <a:pt x="13" y="83"/>
                  </a:cubicBezTo>
                  <a:cubicBezTo>
                    <a:pt x="13" y="83"/>
                    <a:pt x="14" y="83"/>
                    <a:pt x="14" y="83"/>
                  </a:cubicBezTo>
                  <a:cubicBezTo>
                    <a:pt x="15" y="83"/>
                    <a:pt x="15" y="84"/>
                    <a:pt x="16" y="84"/>
                  </a:cubicBezTo>
                  <a:cubicBezTo>
                    <a:pt x="16" y="84"/>
                    <a:pt x="16" y="84"/>
                    <a:pt x="16" y="84"/>
                  </a:cubicBezTo>
                  <a:cubicBezTo>
                    <a:pt x="16" y="84"/>
                    <a:pt x="17" y="84"/>
                    <a:pt x="17" y="84"/>
                  </a:cubicBezTo>
                  <a:cubicBezTo>
                    <a:pt x="17" y="84"/>
                    <a:pt x="18" y="84"/>
                    <a:pt x="18" y="84"/>
                  </a:cubicBezTo>
                  <a:cubicBezTo>
                    <a:pt x="19" y="84"/>
                    <a:pt x="19" y="84"/>
                    <a:pt x="20" y="84"/>
                  </a:cubicBezTo>
                  <a:cubicBezTo>
                    <a:pt x="20" y="84"/>
                    <a:pt x="20" y="84"/>
                    <a:pt x="21" y="84"/>
                  </a:cubicBezTo>
                  <a:cubicBezTo>
                    <a:pt x="21" y="84"/>
                    <a:pt x="21" y="84"/>
                    <a:pt x="22" y="84"/>
                  </a:cubicBezTo>
                  <a:cubicBezTo>
                    <a:pt x="22" y="87"/>
                    <a:pt x="22" y="89"/>
                    <a:pt x="23" y="92"/>
                  </a:cubicBezTo>
                  <a:cubicBezTo>
                    <a:pt x="24" y="95"/>
                    <a:pt x="26" y="99"/>
                    <a:pt x="29" y="101"/>
                  </a:cubicBezTo>
                  <a:cubicBezTo>
                    <a:pt x="30" y="102"/>
                    <a:pt x="31" y="103"/>
                    <a:pt x="33" y="103"/>
                  </a:cubicBezTo>
                  <a:cubicBezTo>
                    <a:pt x="33" y="104"/>
                    <a:pt x="34" y="104"/>
                    <a:pt x="35" y="104"/>
                  </a:cubicBezTo>
                  <a:cubicBezTo>
                    <a:pt x="35" y="104"/>
                    <a:pt x="36" y="104"/>
                    <a:pt x="36" y="104"/>
                  </a:cubicBezTo>
                  <a:cubicBezTo>
                    <a:pt x="37" y="104"/>
                    <a:pt x="37" y="105"/>
                    <a:pt x="38" y="105"/>
                  </a:cubicBezTo>
                  <a:cubicBezTo>
                    <a:pt x="38" y="105"/>
                    <a:pt x="39" y="105"/>
                    <a:pt x="39" y="105"/>
                  </a:cubicBezTo>
                  <a:cubicBezTo>
                    <a:pt x="39" y="105"/>
                    <a:pt x="40" y="105"/>
                    <a:pt x="41" y="105"/>
                  </a:cubicBezTo>
                  <a:cubicBezTo>
                    <a:pt x="41" y="105"/>
                    <a:pt x="41" y="105"/>
                    <a:pt x="41" y="105"/>
                  </a:cubicBezTo>
                  <a:cubicBezTo>
                    <a:pt x="42" y="105"/>
                    <a:pt x="43" y="104"/>
                    <a:pt x="44" y="104"/>
                  </a:cubicBezTo>
                  <a:cubicBezTo>
                    <a:pt x="44" y="104"/>
                    <a:pt x="44" y="104"/>
                    <a:pt x="44" y="104"/>
                  </a:cubicBezTo>
                  <a:cubicBezTo>
                    <a:pt x="45" y="104"/>
                    <a:pt x="46" y="104"/>
                    <a:pt x="46" y="103"/>
                  </a:cubicBezTo>
                  <a:cubicBezTo>
                    <a:pt x="47" y="103"/>
                    <a:pt x="47" y="103"/>
                    <a:pt x="47" y="103"/>
                  </a:cubicBezTo>
                  <a:cubicBezTo>
                    <a:pt x="48" y="103"/>
                    <a:pt x="49" y="103"/>
                    <a:pt x="49" y="102"/>
                  </a:cubicBezTo>
                  <a:cubicBezTo>
                    <a:pt x="49" y="102"/>
                    <a:pt x="49" y="102"/>
                    <a:pt x="50" y="102"/>
                  </a:cubicBezTo>
                  <a:cubicBezTo>
                    <a:pt x="50" y="102"/>
                    <a:pt x="51" y="101"/>
                    <a:pt x="51" y="101"/>
                  </a:cubicBezTo>
                  <a:cubicBezTo>
                    <a:pt x="52" y="100"/>
                    <a:pt x="52" y="100"/>
                    <a:pt x="52" y="100"/>
                  </a:cubicBezTo>
                  <a:cubicBezTo>
                    <a:pt x="53" y="100"/>
                    <a:pt x="53" y="99"/>
                    <a:pt x="54" y="98"/>
                  </a:cubicBezTo>
                  <a:cubicBezTo>
                    <a:pt x="54" y="99"/>
                    <a:pt x="55" y="100"/>
                    <a:pt x="56" y="100"/>
                  </a:cubicBezTo>
                  <a:cubicBezTo>
                    <a:pt x="56" y="100"/>
                    <a:pt x="56" y="101"/>
                    <a:pt x="56" y="101"/>
                  </a:cubicBezTo>
                  <a:cubicBezTo>
                    <a:pt x="57" y="101"/>
                    <a:pt x="57" y="102"/>
                    <a:pt x="58" y="102"/>
                  </a:cubicBezTo>
                  <a:cubicBezTo>
                    <a:pt x="58" y="102"/>
                    <a:pt x="58" y="102"/>
                    <a:pt x="58" y="102"/>
                  </a:cubicBezTo>
                  <a:cubicBezTo>
                    <a:pt x="59" y="103"/>
                    <a:pt x="60" y="103"/>
                    <a:pt x="60" y="104"/>
                  </a:cubicBezTo>
                  <a:cubicBezTo>
                    <a:pt x="61" y="104"/>
                    <a:pt x="61" y="104"/>
                    <a:pt x="61" y="104"/>
                  </a:cubicBezTo>
                  <a:cubicBezTo>
                    <a:pt x="62" y="104"/>
                    <a:pt x="62" y="104"/>
                    <a:pt x="63" y="105"/>
                  </a:cubicBezTo>
                  <a:cubicBezTo>
                    <a:pt x="63" y="105"/>
                    <a:pt x="63" y="105"/>
                    <a:pt x="64" y="105"/>
                  </a:cubicBezTo>
                  <a:cubicBezTo>
                    <a:pt x="64" y="105"/>
                    <a:pt x="65" y="105"/>
                    <a:pt x="66" y="105"/>
                  </a:cubicBezTo>
                  <a:cubicBezTo>
                    <a:pt x="66" y="105"/>
                    <a:pt x="66" y="105"/>
                    <a:pt x="66" y="105"/>
                  </a:cubicBezTo>
                  <a:cubicBezTo>
                    <a:pt x="67" y="105"/>
                    <a:pt x="68" y="106"/>
                    <a:pt x="69" y="105"/>
                  </a:cubicBezTo>
                  <a:cubicBezTo>
                    <a:pt x="69" y="105"/>
                    <a:pt x="69" y="105"/>
                    <a:pt x="69" y="105"/>
                  </a:cubicBezTo>
                  <a:cubicBezTo>
                    <a:pt x="70" y="105"/>
                    <a:pt x="71" y="105"/>
                    <a:pt x="72" y="105"/>
                  </a:cubicBezTo>
                  <a:cubicBezTo>
                    <a:pt x="72" y="105"/>
                    <a:pt x="72" y="105"/>
                    <a:pt x="72" y="105"/>
                  </a:cubicBezTo>
                  <a:cubicBezTo>
                    <a:pt x="73" y="105"/>
                    <a:pt x="74" y="105"/>
                    <a:pt x="75" y="104"/>
                  </a:cubicBezTo>
                  <a:cubicBezTo>
                    <a:pt x="77" y="103"/>
                    <a:pt x="80" y="102"/>
                    <a:pt x="81" y="100"/>
                  </a:cubicBezTo>
                  <a:cubicBezTo>
                    <a:pt x="85" y="96"/>
                    <a:pt x="87" y="91"/>
                    <a:pt x="86" y="86"/>
                  </a:cubicBezTo>
                  <a:cubicBezTo>
                    <a:pt x="87" y="86"/>
                    <a:pt x="87" y="86"/>
                    <a:pt x="88" y="86"/>
                  </a:cubicBezTo>
                  <a:cubicBezTo>
                    <a:pt x="88" y="86"/>
                    <a:pt x="89" y="86"/>
                    <a:pt x="89" y="86"/>
                  </a:cubicBezTo>
                  <a:cubicBezTo>
                    <a:pt x="89" y="86"/>
                    <a:pt x="90" y="86"/>
                    <a:pt x="90" y="86"/>
                  </a:cubicBezTo>
                  <a:cubicBezTo>
                    <a:pt x="91" y="86"/>
                    <a:pt x="91" y="86"/>
                    <a:pt x="92" y="86"/>
                  </a:cubicBezTo>
                  <a:cubicBezTo>
                    <a:pt x="92" y="86"/>
                    <a:pt x="92" y="85"/>
                    <a:pt x="93" y="85"/>
                  </a:cubicBezTo>
                  <a:cubicBezTo>
                    <a:pt x="93" y="85"/>
                    <a:pt x="94" y="85"/>
                    <a:pt x="94" y="85"/>
                  </a:cubicBezTo>
                  <a:cubicBezTo>
                    <a:pt x="94" y="85"/>
                    <a:pt x="94" y="85"/>
                    <a:pt x="94" y="85"/>
                  </a:cubicBezTo>
                  <a:cubicBezTo>
                    <a:pt x="95" y="85"/>
                    <a:pt x="95" y="85"/>
                    <a:pt x="95" y="85"/>
                  </a:cubicBezTo>
                  <a:cubicBezTo>
                    <a:pt x="96" y="84"/>
                    <a:pt x="96" y="84"/>
                    <a:pt x="97" y="84"/>
                  </a:cubicBezTo>
                  <a:cubicBezTo>
                    <a:pt x="97" y="84"/>
                    <a:pt x="97" y="84"/>
                    <a:pt x="98" y="83"/>
                  </a:cubicBezTo>
                  <a:cubicBezTo>
                    <a:pt x="98" y="83"/>
                    <a:pt x="99" y="83"/>
                    <a:pt x="99" y="82"/>
                  </a:cubicBezTo>
                  <a:cubicBezTo>
                    <a:pt x="99" y="82"/>
                    <a:pt x="100" y="82"/>
                    <a:pt x="100" y="82"/>
                  </a:cubicBezTo>
                  <a:cubicBezTo>
                    <a:pt x="101" y="81"/>
                    <a:pt x="101" y="81"/>
                    <a:pt x="101" y="81"/>
                  </a:cubicBezTo>
                  <a:cubicBezTo>
                    <a:pt x="102" y="80"/>
                    <a:pt x="102" y="80"/>
                    <a:pt x="102" y="80"/>
                  </a:cubicBezTo>
                  <a:cubicBezTo>
                    <a:pt x="103" y="79"/>
                    <a:pt x="103" y="79"/>
                    <a:pt x="103" y="78"/>
                  </a:cubicBezTo>
                  <a:cubicBezTo>
                    <a:pt x="103" y="78"/>
                    <a:pt x="104" y="78"/>
                    <a:pt x="104" y="78"/>
                  </a:cubicBezTo>
                  <a:cubicBezTo>
                    <a:pt x="104" y="77"/>
                    <a:pt x="105" y="76"/>
                    <a:pt x="105" y="75"/>
                  </a:cubicBezTo>
                  <a:cubicBezTo>
                    <a:pt x="109" y="68"/>
                    <a:pt x="106" y="59"/>
                    <a:pt x="100" y="54"/>
                  </a:cubicBezTo>
                  <a:cubicBezTo>
                    <a:pt x="107" y="49"/>
                    <a:pt x="109" y="41"/>
                    <a:pt x="106" y="33"/>
                  </a:cubicBezTo>
                  <a:close/>
                  <a:moveTo>
                    <a:pt x="71" y="60"/>
                  </a:moveTo>
                  <a:cubicBezTo>
                    <a:pt x="71" y="61"/>
                    <a:pt x="70" y="61"/>
                    <a:pt x="70" y="62"/>
                  </a:cubicBezTo>
                  <a:cubicBezTo>
                    <a:pt x="70" y="62"/>
                    <a:pt x="70" y="62"/>
                    <a:pt x="70" y="63"/>
                  </a:cubicBezTo>
                  <a:cubicBezTo>
                    <a:pt x="69" y="63"/>
                    <a:pt x="69" y="64"/>
                    <a:pt x="68" y="64"/>
                  </a:cubicBezTo>
                  <a:cubicBezTo>
                    <a:pt x="68" y="64"/>
                    <a:pt x="68" y="64"/>
                    <a:pt x="68" y="64"/>
                  </a:cubicBezTo>
                  <a:cubicBezTo>
                    <a:pt x="68" y="64"/>
                    <a:pt x="68" y="64"/>
                    <a:pt x="68" y="65"/>
                  </a:cubicBezTo>
                  <a:cubicBezTo>
                    <a:pt x="68" y="65"/>
                    <a:pt x="67" y="66"/>
                    <a:pt x="67" y="66"/>
                  </a:cubicBezTo>
                  <a:cubicBezTo>
                    <a:pt x="66" y="66"/>
                    <a:pt x="66" y="66"/>
                    <a:pt x="66" y="66"/>
                  </a:cubicBezTo>
                  <a:cubicBezTo>
                    <a:pt x="66" y="67"/>
                    <a:pt x="65" y="67"/>
                    <a:pt x="65" y="68"/>
                  </a:cubicBezTo>
                  <a:cubicBezTo>
                    <a:pt x="65" y="68"/>
                    <a:pt x="64" y="68"/>
                    <a:pt x="64" y="68"/>
                  </a:cubicBezTo>
                  <a:cubicBezTo>
                    <a:pt x="64" y="68"/>
                    <a:pt x="63" y="69"/>
                    <a:pt x="62" y="69"/>
                  </a:cubicBezTo>
                  <a:cubicBezTo>
                    <a:pt x="62" y="69"/>
                    <a:pt x="62" y="69"/>
                    <a:pt x="62" y="69"/>
                  </a:cubicBezTo>
                  <a:cubicBezTo>
                    <a:pt x="61" y="69"/>
                    <a:pt x="61" y="70"/>
                    <a:pt x="60" y="70"/>
                  </a:cubicBezTo>
                  <a:cubicBezTo>
                    <a:pt x="60" y="70"/>
                    <a:pt x="60" y="70"/>
                    <a:pt x="60" y="70"/>
                  </a:cubicBezTo>
                  <a:cubicBezTo>
                    <a:pt x="59" y="70"/>
                    <a:pt x="58" y="70"/>
                    <a:pt x="58" y="70"/>
                  </a:cubicBezTo>
                  <a:cubicBezTo>
                    <a:pt x="57" y="70"/>
                    <a:pt x="57" y="70"/>
                    <a:pt x="57" y="70"/>
                  </a:cubicBezTo>
                  <a:cubicBezTo>
                    <a:pt x="56" y="71"/>
                    <a:pt x="56" y="71"/>
                    <a:pt x="55" y="71"/>
                  </a:cubicBezTo>
                  <a:cubicBezTo>
                    <a:pt x="55" y="71"/>
                    <a:pt x="55" y="71"/>
                    <a:pt x="55" y="71"/>
                  </a:cubicBezTo>
                  <a:cubicBezTo>
                    <a:pt x="55" y="71"/>
                    <a:pt x="55" y="71"/>
                    <a:pt x="55" y="71"/>
                  </a:cubicBezTo>
                  <a:cubicBezTo>
                    <a:pt x="54" y="71"/>
                    <a:pt x="54" y="71"/>
                    <a:pt x="54" y="71"/>
                  </a:cubicBezTo>
                  <a:cubicBezTo>
                    <a:pt x="53" y="71"/>
                    <a:pt x="53" y="71"/>
                    <a:pt x="53" y="71"/>
                  </a:cubicBezTo>
                  <a:cubicBezTo>
                    <a:pt x="53" y="70"/>
                    <a:pt x="52" y="70"/>
                    <a:pt x="52" y="70"/>
                  </a:cubicBezTo>
                  <a:cubicBezTo>
                    <a:pt x="52" y="70"/>
                    <a:pt x="51" y="70"/>
                    <a:pt x="51" y="70"/>
                  </a:cubicBezTo>
                  <a:cubicBezTo>
                    <a:pt x="51" y="70"/>
                    <a:pt x="50" y="70"/>
                    <a:pt x="50" y="70"/>
                  </a:cubicBezTo>
                  <a:cubicBezTo>
                    <a:pt x="50" y="70"/>
                    <a:pt x="50" y="70"/>
                    <a:pt x="49" y="70"/>
                  </a:cubicBezTo>
                  <a:cubicBezTo>
                    <a:pt x="49" y="70"/>
                    <a:pt x="48" y="69"/>
                    <a:pt x="48" y="69"/>
                  </a:cubicBezTo>
                  <a:cubicBezTo>
                    <a:pt x="45" y="68"/>
                    <a:pt x="43" y="66"/>
                    <a:pt x="41" y="64"/>
                  </a:cubicBezTo>
                  <a:cubicBezTo>
                    <a:pt x="37" y="59"/>
                    <a:pt x="36" y="52"/>
                    <a:pt x="39" y="46"/>
                  </a:cubicBezTo>
                  <a:cubicBezTo>
                    <a:pt x="39" y="45"/>
                    <a:pt x="39" y="44"/>
                    <a:pt x="40" y="44"/>
                  </a:cubicBezTo>
                  <a:cubicBezTo>
                    <a:pt x="40" y="43"/>
                    <a:pt x="40" y="43"/>
                    <a:pt x="40" y="43"/>
                  </a:cubicBezTo>
                  <a:cubicBezTo>
                    <a:pt x="40" y="42"/>
                    <a:pt x="41" y="42"/>
                    <a:pt x="41" y="41"/>
                  </a:cubicBezTo>
                  <a:cubicBezTo>
                    <a:pt x="41" y="41"/>
                    <a:pt x="41" y="41"/>
                    <a:pt x="41" y="41"/>
                  </a:cubicBezTo>
                  <a:cubicBezTo>
                    <a:pt x="42" y="41"/>
                    <a:pt x="42" y="40"/>
                    <a:pt x="43" y="40"/>
                  </a:cubicBezTo>
                  <a:cubicBezTo>
                    <a:pt x="43" y="39"/>
                    <a:pt x="43" y="39"/>
                    <a:pt x="43" y="39"/>
                  </a:cubicBezTo>
                  <a:cubicBezTo>
                    <a:pt x="44" y="39"/>
                    <a:pt x="45" y="38"/>
                    <a:pt x="45" y="38"/>
                  </a:cubicBezTo>
                  <a:cubicBezTo>
                    <a:pt x="45" y="38"/>
                    <a:pt x="45" y="38"/>
                    <a:pt x="45" y="38"/>
                  </a:cubicBezTo>
                  <a:cubicBezTo>
                    <a:pt x="46" y="37"/>
                    <a:pt x="47" y="37"/>
                    <a:pt x="47" y="37"/>
                  </a:cubicBezTo>
                  <a:cubicBezTo>
                    <a:pt x="47" y="37"/>
                    <a:pt x="48" y="37"/>
                    <a:pt x="48" y="37"/>
                  </a:cubicBezTo>
                  <a:cubicBezTo>
                    <a:pt x="48" y="36"/>
                    <a:pt x="49" y="36"/>
                    <a:pt x="50" y="36"/>
                  </a:cubicBezTo>
                  <a:cubicBezTo>
                    <a:pt x="50" y="36"/>
                    <a:pt x="50" y="36"/>
                    <a:pt x="50" y="36"/>
                  </a:cubicBezTo>
                  <a:cubicBezTo>
                    <a:pt x="51" y="36"/>
                    <a:pt x="51" y="35"/>
                    <a:pt x="52" y="35"/>
                  </a:cubicBezTo>
                  <a:cubicBezTo>
                    <a:pt x="52" y="35"/>
                    <a:pt x="52" y="35"/>
                    <a:pt x="53" y="35"/>
                  </a:cubicBezTo>
                  <a:cubicBezTo>
                    <a:pt x="53" y="35"/>
                    <a:pt x="54" y="35"/>
                    <a:pt x="55" y="35"/>
                  </a:cubicBezTo>
                  <a:cubicBezTo>
                    <a:pt x="55" y="35"/>
                    <a:pt x="55" y="35"/>
                    <a:pt x="55" y="35"/>
                  </a:cubicBezTo>
                  <a:cubicBezTo>
                    <a:pt x="55" y="35"/>
                    <a:pt x="55" y="35"/>
                    <a:pt x="55" y="35"/>
                  </a:cubicBezTo>
                  <a:cubicBezTo>
                    <a:pt x="55" y="35"/>
                    <a:pt x="56" y="35"/>
                    <a:pt x="56" y="35"/>
                  </a:cubicBezTo>
                  <a:cubicBezTo>
                    <a:pt x="56" y="35"/>
                    <a:pt x="56" y="35"/>
                    <a:pt x="57" y="35"/>
                  </a:cubicBezTo>
                  <a:cubicBezTo>
                    <a:pt x="57" y="35"/>
                    <a:pt x="57" y="35"/>
                    <a:pt x="58" y="35"/>
                  </a:cubicBezTo>
                  <a:cubicBezTo>
                    <a:pt x="58" y="35"/>
                    <a:pt x="58" y="35"/>
                    <a:pt x="59" y="35"/>
                  </a:cubicBezTo>
                  <a:cubicBezTo>
                    <a:pt x="59" y="36"/>
                    <a:pt x="59" y="36"/>
                    <a:pt x="60" y="36"/>
                  </a:cubicBezTo>
                  <a:cubicBezTo>
                    <a:pt x="60" y="36"/>
                    <a:pt x="60" y="36"/>
                    <a:pt x="60" y="36"/>
                  </a:cubicBezTo>
                  <a:cubicBezTo>
                    <a:pt x="61" y="36"/>
                    <a:pt x="61" y="36"/>
                    <a:pt x="62" y="37"/>
                  </a:cubicBezTo>
                  <a:cubicBezTo>
                    <a:pt x="71" y="41"/>
                    <a:pt x="75" y="51"/>
                    <a:pt x="71" y="6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14" name="Freeform 755"/>
          <p:cNvSpPr>
            <a:spLocks noChangeArrowheads="1"/>
          </p:cNvSpPr>
          <p:nvPr/>
        </p:nvSpPr>
        <p:spPr bwMode="auto">
          <a:xfrm>
            <a:off x="9972633" y="5475032"/>
            <a:ext cx="242824" cy="474552"/>
          </a:xfrm>
          <a:custGeom>
            <a:avLst/>
            <a:gdLst>
              <a:gd name="T0" fmla="*/ 101 w 101"/>
              <a:gd name="T1" fmla="*/ 50 h 197"/>
              <a:gd name="T2" fmla="*/ 50 w 101"/>
              <a:gd name="T3" fmla="*/ 0 h 197"/>
              <a:gd name="T4" fmla="*/ 0 w 101"/>
              <a:gd name="T5" fmla="*/ 50 h 197"/>
              <a:gd name="T6" fmla="*/ 14 w 101"/>
              <a:gd name="T7" fmla="*/ 63 h 197"/>
              <a:gd name="T8" fmla="*/ 28 w 101"/>
              <a:gd name="T9" fmla="*/ 50 h 197"/>
              <a:gd name="T10" fmla="*/ 50 w 101"/>
              <a:gd name="T11" fmla="*/ 27 h 197"/>
              <a:gd name="T12" fmla="*/ 73 w 101"/>
              <a:gd name="T13" fmla="*/ 50 h 197"/>
              <a:gd name="T14" fmla="*/ 50 w 101"/>
              <a:gd name="T15" fmla="*/ 78 h 197"/>
              <a:gd name="T16" fmla="*/ 49 w 101"/>
              <a:gd name="T17" fmla="*/ 78 h 197"/>
              <a:gd name="T18" fmla="*/ 0 w 101"/>
              <a:gd name="T19" fmla="*/ 121 h 197"/>
              <a:gd name="T20" fmla="*/ 0 w 101"/>
              <a:gd name="T21" fmla="*/ 183 h 197"/>
              <a:gd name="T22" fmla="*/ 14 w 101"/>
              <a:gd name="T23" fmla="*/ 197 h 197"/>
              <a:gd name="T24" fmla="*/ 87 w 101"/>
              <a:gd name="T25" fmla="*/ 197 h 197"/>
              <a:gd name="T26" fmla="*/ 101 w 101"/>
              <a:gd name="T27" fmla="*/ 183 h 197"/>
              <a:gd name="T28" fmla="*/ 101 w 101"/>
              <a:gd name="T29" fmla="*/ 130 h 197"/>
              <a:gd name="T30" fmla="*/ 101 w 101"/>
              <a:gd name="T31" fmla="*/ 57 h 197"/>
              <a:gd name="T32" fmla="*/ 101 w 101"/>
              <a:gd name="T33" fmla="*/ 50 h 1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1"/>
              <a:gd name="T52" fmla="*/ 0 h 197"/>
              <a:gd name="T53" fmla="*/ 101 w 101"/>
              <a:gd name="T54" fmla="*/ 197 h 19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1" h="197">
                <a:moveTo>
                  <a:pt x="101" y="50"/>
                </a:moveTo>
                <a:cubicBezTo>
                  <a:pt x="101" y="22"/>
                  <a:pt x="78" y="0"/>
                  <a:pt x="50" y="0"/>
                </a:cubicBezTo>
                <a:cubicBezTo>
                  <a:pt x="23" y="0"/>
                  <a:pt x="0" y="22"/>
                  <a:pt x="0" y="50"/>
                </a:cubicBezTo>
                <a:cubicBezTo>
                  <a:pt x="0" y="57"/>
                  <a:pt x="6" y="63"/>
                  <a:pt x="14" y="63"/>
                </a:cubicBezTo>
                <a:cubicBezTo>
                  <a:pt x="22" y="63"/>
                  <a:pt x="28" y="57"/>
                  <a:pt x="28" y="50"/>
                </a:cubicBezTo>
                <a:cubicBezTo>
                  <a:pt x="28" y="37"/>
                  <a:pt x="38" y="27"/>
                  <a:pt x="50" y="27"/>
                </a:cubicBezTo>
                <a:cubicBezTo>
                  <a:pt x="63" y="27"/>
                  <a:pt x="73" y="37"/>
                  <a:pt x="73" y="50"/>
                </a:cubicBezTo>
                <a:cubicBezTo>
                  <a:pt x="73" y="63"/>
                  <a:pt x="63" y="75"/>
                  <a:pt x="50" y="78"/>
                </a:cubicBezTo>
                <a:cubicBezTo>
                  <a:pt x="49" y="78"/>
                  <a:pt x="49" y="78"/>
                  <a:pt x="49" y="78"/>
                </a:cubicBezTo>
                <a:cubicBezTo>
                  <a:pt x="33" y="80"/>
                  <a:pt x="0" y="86"/>
                  <a:pt x="0" y="121"/>
                </a:cubicBezTo>
                <a:cubicBezTo>
                  <a:pt x="0" y="183"/>
                  <a:pt x="0" y="183"/>
                  <a:pt x="0" y="183"/>
                </a:cubicBezTo>
                <a:cubicBezTo>
                  <a:pt x="0" y="191"/>
                  <a:pt x="6" y="197"/>
                  <a:pt x="14" y="197"/>
                </a:cubicBezTo>
                <a:cubicBezTo>
                  <a:pt x="87" y="197"/>
                  <a:pt x="87" y="197"/>
                  <a:pt x="87" y="197"/>
                </a:cubicBezTo>
                <a:cubicBezTo>
                  <a:pt x="94" y="197"/>
                  <a:pt x="101" y="191"/>
                  <a:pt x="101" y="183"/>
                </a:cubicBezTo>
                <a:cubicBezTo>
                  <a:pt x="101" y="130"/>
                  <a:pt x="101" y="130"/>
                  <a:pt x="101" y="130"/>
                </a:cubicBezTo>
                <a:cubicBezTo>
                  <a:pt x="101" y="57"/>
                  <a:pt x="101" y="57"/>
                  <a:pt x="101" y="57"/>
                </a:cubicBezTo>
                <a:cubicBezTo>
                  <a:pt x="101" y="50"/>
                  <a:pt x="101" y="50"/>
                  <a:pt x="101" y="5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91391" tIns="45696" rIns="91391" bIns="45696"/>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5" name="Group 36"/>
          <p:cNvGrpSpPr/>
          <p:nvPr/>
        </p:nvGrpSpPr>
        <p:grpSpPr bwMode="auto">
          <a:xfrm>
            <a:off x="9856770" y="3247493"/>
            <a:ext cx="476127" cy="444397"/>
            <a:chOff x="0" y="0"/>
            <a:chExt cx="739775" cy="690562"/>
          </a:xfrm>
        </p:grpSpPr>
        <p:sp>
          <p:nvSpPr>
            <p:cNvPr id="16" name="Freeform 876"/>
            <p:cNvSpPr>
              <a:spLocks noChangeArrowheads="1"/>
            </p:cNvSpPr>
            <p:nvPr/>
          </p:nvSpPr>
          <p:spPr bwMode="auto">
            <a:xfrm>
              <a:off x="608013" y="71437"/>
              <a:ext cx="115888" cy="101600"/>
            </a:xfrm>
            <a:custGeom>
              <a:avLst/>
              <a:gdLst>
                <a:gd name="T0" fmla="*/ 2 w 31"/>
                <a:gd name="T1" fmla="*/ 25 h 27"/>
                <a:gd name="T2" fmla="*/ 2 w 31"/>
                <a:gd name="T3" fmla="*/ 27 h 27"/>
                <a:gd name="T4" fmla="*/ 4 w 31"/>
                <a:gd name="T5" fmla="*/ 27 h 27"/>
                <a:gd name="T6" fmla="*/ 28 w 31"/>
                <a:gd name="T7" fmla="*/ 9 h 27"/>
                <a:gd name="T8" fmla="*/ 30 w 31"/>
                <a:gd name="T9" fmla="*/ 6 h 27"/>
                <a:gd name="T10" fmla="*/ 30 w 31"/>
                <a:gd name="T11" fmla="*/ 3 h 27"/>
                <a:gd name="T12" fmla="*/ 23 w 31"/>
                <a:gd name="T13" fmla="*/ 1 h 27"/>
                <a:gd name="T14" fmla="*/ 0 w 31"/>
                <a:gd name="T15" fmla="*/ 18 h 27"/>
                <a:gd name="T16" fmla="*/ 1 w 31"/>
                <a:gd name="T17" fmla="*/ 20 h 27"/>
                <a:gd name="T18" fmla="*/ 2 w 31"/>
                <a:gd name="T19" fmla="*/ 25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7"/>
                <a:gd name="T32" fmla="*/ 31 w 31"/>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7">
                  <a:moveTo>
                    <a:pt x="2" y="25"/>
                  </a:moveTo>
                  <a:cubicBezTo>
                    <a:pt x="2" y="26"/>
                    <a:pt x="2" y="26"/>
                    <a:pt x="2" y="27"/>
                  </a:cubicBezTo>
                  <a:cubicBezTo>
                    <a:pt x="3" y="27"/>
                    <a:pt x="3" y="27"/>
                    <a:pt x="4" y="27"/>
                  </a:cubicBezTo>
                  <a:cubicBezTo>
                    <a:pt x="28" y="9"/>
                    <a:pt x="28" y="9"/>
                    <a:pt x="28" y="9"/>
                  </a:cubicBezTo>
                  <a:cubicBezTo>
                    <a:pt x="29" y="9"/>
                    <a:pt x="30" y="7"/>
                    <a:pt x="30" y="6"/>
                  </a:cubicBezTo>
                  <a:cubicBezTo>
                    <a:pt x="31" y="5"/>
                    <a:pt x="30" y="4"/>
                    <a:pt x="30" y="3"/>
                  </a:cubicBezTo>
                  <a:cubicBezTo>
                    <a:pt x="28" y="0"/>
                    <a:pt x="25" y="0"/>
                    <a:pt x="23" y="1"/>
                  </a:cubicBezTo>
                  <a:cubicBezTo>
                    <a:pt x="0" y="18"/>
                    <a:pt x="0" y="18"/>
                    <a:pt x="0" y="18"/>
                  </a:cubicBezTo>
                  <a:cubicBezTo>
                    <a:pt x="0" y="18"/>
                    <a:pt x="0" y="19"/>
                    <a:pt x="1" y="20"/>
                  </a:cubicBezTo>
                  <a:cubicBezTo>
                    <a:pt x="1" y="22"/>
                    <a:pt x="1" y="23"/>
                    <a:pt x="2" y="25"/>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Freeform 877"/>
            <p:cNvSpPr>
              <a:spLocks noChangeArrowheads="1"/>
            </p:cNvSpPr>
            <p:nvPr/>
          </p:nvSpPr>
          <p:spPr bwMode="auto">
            <a:xfrm>
              <a:off x="612775" y="225425"/>
              <a:ext cx="127000" cy="55563"/>
            </a:xfrm>
            <a:custGeom>
              <a:avLst/>
              <a:gdLst>
                <a:gd name="T0" fmla="*/ 33 w 34"/>
                <a:gd name="T1" fmla="*/ 7 h 15"/>
                <a:gd name="T2" fmla="*/ 30 w 34"/>
                <a:gd name="T3" fmla="*/ 5 h 15"/>
                <a:gd name="T4" fmla="*/ 1 w 34"/>
                <a:gd name="T5" fmla="*/ 0 h 15"/>
                <a:gd name="T6" fmla="*/ 1 w 34"/>
                <a:gd name="T7" fmla="*/ 3 h 15"/>
                <a:gd name="T8" fmla="*/ 1 w 34"/>
                <a:gd name="T9" fmla="*/ 7 h 15"/>
                <a:gd name="T10" fmla="*/ 0 w 34"/>
                <a:gd name="T11" fmla="*/ 10 h 15"/>
                <a:gd name="T12" fmla="*/ 28 w 34"/>
                <a:gd name="T13" fmla="*/ 15 h 15"/>
                <a:gd name="T14" fmla="*/ 29 w 34"/>
                <a:gd name="T15" fmla="*/ 15 h 15"/>
                <a:gd name="T16" fmla="*/ 34 w 34"/>
                <a:gd name="T17" fmla="*/ 11 h 15"/>
                <a:gd name="T18" fmla="*/ 33 w 34"/>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15"/>
                <a:gd name="T32" fmla="*/ 34 w 3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15">
                  <a:moveTo>
                    <a:pt x="33" y="7"/>
                  </a:moveTo>
                  <a:cubicBezTo>
                    <a:pt x="32" y="6"/>
                    <a:pt x="31" y="5"/>
                    <a:pt x="30" y="5"/>
                  </a:cubicBezTo>
                  <a:cubicBezTo>
                    <a:pt x="1" y="0"/>
                    <a:pt x="1" y="0"/>
                    <a:pt x="1" y="0"/>
                  </a:cubicBezTo>
                  <a:cubicBezTo>
                    <a:pt x="1" y="1"/>
                    <a:pt x="1" y="2"/>
                    <a:pt x="1" y="3"/>
                  </a:cubicBezTo>
                  <a:cubicBezTo>
                    <a:pt x="1" y="4"/>
                    <a:pt x="1" y="6"/>
                    <a:pt x="1" y="7"/>
                  </a:cubicBezTo>
                  <a:cubicBezTo>
                    <a:pt x="1" y="8"/>
                    <a:pt x="0" y="9"/>
                    <a:pt x="0" y="10"/>
                  </a:cubicBezTo>
                  <a:cubicBezTo>
                    <a:pt x="28" y="15"/>
                    <a:pt x="28" y="15"/>
                    <a:pt x="28" y="15"/>
                  </a:cubicBezTo>
                  <a:cubicBezTo>
                    <a:pt x="28" y="15"/>
                    <a:pt x="28" y="15"/>
                    <a:pt x="29" y="15"/>
                  </a:cubicBezTo>
                  <a:cubicBezTo>
                    <a:pt x="31" y="15"/>
                    <a:pt x="33" y="13"/>
                    <a:pt x="34" y="11"/>
                  </a:cubicBezTo>
                  <a:cubicBezTo>
                    <a:pt x="34" y="10"/>
                    <a:pt x="33" y="8"/>
                    <a:pt x="33" y="7"/>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Freeform 878"/>
            <p:cNvSpPr>
              <a:spLocks noChangeArrowheads="1"/>
            </p:cNvSpPr>
            <p:nvPr/>
          </p:nvSpPr>
          <p:spPr bwMode="auto">
            <a:xfrm>
              <a:off x="585788" y="304800"/>
              <a:ext cx="93663" cy="127000"/>
            </a:xfrm>
            <a:custGeom>
              <a:avLst/>
              <a:gdLst>
                <a:gd name="T0" fmla="*/ 6 w 25"/>
                <a:gd name="T1" fmla="*/ 2 h 34"/>
                <a:gd name="T2" fmla="*/ 4 w 25"/>
                <a:gd name="T3" fmla="*/ 0 h 34"/>
                <a:gd name="T4" fmla="*/ 3 w 25"/>
                <a:gd name="T5" fmla="*/ 3 h 34"/>
                <a:gd name="T6" fmla="*/ 1 w 25"/>
                <a:gd name="T7" fmla="*/ 7 h 34"/>
                <a:gd name="T8" fmla="*/ 0 w 25"/>
                <a:gd name="T9" fmla="*/ 10 h 34"/>
                <a:gd name="T10" fmla="*/ 16 w 25"/>
                <a:gd name="T11" fmla="*/ 32 h 34"/>
                <a:gd name="T12" fmla="*/ 19 w 25"/>
                <a:gd name="T13" fmla="*/ 34 h 34"/>
                <a:gd name="T14" fmla="*/ 20 w 25"/>
                <a:gd name="T15" fmla="*/ 34 h 34"/>
                <a:gd name="T16" fmla="*/ 22 w 25"/>
                <a:gd name="T17" fmla="*/ 33 h 34"/>
                <a:gd name="T18" fmla="*/ 24 w 25"/>
                <a:gd name="T19" fmla="*/ 30 h 34"/>
                <a:gd name="T20" fmla="*/ 24 w 25"/>
                <a:gd name="T21" fmla="*/ 27 h 34"/>
                <a:gd name="T22" fmla="*/ 6 w 25"/>
                <a:gd name="T23" fmla="*/ 2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34"/>
                <a:gd name="T38" fmla="*/ 25 w 25"/>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34">
                  <a:moveTo>
                    <a:pt x="6" y="2"/>
                  </a:moveTo>
                  <a:cubicBezTo>
                    <a:pt x="6" y="1"/>
                    <a:pt x="5" y="1"/>
                    <a:pt x="4" y="0"/>
                  </a:cubicBezTo>
                  <a:cubicBezTo>
                    <a:pt x="4" y="1"/>
                    <a:pt x="3" y="2"/>
                    <a:pt x="3" y="3"/>
                  </a:cubicBezTo>
                  <a:cubicBezTo>
                    <a:pt x="3" y="4"/>
                    <a:pt x="2" y="6"/>
                    <a:pt x="1" y="7"/>
                  </a:cubicBezTo>
                  <a:cubicBezTo>
                    <a:pt x="1" y="8"/>
                    <a:pt x="0" y="9"/>
                    <a:pt x="0" y="10"/>
                  </a:cubicBezTo>
                  <a:cubicBezTo>
                    <a:pt x="16" y="32"/>
                    <a:pt x="16" y="32"/>
                    <a:pt x="16" y="32"/>
                  </a:cubicBezTo>
                  <a:cubicBezTo>
                    <a:pt x="16" y="33"/>
                    <a:pt x="18" y="34"/>
                    <a:pt x="19" y="34"/>
                  </a:cubicBezTo>
                  <a:cubicBezTo>
                    <a:pt x="19" y="34"/>
                    <a:pt x="19" y="34"/>
                    <a:pt x="20" y="34"/>
                  </a:cubicBezTo>
                  <a:cubicBezTo>
                    <a:pt x="21" y="34"/>
                    <a:pt x="22" y="34"/>
                    <a:pt x="22" y="33"/>
                  </a:cubicBezTo>
                  <a:cubicBezTo>
                    <a:pt x="24" y="33"/>
                    <a:pt x="24" y="32"/>
                    <a:pt x="24" y="30"/>
                  </a:cubicBezTo>
                  <a:cubicBezTo>
                    <a:pt x="25" y="29"/>
                    <a:pt x="24" y="28"/>
                    <a:pt x="24" y="27"/>
                  </a:cubicBezTo>
                  <a:lnTo>
                    <a:pt x="6" y="2"/>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Freeform 879"/>
            <p:cNvSpPr>
              <a:spLocks noChangeArrowheads="1"/>
            </p:cNvSpPr>
            <p:nvPr/>
          </p:nvSpPr>
          <p:spPr bwMode="auto">
            <a:xfrm>
              <a:off x="15875" y="71437"/>
              <a:ext cx="112713" cy="101600"/>
            </a:xfrm>
            <a:custGeom>
              <a:avLst/>
              <a:gdLst>
                <a:gd name="T0" fmla="*/ 2 w 30"/>
                <a:gd name="T1" fmla="*/ 9 h 27"/>
                <a:gd name="T2" fmla="*/ 27 w 30"/>
                <a:gd name="T3" fmla="*/ 27 h 27"/>
                <a:gd name="T4" fmla="*/ 28 w 30"/>
                <a:gd name="T5" fmla="*/ 27 h 27"/>
                <a:gd name="T6" fmla="*/ 28 w 30"/>
                <a:gd name="T7" fmla="*/ 24 h 27"/>
                <a:gd name="T8" fmla="*/ 29 w 30"/>
                <a:gd name="T9" fmla="*/ 20 h 27"/>
                <a:gd name="T10" fmla="*/ 30 w 30"/>
                <a:gd name="T11" fmla="*/ 17 h 27"/>
                <a:gd name="T12" fmla="*/ 8 w 30"/>
                <a:gd name="T13" fmla="*/ 1 h 27"/>
                <a:gd name="T14" fmla="*/ 1 w 30"/>
                <a:gd name="T15" fmla="*/ 3 h 27"/>
                <a:gd name="T16" fmla="*/ 0 w 30"/>
                <a:gd name="T17" fmla="*/ 6 h 27"/>
                <a:gd name="T18" fmla="*/ 2 w 30"/>
                <a:gd name="T19" fmla="*/ 9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7"/>
                <a:gd name="T32" fmla="*/ 30 w 30"/>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7">
                  <a:moveTo>
                    <a:pt x="2" y="9"/>
                  </a:moveTo>
                  <a:cubicBezTo>
                    <a:pt x="27" y="27"/>
                    <a:pt x="27" y="27"/>
                    <a:pt x="27" y="27"/>
                  </a:cubicBezTo>
                  <a:cubicBezTo>
                    <a:pt x="27" y="27"/>
                    <a:pt x="27" y="27"/>
                    <a:pt x="28" y="27"/>
                  </a:cubicBezTo>
                  <a:cubicBezTo>
                    <a:pt x="28" y="26"/>
                    <a:pt x="28" y="25"/>
                    <a:pt x="28" y="24"/>
                  </a:cubicBezTo>
                  <a:cubicBezTo>
                    <a:pt x="28" y="23"/>
                    <a:pt x="29" y="21"/>
                    <a:pt x="29" y="20"/>
                  </a:cubicBezTo>
                  <a:cubicBezTo>
                    <a:pt x="29" y="19"/>
                    <a:pt x="30" y="18"/>
                    <a:pt x="30" y="17"/>
                  </a:cubicBezTo>
                  <a:cubicBezTo>
                    <a:pt x="8" y="1"/>
                    <a:pt x="8" y="1"/>
                    <a:pt x="8" y="1"/>
                  </a:cubicBezTo>
                  <a:cubicBezTo>
                    <a:pt x="5" y="0"/>
                    <a:pt x="2" y="0"/>
                    <a:pt x="1" y="3"/>
                  </a:cubicBezTo>
                  <a:cubicBezTo>
                    <a:pt x="0" y="4"/>
                    <a:pt x="0" y="5"/>
                    <a:pt x="0" y="6"/>
                  </a:cubicBezTo>
                  <a:cubicBezTo>
                    <a:pt x="0" y="7"/>
                    <a:pt x="1" y="9"/>
                    <a:pt x="2" y="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0" name="Freeform 880"/>
            <p:cNvSpPr>
              <a:spLocks noChangeArrowheads="1"/>
            </p:cNvSpPr>
            <p:nvPr/>
          </p:nvSpPr>
          <p:spPr bwMode="auto">
            <a:xfrm>
              <a:off x="0" y="225425"/>
              <a:ext cx="120650" cy="55563"/>
            </a:xfrm>
            <a:custGeom>
              <a:avLst/>
              <a:gdLst>
                <a:gd name="T0" fmla="*/ 32 w 32"/>
                <a:gd name="T1" fmla="*/ 7 h 15"/>
                <a:gd name="T2" fmla="*/ 31 w 32"/>
                <a:gd name="T3" fmla="*/ 3 h 15"/>
                <a:gd name="T4" fmla="*/ 31 w 32"/>
                <a:gd name="T5" fmla="*/ 0 h 15"/>
                <a:gd name="T6" fmla="*/ 4 w 32"/>
                <a:gd name="T7" fmla="*/ 5 h 15"/>
                <a:gd name="T8" fmla="*/ 1 w 32"/>
                <a:gd name="T9" fmla="*/ 7 h 15"/>
                <a:gd name="T10" fmla="*/ 0 w 32"/>
                <a:gd name="T11" fmla="*/ 11 h 15"/>
                <a:gd name="T12" fmla="*/ 5 w 32"/>
                <a:gd name="T13" fmla="*/ 15 h 15"/>
                <a:gd name="T14" fmla="*/ 5 w 32"/>
                <a:gd name="T15" fmla="*/ 15 h 15"/>
                <a:gd name="T16" fmla="*/ 32 w 32"/>
                <a:gd name="T17" fmla="*/ 10 h 15"/>
                <a:gd name="T18" fmla="*/ 32 w 32"/>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15"/>
                <a:gd name="T32" fmla="*/ 32 w 32"/>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15">
                  <a:moveTo>
                    <a:pt x="32" y="7"/>
                  </a:moveTo>
                  <a:cubicBezTo>
                    <a:pt x="32" y="6"/>
                    <a:pt x="31" y="5"/>
                    <a:pt x="31" y="3"/>
                  </a:cubicBezTo>
                  <a:cubicBezTo>
                    <a:pt x="31" y="2"/>
                    <a:pt x="31" y="1"/>
                    <a:pt x="31" y="0"/>
                  </a:cubicBezTo>
                  <a:cubicBezTo>
                    <a:pt x="4" y="5"/>
                    <a:pt x="4" y="5"/>
                    <a:pt x="4" y="5"/>
                  </a:cubicBezTo>
                  <a:cubicBezTo>
                    <a:pt x="3" y="5"/>
                    <a:pt x="1" y="6"/>
                    <a:pt x="1" y="7"/>
                  </a:cubicBezTo>
                  <a:cubicBezTo>
                    <a:pt x="0" y="8"/>
                    <a:pt x="0" y="10"/>
                    <a:pt x="0" y="11"/>
                  </a:cubicBezTo>
                  <a:cubicBezTo>
                    <a:pt x="0" y="13"/>
                    <a:pt x="2" y="15"/>
                    <a:pt x="5" y="15"/>
                  </a:cubicBezTo>
                  <a:cubicBezTo>
                    <a:pt x="5" y="15"/>
                    <a:pt x="5" y="15"/>
                    <a:pt x="5" y="15"/>
                  </a:cubicBezTo>
                  <a:cubicBezTo>
                    <a:pt x="32" y="10"/>
                    <a:pt x="32" y="10"/>
                    <a:pt x="32" y="10"/>
                  </a:cubicBezTo>
                  <a:cubicBezTo>
                    <a:pt x="32" y="9"/>
                    <a:pt x="32" y="8"/>
                    <a:pt x="32" y="7"/>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Freeform 881"/>
            <p:cNvSpPr>
              <a:spLocks noChangeArrowheads="1"/>
            </p:cNvSpPr>
            <p:nvPr/>
          </p:nvSpPr>
          <p:spPr bwMode="auto">
            <a:xfrm>
              <a:off x="60325" y="307975"/>
              <a:ext cx="90488" cy="123825"/>
            </a:xfrm>
            <a:custGeom>
              <a:avLst/>
              <a:gdLst>
                <a:gd name="T0" fmla="*/ 21 w 24"/>
                <a:gd name="T1" fmla="*/ 2 h 33"/>
                <a:gd name="T2" fmla="*/ 20 w 24"/>
                <a:gd name="T3" fmla="*/ 0 h 33"/>
                <a:gd name="T4" fmla="*/ 18 w 24"/>
                <a:gd name="T5" fmla="*/ 1 h 33"/>
                <a:gd name="T6" fmla="*/ 1 w 24"/>
                <a:gd name="T7" fmla="*/ 26 h 33"/>
                <a:gd name="T8" fmla="*/ 0 w 24"/>
                <a:gd name="T9" fmla="*/ 29 h 33"/>
                <a:gd name="T10" fmla="*/ 2 w 24"/>
                <a:gd name="T11" fmla="*/ 32 h 33"/>
                <a:gd name="T12" fmla="*/ 5 w 24"/>
                <a:gd name="T13" fmla="*/ 33 h 33"/>
                <a:gd name="T14" fmla="*/ 6 w 24"/>
                <a:gd name="T15" fmla="*/ 33 h 33"/>
                <a:gd name="T16" fmla="*/ 9 w 24"/>
                <a:gd name="T17" fmla="*/ 31 h 33"/>
                <a:gd name="T18" fmla="*/ 24 w 24"/>
                <a:gd name="T19" fmla="*/ 10 h 33"/>
                <a:gd name="T20" fmla="*/ 23 w 24"/>
                <a:gd name="T21" fmla="*/ 7 h 33"/>
                <a:gd name="T22" fmla="*/ 21 w 24"/>
                <a:gd name="T23" fmla="*/ 2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21" y="2"/>
                  </a:moveTo>
                  <a:cubicBezTo>
                    <a:pt x="20" y="1"/>
                    <a:pt x="20" y="1"/>
                    <a:pt x="20" y="0"/>
                  </a:cubicBezTo>
                  <a:cubicBezTo>
                    <a:pt x="19" y="0"/>
                    <a:pt x="18" y="0"/>
                    <a:pt x="18" y="1"/>
                  </a:cubicBezTo>
                  <a:cubicBezTo>
                    <a:pt x="1" y="26"/>
                    <a:pt x="1" y="26"/>
                    <a:pt x="1" y="26"/>
                  </a:cubicBezTo>
                  <a:cubicBezTo>
                    <a:pt x="0" y="27"/>
                    <a:pt x="0" y="28"/>
                    <a:pt x="0" y="29"/>
                  </a:cubicBezTo>
                  <a:cubicBezTo>
                    <a:pt x="0" y="31"/>
                    <a:pt x="1" y="32"/>
                    <a:pt x="2" y="32"/>
                  </a:cubicBezTo>
                  <a:cubicBezTo>
                    <a:pt x="3" y="33"/>
                    <a:pt x="4" y="33"/>
                    <a:pt x="5" y="33"/>
                  </a:cubicBezTo>
                  <a:cubicBezTo>
                    <a:pt x="5" y="33"/>
                    <a:pt x="5" y="33"/>
                    <a:pt x="6" y="33"/>
                  </a:cubicBezTo>
                  <a:cubicBezTo>
                    <a:pt x="7" y="33"/>
                    <a:pt x="8" y="32"/>
                    <a:pt x="9" y="31"/>
                  </a:cubicBezTo>
                  <a:cubicBezTo>
                    <a:pt x="24" y="10"/>
                    <a:pt x="24" y="10"/>
                    <a:pt x="24" y="10"/>
                  </a:cubicBezTo>
                  <a:cubicBezTo>
                    <a:pt x="23" y="9"/>
                    <a:pt x="23" y="8"/>
                    <a:pt x="23" y="7"/>
                  </a:cubicBezTo>
                  <a:cubicBezTo>
                    <a:pt x="22" y="5"/>
                    <a:pt x="21" y="4"/>
                    <a:pt x="21"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 name="Freeform 882"/>
            <p:cNvSpPr>
              <a:spLocks noEditPoints="1" noChangeArrowheads="1"/>
            </p:cNvSpPr>
            <p:nvPr/>
          </p:nvSpPr>
          <p:spPr bwMode="auto">
            <a:xfrm>
              <a:off x="158750" y="0"/>
              <a:ext cx="419100" cy="506413"/>
            </a:xfrm>
            <a:custGeom>
              <a:avLst/>
              <a:gdLst>
                <a:gd name="T0" fmla="*/ 56 w 112"/>
                <a:gd name="T1" fmla="*/ 0 h 135"/>
                <a:gd name="T2" fmla="*/ 0 w 112"/>
                <a:gd name="T3" fmla="*/ 56 h 135"/>
                <a:gd name="T4" fmla="*/ 17 w 112"/>
                <a:gd name="T5" fmla="*/ 101 h 135"/>
                <a:gd name="T6" fmla="*/ 18 w 112"/>
                <a:gd name="T7" fmla="*/ 101 h 135"/>
                <a:gd name="T8" fmla="*/ 30 w 112"/>
                <a:gd name="T9" fmla="*/ 128 h 135"/>
                <a:gd name="T10" fmla="*/ 37 w 112"/>
                <a:gd name="T11" fmla="*/ 135 h 135"/>
                <a:gd name="T12" fmla="*/ 74 w 112"/>
                <a:gd name="T13" fmla="*/ 135 h 135"/>
                <a:gd name="T14" fmla="*/ 74 w 112"/>
                <a:gd name="T15" fmla="*/ 135 h 135"/>
                <a:gd name="T16" fmla="*/ 77 w 112"/>
                <a:gd name="T17" fmla="*/ 134 h 135"/>
                <a:gd name="T18" fmla="*/ 81 w 112"/>
                <a:gd name="T19" fmla="*/ 128 h 135"/>
                <a:gd name="T20" fmla="*/ 94 w 112"/>
                <a:gd name="T21" fmla="*/ 101 h 135"/>
                <a:gd name="T22" fmla="*/ 95 w 112"/>
                <a:gd name="T23" fmla="*/ 100 h 135"/>
                <a:gd name="T24" fmla="*/ 112 w 112"/>
                <a:gd name="T25" fmla="*/ 56 h 135"/>
                <a:gd name="T26" fmla="*/ 56 w 112"/>
                <a:gd name="T27" fmla="*/ 0 h 135"/>
                <a:gd name="T28" fmla="*/ 83 w 112"/>
                <a:gd name="T29" fmla="*/ 93 h 135"/>
                <a:gd name="T30" fmla="*/ 82 w 112"/>
                <a:gd name="T31" fmla="*/ 94 h 135"/>
                <a:gd name="T32" fmla="*/ 68 w 112"/>
                <a:gd name="T33" fmla="*/ 121 h 135"/>
                <a:gd name="T34" fmla="*/ 43 w 112"/>
                <a:gd name="T35" fmla="*/ 121 h 135"/>
                <a:gd name="T36" fmla="*/ 29 w 112"/>
                <a:gd name="T37" fmla="*/ 93 h 135"/>
                <a:gd name="T38" fmla="*/ 28 w 112"/>
                <a:gd name="T39" fmla="*/ 93 h 135"/>
                <a:gd name="T40" fmla="*/ 14 w 112"/>
                <a:gd name="T41" fmla="*/ 56 h 135"/>
                <a:gd name="T42" fmla="*/ 56 w 112"/>
                <a:gd name="T43" fmla="*/ 14 h 135"/>
                <a:gd name="T44" fmla="*/ 98 w 112"/>
                <a:gd name="T45" fmla="*/ 56 h 135"/>
                <a:gd name="T46" fmla="*/ 83 w 112"/>
                <a:gd name="T47" fmla="*/ 93 h 1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2"/>
                <a:gd name="T73" fmla="*/ 0 h 135"/>
                <a:gd name="T74" fmla="*/ 112 w 112"/>
                <a:gd name="T75" fmla="*/ 135 h 1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2" h="135">
                  <a:moveTo>
                    <a:pt x="56" y="0"/>
                  </a:moveTo>
                  <a:cubicBezTo>
                    <a:pt x="25" y="0"/>
                    <a:pt x="0" y="25"/>
                    <a:pt x="0" y="56"/>
                  </a:cubicBezTo>
                  <a:cubicBezTo>
                    <a:pt x="0" y="71"/>
                    <a:pt x="6" y="88"/>
                    <a:pt x="17" y="101"/>
                  </a:cubicBezTo>
                  <a:cubicBezTo>
                    <a:pt x="17" y="101"/>
                    <a:pt x="17" y="101"/>
                    <a:pt x="18" y="101"/>
                  </a:cubicBezTo>
                  <a:cubicBezTo>
                    <a:pt x="21" y="106"/>
                    <a:pt x="30" y="119"/>
                    <a:pt x="30" y="128"/>
                  </a:cubicBezTo>
                  <a:cubicBezTo>
                    <a:pt x="30" y="132"/>
                    <a:pt x="33" y="135"/>
                    <a:pt x="37" y="135"/>
                  </a:cubicBezTo>
                  <a:cubicBezTo>
                    <a:pt x="74" y="135"/>
                    <a:pt x="74" y="135"/>
                    <a:pt x="74" y="135"/>
                  </a:cubicBezTo>
                  <a:cubicBezTo>
                    <a:pt x="74" y="135"/>
                    <a:pt x="74" y="135"/>
                    <a:pt x="74" y="135"/>
                  </a:cubicBezTo>
                  <a:cubicBezTo>
                    <a:pt x="75" y="135"/>
                    <a:pt x="76" y="135"/>
                    <a:pt x="77" y="134"/>
                  </a:cubicBezTo>
                  <a:cubicBezTo>
                    <a:pt x="80" y="133"/>
                    <a:pt x="81" y="131"/>
                    <a:pt x="81" y="128"/>
                  </a:cubicBezTo>
                  <a:cubicBezTo>
                    <a:pt x="81" y="120"/>
                    <a:pt x="89" y="108"/>
                    <a:pt x="94" y="101"/>
                  </a:cubicBezTo>
                  <a:cubicBezTo>
                    <a:pt x="94" y="101"/>
                    <a:pt x="95" y="101"/>
                    <a:pt x="95" y="100"/>
                  </a:cubicBezTo>
                  <a:cubicBezTo>
                    <a:pt x="105" y="87"/>
                    <a:pt x="112" y="71"/>
                    <a:pt x="112" y="56"/>
                  </a:cubicBezTo>
                  <a:cubicBezTo>
                    <a:pt x="112" y="25"/>
                    <a:pt x="87" y="0"/>
                    <a:pt x="56" y="0"/>
                  </a:cubicBezTo>
                  <a:close/>
                  <a:moveTo>
                    <a:pt x="83" y="93"/>
                  </a:moveTo>
                  <a:cubicBezTo>
                    <a:pt x="83" y="93"/>
                    <a:pt x="83" y="94"/>
                    <a:pt x="82" y="94"/>
                  </a:cubicBezTo>
                  <a:cubicBezTo>
                    <a:pt x="79" y="98"/>
                    <a:pt x="71" y="110"/>
                    <a:pt x="68" y="121"/>
                  </a:cubicBezTo>
                  <a:cubicBezTo>
                    <a:pt x="43" y="121"/>
                    <a:pt x="43" y="121"/>
                    <a:pt x="43" y="121"/>
                  </a:cubicBezTo>
                  <a:cubicBezTo>
                    <a:pt x="40" y="109"/>
                    <a:pt x="31" y="97"/>
                    <a:pt x="29" y="93"/>
                  </a:cubicBezTo>
                  <a:cubicBezTo>
                    <a:pt x="29" y="93"/>
                    <a:pt x="28" y="93"/>
                    <a:pt x="28" y="93"/>
                  </a:cubicBezTo>
                  <a:cubicBezTo>
                    <a:pt x="19" y="82"/>
                    <a:pt x="14" y="68"/>
                    <a:pt x="14" y="56"/>
                  </a:cubicBezTo>
                  <a:cubicBezTo>
                    <a:pt x="14" y="33"/>
                    <a:pt x="32" y="14"/>
                    <a:pt x="56" y="14"/>
                  </a:cubicBezTo>
                  <a:cubicBezTo>
                    <a:pt x="79" y="14"/>
                    <a:pt x="98" y="33"/>
                    <a:pt x="98" y="56"/>
                  </a:cubicBezTo>
                  <a:cubicBezTo>
                    <a:pt x="98" y="68"/>
                    <a:pt x="92" y="82"/>
                    <a:pt x="83" y="9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 name="Freeform 883"/>
            <p:cNvSpPr>
              <a:spLocks noChangeArrowheads="1"/>
            </p:cNvSpPr>
            <p:nvPr/>
          </p:nvSpPr>
          <p:spPr bwMode="auto">
            <a:xfrm>
              <a:off x="288925" y="547687"/>
              <a:ext cx="158750" cy="142875"/>
            </a:xfrm>
            <a:custGeom>
              <a:avLst/>
              <a:gdLst>
                <a:gd name="T0" fmla="*/ 36 w 42"/>
                <a:gd name="T1" fmla="*/ 0 h 38"/>
                <a:gd name="T2" fmla="*/ 5 w 42"/>
                <a:gd name="T3" fmla="*/ 0 h 38"/>
                <a:gd name="T4" fmla="*/ 0 w 42"/>
                <a:gd name="T5" fmla="*/ 6 h 38"/>
                <a:gd name="T6" fmla="*/ 0 w 42"/>
                <a:gd name="T7" fmla="*/ 27 h 38"/>
                <a:gd name="T8" fmla="*/ 5 w 42"/>
                <a:gd name="T9" fmla="*/ 33 h 38"/>
                <a:gd name="T10" fmla="*/ 10 w 42"/>
                <a:gd name="T11" fmla="*/ 33 h 38"/>
                <a:gd name="T12" fmla="*/ 13 w 42"/>
                <a:gd name="T13" fmla="*/ 36 h 38"/>
                <a:gd name="T14" fmla="*/ 17 w 42"/>
                <a:gd name="T15" fmla="*/ 38 h 38"/>
                <a:gd name="T16" fmla="*/ 24 w 42"/>
                <a:gd name="T17" fmla="*/ 38 h 38"/>
                <a:gd name="T18" fmla="*/ 28 w 42"/>
                <a:gd name="T19" fmla="*/ 36 h 38"/>
                <a:gd name="T20" fmla="*/ 31 w 42"/>
                <a:gd name="T21" fmla="*/ 33 h 38"/>
                <a:gd name="T22" fmla="*/ 36 w 42"/>
                <a:gd name="T23" fmla="*/ 33 h 38"/>
                <a:gd name="T24" fmla="*/ 42 w 42"/>
                <a:gd name="T25" fmla="*/ 27 h 38"/>
                <a:gd name="T26" fmla="*/ 42 w 42"/>
                <a:gd name="T27" fmla="*/ 6 h 38"/>
                <a:gd name="T28" fmla="*/ 36 w 42"/>
                <a:gd name="T29" fmla="*/ 0 h 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38"/>
                <a:gd name="T47" fmla="*/ 42 w 42"/>
                <a:gd name="T48" fmla="*/ 38 h 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38">
                  <a:moveTo>
                    <a:pt x="36" y="0"/>
                  </a:moveTo>
                  <a:cubicBezTo>
                    <a:pt x="5" y="0"/>
                    <a:pt x="5" y="0"/>
                    <a:pt x="5" y="0"/>
                  </a:cubicBezTo>
                  <a:cubicBezTo>
                    <a:pt x="2" y="0"/>
                    <a:pt x="0" y="3"/>
                    <a:pt x="0" y="6"/>
                  </a:cubicBezTo>
                  <a:cubicBezTo>
                    <a:pt x="0" y="27"/>
                    <a:pt x="0" y="27"/>
                    <a:pt x="0" y="27"/>
                  </a:cubicBezTo>
                  <a:cubicBezTo>
                    <a:pt x="0" y="30"/>
                    <a:pt x="2" y="33"/>
                    <a:pt x="5" y="33"/>
                  </a:cubicBezTo>
                  <a:cubicBezTo>
                    <a:pt x="10" y="33"/>
                    <a:pt x="10" y="33"/>
                    <a:pt x="10" y="33"/>
                  </a:cubicBezTo>
                  <a:cubicBezTo>
                    <a:pt x="13" y="36"/>
                    <a:pt x="13" y="36"/>
                    <a:pt x="13" y="36"/>
                  </a:cubicBezTo>
                  <a:cubicBezTo>
                    <a:pt x="14" y="37"/>
                    <a:pt x="16" y="38"/>
                    <a:pt x="17" y="38"/>
                  </a:cubicBezTo>
                  <a:cubicBezTo>
                    <a:pt x="24" y="38"/>
                    <a:pt x="24" y="38"/>
                    <a:pt x="24" y="38"/>
                  </a:cubicBezTo>
                  <a:cubicBezTo>
                    <a:pt x="26" y="38"/>
                    <a:pt x="27" y="37"/>
                    <a:pt x="28" y="36"/>
                  </a:cubicBezTo>
                  <a:cubicBezTo>
                    <a:pt x="31" y="33"/>
                    <a:pt x="31" y="33"/>
                    <a:pt x="31" y="33"/>
                  </a:cubicBezTo>
                  <a:cubicBezTo>
                    <a:pt x="36" y="33"/>
                    <a:pt x="36" y="33"/>
                    <a:pt x="36" y="33"/>
                  </a:cubicBezTo>
                  <a:cubicBezTo>
                    <a:pt x="39" y="33"/>
                    <a:pt x="42" y="30"/>
                    <a:pt x="42" y="27"/>
                  </a:cubicBezTo>
                  <a:cubicBezTo>
                    <a:pt x="42" y="6"/>
                    <a:pt x="42" y="6"/>
                    <a:pt x="42" y="6"/>
                  </a:cubicBezTo>
                  <a:cubicBezTo>
                    <a:pt x="42" y="3"/>
                    <a:pt x="39" y="0"/>
                    <a:pt x="36" y="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40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4" name="矩形 23"/>
          <p:cNvSpPr>
            <a:spLocks noChangeArrowheads="1"/>
          </p:cNvSpPr>
          <p:nvPr/>
        </p:nvSpPr>
        <p:spPr bwMode="auto">
          <a:xfrm>
            <a:off x="6524122" y="1796843"/>
            <a:ext cx="3091992" cy="83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1" tIns="45696" rIns="91391" bIns="45696">
            <a:spAutoFit/>
          </a:bodyPr>
          <a:lstStyle/>
          <a:p>
            <a:pPr algn="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矩形 24"/>
          <p:cNvSpPr>
            <a:spLocks noChangeArrowheads="1"/>
          </p:cNvSpPr>
          <p:nvPr/>
        </p:nvSpPr>
        <p:spPr bwMode="auto">
          <a:xfrm>
            <a:off x="6524122" y="2990367"/>
            <a:ext cx="3091992" cy="83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1" tIns="45696" rIns="91391" bIns="45696">
            <a:spAutoFit/>
          </a:bodyPr>
          <a:lstStyle/>
          <a:p>
            <a:pPr algn="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a:t>
            </a:r>
          </a:p>
        </p:txBody>
      </p:sp>
      <p:sp>
        <p:nvSpPr>
          <p:cNvPr id="26" name="矩形 25"/>
          <p:cNvSpPr>
            <a:spLocks noChangeArrowheads="1"/>
          </p:cNvSpPr>
          <p:nvPr/>
        </p:nvSpPr>
        <p:spPr bwMode="auto">
          <a:xfrm>
            <a:off x="6524122" y="4171193"/>
            <a:ext cx="3091992" cy="83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1" tIns="45696" rIns="91391" bIns="45696">
            <a:spAutoFit/>
          </a:bodyPr>
          <a:lstStyle/>
          <a:p>
            <a:pPr algn="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a:t>
            </a:r>
          </a:p>
        </p:txBody>
      </p:sp>
      <p:sp>
        <p:nvSpPr>
          <p:cNvPr id="27" name="矩形 26"/>
          <p:cNvSpPr>
            <a:spLocks noChangeArrowheads="1"/>
          </p:cNvSpPr>
          <p:nvPr/>
        </p:nvSpPr>
        <p:spPr bwMode="auto">
          <a:xfrm>
            <a:off x="6524122" y="5299645"/>
            <a:ext cx="3091992" cy="83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1" tIns="45696" rIns="91391" bIns="45696">
            <a:spAutoFit/>
          </a:bodyPr>
          <a:lstStyle/>
          <a:p>
            <a:pPr algn="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a:t>
            </a:r>
          </a:p>
        </p:txBody>
      </p:sp>
      <p:sp>
        <p:nvSpPr>
          <p:cNvPr id="28" name="TextBox 27"/>
          <p:cNvSpPr txBox="1"/>
          <p:nvPr/>
        </p:nvSpPr>
        <p:spPr>
          <a:xfrm>
            <a:off x="3550922" y="3190196"/>
            <a:ext cx="1313423" cy="1446501"/>
          </a:xfrm>
          <a:prstGeom prst="rect">
            <a:avLst/>
          </a:prstGeom>
          <a:noFill/>
        </p:spPr>
        <p:txBody>
          <a:bodyPr wrap="none" lIns="91391" tIns="45696" rIns="91391" bIns="45696" rtlCol="0">
            <a:spAutoFit/>
          </a:bodyPr>
          <a:lstStyle/>
          <a:p>
            <a:pPr algn="ctr"/>
            <a:r>
              <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44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grpSp>
        <p:nvGrpSpPr>
          <p:cNvPr id="29" name="组合 28"/>
          <p:cNvGrpSpPr/>
          <p:nvPr/>
        </p:nvGrpSpPr>
        <p:grpSpPr>
          <a:xfrm>
            <a:off x="1775989" y="1604801"/>
            <a:ext cx="4700951" cy="4609033"/>
            <a:chOff x="1083121" y="1628006"/>
            <a:chExt cx="4702175" cy="4610100"/>
          </a:xfrm>
        </p:grpSpPr>
        <p:sp>
          <p:nvSpPr>
            <p:cNvPr id="30" name="椭圆 6"/>
            <p:cNvSpPr>
              <a:spLocks noChangeArrowheads="1"/>
            </p:cNvSpPr>
            <p:nvPr/>
          </p:nvSpPr>
          <p:spPr bwMode="auto">
            <a:xfrm>
              <a:off x="1083121" y="3318693"/>
              <a:ext cx="1373188" cy="1373188"/>
            </a:xfrm>
            <a:prstGeom prst="ellipse">
              <a:avLst/>
            </a:prstGeom>
            <a:gradFill>
              <a:gsLst>
                <a:gs pos="0">
                  <a:schemeClr val="accent1">
                    <a:lumMod val="75000"/>
                  </a:schemeClr>
                </a:gs>
                <a:gs pos="100000">
                  <a:schemeClr val="accent1"/>
                </a:gs>
              </a:gsLst>
              <a:lin ang="5400000" scaled="0"/>
            </a:gradFill>
            <a:ln w="25400" cap="flat" cmpd="sng">
              <a:gradFill>
                <a:gsLst>
                  <a:gs pos="0">
                    <a:schemeClr val="accent1">
                      <a:lumMod val="75000"/>
                    </a:schemeClr>
                  </a:gs>
                  <a:gs pos="100000">
                    <a:schemeClr val="accent1">
                      <a:lumMod val="75000"/>
                    </a:schemeClr>
                  </a:gs>
                </a:gsLst>
                <a:lin ang="5400000" scaled="0"/>
              </a:gradFill>
              <a:bevel/>
            </a:ln>
            <a:effectLst>
              <a:outerShdw blurRad="228600" dist="228600" dir="5400000" algn="ctr">
                <a:srgbClr val="000000">
                  <a:alpha val="30000"/>
                </a:srgbClr>
              </a:outerShdw>
            </a:effectLst>
          </p:spPr>
          <p:txBody>
            <a:bodyPr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椭圆 7"/>
            <p:cNvSpPr>
              <a:spLocks noChangeArrowheads="1"/>
            </p:cNvSpPr>
            <p:nvPr/>
          </p:nvSpPr>
          <p:spPr bwMode="auto">
            <a:xfrm>
              <a:off x="2737296" y="1628006"/>
              <a:ext cx="1373188" cy="1373187"/>
            </a:xfrm>
            <a:prstGeom prst="ellipse">
              <a:avLst/>
            </a:prstGeom>
            <a:gradFill>
              <a:gsLst>
                <a:gs pos="0">
                  <a:schemeClr val="accent3">
                    <a:lumMod val="75000"/>
                  </a:schemeClr>
                </a:gs>
                <a:gs pos="100000">
                  <a:schemeClr val="accent3"/>
                </a:gs>
              </a:gsLst>
              <a:lin ang="5400000" scaled="1"/>
            </a:gradFill>
            <a:ln w="25400" cap="flat" cmpd="sng">
              <a:gradFill>
                <a:gsLst>
                  <a:gs pos="0">
                    <a:schemeClr val="accent3"/>
                  </a:gs>
                  <a:gs pos="100000">
                    <a:schemeClr val="accent3">
                      <a:lumMod val="75000"/>
                    </a:schemeClr>
                  </a:gs>
                </a:gsLst>
                <a:lin ang="5400000" scaled="0"/>
              </a:gradFill>
              <a:bevel/>
            </a:ln>
            <a:effectLst>
              <a:outerShdw blurRad="228600" dist="228600" dir="5400000" algn="ctr">
                <a:srgbClr val="000000">
                  <a:alpha val="30000"/>
                </a:srgbClr>
              </a:outerShdw>
            </a:effectLst>
          </p:spPr>
          <p:txBody>
            <a:bodyPr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椭圆 8"/>
            <p:cNvSpPr>
              <a:spLocks noChangeArrowheads="1"/>
            </p:cNvSpPr>
            <p:nvPr/>
          </p:nvSpPr>
          <p:spPr bwMode="auto">
            <a:xfrm>
              <a:off x="4410521" y="3318693"/>
              <a:ext cx="1374775" cy="1373188"/>
            </a:xfrm>
            <a:prstGeom prst="ellipse">
              <a:avLst/>
            </a:prstGeom>
            <a:gradFill>
              <a:gsLst>
                <a:gs pos="0">
                  <a:schemeClr val="accent2">
                    <a:lumMod val="75000"/>
                  </a:schemeClr>
                </a:gs>
                <a:gs pos="100000">
                  <a:schemeClr val="accent2"/>
                </a:gs>
              </a:gsLst>
              <a:lin ang="5400000" scaled="0"/>
            </a:gradFill>
            <a:ln w="25400" cap="flat" cmpd="sng">
              <a:gradFill>
                <a:gsLst>
                  <a:gs pos="0">
                    <a:schemeClr val="accent2"/>
                  </a:gs>
                  <a:gs pos="100000">
                    <a:schemeClr val="accent2">
                      <a:lumMod val="75000"/>
                    </a:schemeClr>
                  </a:gs>
                </a:gsLst>
                <a:lin ang="5400000" scaled="0"/>
              </a:gradFill>
              <a:bevel/>
            </a:ln>
            <a:effectLst>
              <a:outerShdw blurRad="228600" dist="228600" dir="5400000" algn="ctr">
                <a:srgbClr val="000000">
                  <a:alpha val="30000"/>
                </a:srgbClr>
              </a:outerShdw>
            </a:effectLst>
          </p:spPr>
          <p:txBody>
            <a:bodyPr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椭圆 9"/>
            <p:cNvSpPr>
              <a:spLocks noChangeArrowheads="1"/>
            </p:cNvSpPr>
            <p:nvPr/>
          </p:nvSpPr>
          <p:spPr bwMode="auto">
            <a:xfrm>
              <a:off x="2772221" y="4864918"/>
              <a:ext cx="1373188" cy="1373188"/>
            </a:xfrm>
            <a:prstGeom prst="ellipse">
              <a:avLst/>
            </a:prstGeom>
            <a:gradFill>
              <a:gsLst>
                <a:gs pos="0">
                  <a:schemeClr val="accent5">
                    <a:lumMod val="75000"/>
                  </a:schemeClr>
                </a:gs>
                <a:gs pos="100000">
                  <a:schemeClr val="accent5"/>
                </a:gs>
              </a:gsLst>
              <a:lin ang="5400000" scaled="0"/>
            </a:gradFill>
            <a:ln w="25400" cap="flat" cmpd="sng">
              <a:gradFill>
                <a:gsLst>
                  <a:gs pos="0">
                    <a:schemeClr val="accent5"/>
                  </a:gs>
                  <a:gs pos="100000">
                    <a:schemeClr val="accent5">
                      <a:lumMod val="75000"/>
                    </a:schemeClr>
                  </a:gs>
                </a:gsLst>
                <a:lin ang="5400000" scaled="0"/>
              </a:gradFill>
              <a:bevel/>
            </a:ln>
            <a:effectLst>
              <a:outerShdw blurRad="228600" dist="228600" dir="5400000" algn="ctr">
                <a:srgbClr val="000000">
                  <a:alpha val="30000"/>
                </a:srgbClr>
              </a:outerShdw>
            </a:effectLst>
          </p:spPr>
          <p:txBody>
            <a:bodyPr anchor="ctr"/>
            <a:lstStyle/>
            <a:p>
              <a:pPr algn="ctr"/>
              <a:endParaRPr lang="zh-CN" altLang="zh-CN" sz="24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矩形 33"/>
            <p:cNvSpPr>
              <a:spLocks noChangeArrowheads="1"/>
            </p:cNvSpPr>
            <p:nvPr/>
          </p:nvSpPr>
          <p:spPr bwMode="auto">
            <a:xfrm>
              <a:off x="1257798" y="3616139"/>
              <a:ext cx="1007532" cy="748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认识不</a:t>
              </a:r>
              <a:endParaRPr lang="en-US" altLang="zh-CN"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足之二</a:t>
              </a:r>
            </a:p>
          </p:txBody>
        </p:sp>
        <p:sp>
          <p:nvSpPr>
            <p:cNvPr id="35" name="矩形 34"/>
            <p:cNvSpPr>
              <a:spLocks noChangeArrowheads="1"/>
            </p:cNvSpPr>
            <p:nvPr/>
          </p:nvSpPr>
          <p:spPr bwMode="auto">
            <a:xfrm>
              <a:off x="4545236" y="3616139"/>
              <a:ext cx="1191582" cy="748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认识不足之三</a:t>
              </a:r>
            </a:p>
          </p:txBody>
        </p:sp>
        <p:sp>
          <p:nvSpPr>
            <p:cNvPr id="36" name="矩形 35"/>
            <p:cNvSpPr>
              <a:spLocks noChangeArrowheads="1"/>
            </p:cNvSpPr>
            <p:nvPr/>
          </p:nvSpPr>
          <p:spPr bwMode="auto">
            <a:xfrm>
              <a:off x="2858815" y="1962537"/>
              <a:ext cx="1108389" cy="748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认识不足之一</a:t>
              </a:r>
            </a:p>
          </p:txBody>
        </p:sp>
        <p:sp>
          <p:nvSpPr>
            <p:cNvPr id="37" name="矩形 36"/>
            <p:cNvSpPr>
              <a:spLocks noChangeArrowheads="1"/>
            </p:cNvSpPr>
            <p:nvPr/>
          </p:nvSpPr>
          <p:spPr bwMode="auto">
            <a:xfrm>
              <a:off x="2955048" y="5162365"/>
              <a:ext cx="1007532" cy="748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认识不</a:t>
              </a:r>
              <a:endParaRPr lang="en-US" altLang="zh-CN"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sz="2135"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足之四</a:t>
              </a:r>
            </a:p>
          </p:txBody>
        </p:sp>
      </p:grpSp>
      <p:sp>
        <p:nvSpPr>
          <p:cNvPr id="38" name="标题 3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Effect transition="in" filter="fade">
                                      <p:cBhvr>
                                        <p:cTn id="15" dur="500"/>
                                        <p:tgtEl>
                                          <p:spTgt spid="2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Effect transition="in" filter="fade">
                                      <p:cBhvr>
                                        <p:cTn id="21" dur="1000"/>
                                        <p:tgtEl>
                                          <p:spTgt spid="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Effect transition="in" filter="fade">
                                      <p:cBhvr>
                                        <p:cTn id="27" dur="1000"/>
                                        <p:tgtEl>
                                          <p:spTgt spid="5"/>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ppt_w</p:attrName>
                                        </p:attrNameLst>
                                      </p:cBhvr>
                                      <p:tavLst>
                                        <p:tav tm="0">
                                          <p:val>
                                            <p:fltVal val="0"/>
                                          </p:val>
                                        </p:tav>
                                        <p:tav tm="100000">
                                          <p:val>
                                            <p:strVal val="#ppt_w"/>
                                          </p:val>
                                        </p:tav>
                                      </p:tavLst>
                                    </p:anim>
                                    <p:anim calcmode="lin" valueType="num">
                                      <p:cBhvr>
                                        <p:cTn id="32" dur="1000" fill="hold"/>
                                        <p:tgtEl>
                                          <p:spTgt spid="29"/>
                                        </p:tgtEl>
                                        <p:attrNameLst>
                                          <p:attrName>ppt_h</p:attrName>
                                        </p:attrNameLst>
                                      </p:cBhvr>
                                      <p:tavLst>
                                        <p:tav tm="0">
                                          <p:val>
                                            <p:fltVal val="0"/>
                                          </p:val>
                                        </p:tav>
                                        <p:tav tm="100000">
                                          <p:val>
                                            <p:strVal val="#ppt_h"/>
                                          </p:val>
                                        </p:tav>
                                      </p:tavLst>
                                    </p:anim>
                                    <p:animEffect transition="in" filter="fade">
                                      <p:cBhvr>
                                        <p:cTn id="33" dur="1000"/>
                                        <p:tgtEl>
                                          <p:spTgt spid="29"/>
                                        </p:tgtEl>
                                      </p:cBhvr>
                                    </p:animEffect>
                                  </p:childTnLst>
                                </p:cTn>
                              </p:par>
                            </p:childTnLst>
                          </p:cTn>
                        </p:par>
                        <p:par>
                          <p:cTn id="34" fill="hold">
                            <p:stCondLst>
                              <p:cond delay="4000"/>
                            </p:stCondLst>
                            <p:childTnLst>
                              <p:par>
                                <p:cTn id="35" presetID="2" presetClass="entr" presetSubtype="2"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1+#ppt_w/2"/>
                                          </p:val>
                                        </p:tav>
                                        <p:tav tm="100000">
                                          <p:val>
                                            <p:strVal val="#ppt_x"/>
                                          </p:val>
                                        </p:tav>
                                      </p:tavLst>
                                    </p:anim>
                                    <p:anim calcmode="lin" valueType="num">
                                      <p:cBhvr additive="base">
                                        <p:cTn id="38" dur="5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1+#ppt_w/2"/>
                                          </p:val>
                                        </p:tav>
                                        <p:tav tm="100000">
                                          <p:val>
                                            <p:strVal val="#ppt_x"/>
                                          </p:val>
                                        </p:tav>
                                      </p:tavLst>
                                    </p:anim>
                                    <p:anim calcmode="lin" valueType="num">
                                      <p:cBhvr additive="base">
                                        <p:cTn id="42" dur="5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1+#ppt_w/2"/>
                                          </p:val>
                                        </p:tav>
                                        <p:tav tm="100000">
                                          <p:val>
                                            <p:strVal val="#ppt_x"/>
                                          </p:val>
                                        </p:tav>
                                      </p:tavLst>
                                    </p:anim>
                                    <p:anim calcmode="lin" valueType="num">
                                      <p:cBhvr additive="base">
                                        <p:cTn id="46" dur="5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1+#ppt_w/2"/>
                                          </p:val>
                                        </p:tav>
                                        <p:tav tm="100000">
                                          <p:val>
                                            <p:strVal val="#ppt_x"/>
                                          </p:val>
                                        </p:tav>
                                      </p:tavLst>
                                    </p:anim>
                                    <p:anim calcmode="lin" valueType="num">
                                      <p:cBhvr additive="base">
                                        <p:cTn id="50" dur="5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1+#ppt_w/2"/>
                                          </p:val>
                                        </p:tav>
                                        <p:tav tm="100000">
                                          <p:val>
                                            <p:strVal val="#ppt_x"/>
                                          </p:val>
                                        </p:tav>
                                      </p:tavLst>
                                    </p:anim>
                                    <p:anim calcmode="lin" valueType="num">
                                      <p:cBhvr additive="base">
                                        <p:cTn id="58" dur="500" fill="hold"/>
                                        <p:tgtEl>
                                          <p:spTgt spid="11"/>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1+#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1+#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childTnLst>
                          </p:cTn>
                        </p:par>
                        <p:par>
                          <p:cTn id="67" fill="hold">
                            <p:stCondLst>
                              <p:cond delay="4500"/>
                            </p:stCondLst>
                            <p:childTnLst>
                              <p:par>
                                <p:cTn id="68" presetID="42" presetClass="entr" presetSubtype="0"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anim calcmode="lin" valueType="num">
                                      <p:cBhvr>
                                        <p:cTn id="71" dur="500" fill="hold"/>
                                        <p:tgtEl>
                                          <p:spTgt spid="24"/>
                                        </p:tgtEl>
                                        <p:attrNameLst>
                                          <p:attrName>ppt_x</p:attrName>
                                        </p:attrNameLst>
                                      </p:cBhvr>
                                      <p:tavLst>
                                        <p:tav tm="0">
                                          <p:val>
                                            <p:strVal val="#ppt_x"/>
                                          </p:val>
                                        </p:tav>
                                        <p:tav tm="100000">
                                          <p:val>
                                            <p:strVal val="#ppt_x"/>
                                          </p:val>
                                        </p:tav>
                                      </p:tavLst>
                                    </p:anim>
                                    <p:anim calcmode="lin" valueType="num">
                                      <p:cBhvr>
                                        <p:cTn id="72" dur="500" fill="hold"/>
                                        <p:tgtEl>
                                          <p:spTgt spid="24"/>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iterate type="lt">
                                    <p:tmPct val="10000"/>
                                  </p:iterate>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anim calcmode="lin" valueType="num">
                                      <p:cBhvr>
                                        <p:cTn id="76" dur="500" fill="hold"/>
                                        <p:tgtEl>
                                          <p:spTgt spid="25"/>
                                        </p:tgtEl>
                                        <p:attrNameLst>
                                          <p:attrName>ppt_x</p:attrName>
                                        </p:attrNameLst>
                                      </p:cBhvr>
                                      <p:tavLst>
                                        <p:tav tm="0">
                                          <p:val>
                                            <p:strVal val="#ppt_x"/>
                                          </p:val>
                                        </p:tav>
                                        <p:tav tm="100000">
                                          <p:val>
                                            <p:strVal val="#ppt_x"/>
                                          </p:val>
                                        </p:tav>
                                      </p:tavLst>
                                    </p:anim>
                                    <p:anim calcmode="lin" valueType="num">
                                      <p:cBhvr>
                                        <p:cTn id="77" dur="500" fill="hold"/>
                                        <p:tgtEl>
                                          <p:spTgt spid="2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iterate type="lt">
                                    <p:tmPct val="10000"/>
                                  </p:iterate>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anim calcmode="lin" valueType="num">
                                      <p:cBhvr>
                                        <p:cTn id="81" dur="500" fill="hold"/>
                                        <p:tgtEl>
                                          <p:spTgt spid="26"/>
                                        </p:tgtEl>
                                        <p:attrNameLst>
                                          <p:attrName>ppt_x</p:attrName>
                                        </p:attrNameLst>
                                      </p:cBhvr>
                                      <p:tavLst>
                                        <p:tav tm="0">
                                          <p:val>
                                            <p:strVal val="#ppt_x"/>
                                          </p:val>
                                        </p:tav>
                                        <p:tav tm="100000">
                                          <p:val>
                                            <p:strVal val="#ppt_x"/>
                                          </p:val>
                                        </p:tav>
                                      </p:tavLst>
                                    </p:anim>
                                    <p:anim calcmode="lin" valueType="num">
                                      <p:cBhvr>
                                        <p:cTn id="82" dur="500" fill="hold"/>
                                        <p:tgtEl>
                                          <p:spTgt spid="2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iterate type="lt">
                                    <p:tmPct val="10000"/>
                                  </p:iterate>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anim calcmode="lin" valueType="num">
                                      <p:cBhvr>
                                        <p:cTn id="86" dur="500" fill="hold"/>
                                        <p:tgtEl>
                                          <p:spTgt spid="27"/>
                                        </p:tgtEl>
                                        <p:attrNameLst>
                                          <p:attrName>ppt_x</p:attrName>
                                        </p:attrNameLst>
                                      </p:cBhvr>
                                      <p:tavLst>
                                        <p:tav tm="0">
                                          <p:val>
                                            <p:strVal val="#ppt_x"/>
                                          </p:val>
                                        </p:tav>
                                        <p:tav tm="100000">
                                          <p:val>
                                            <p:strVal val="#ppt_x"/>
                                          </p:val>
                                        </p:tav>
                                      </p:tavLst>
                                    </p:anim>
                                    <p:anim calcmode="lin" valueType="num">
                                      <p:cBhvr>
                                        <p:cTn id="87"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4" grpId="0" animBg="1"/>
      <p:bldP spid="24" grpId="0"/>
      <p:bldP spid="25" grpId="0"/>
      <p:bldP spid="26" grpId="0"/>
      <p:bldP spid="27" grpId="0"/>
      <p:bldP spid="2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十字箭头 2"/>
          <p:cNvSpPr/>
          <p:nvPr/>
        </p:nvSpPr>
        <p:spPr>
          <a:xfrm>
            <a:off x="4185217" y="1830663"/>
            <a:ext cx="3824755" cy="3823759"/>
          </a:xfrm>
          <a:prstGeom prst="quadArrow">
            <a:avLst>
              <a:gd name="adj1" fmla="val 2000"/>
              <a:gd name="adj2" fmla="val 4000"/>
              <a:gd name="adj3" fmla="val 5000"/>
            </a:avLst>
          </a:prstGeom>
          <a:solidFill>
            <a:schemeClr val="tx1">
              <a:lumMod val="75000"/>
              <a:lumOff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4" name="组合 3"/>
          <p:cNvGrpSpPr/>
          <p:nvPr/>
        </p:nvGrpSpPr>
        <p:grpSpPr>
          <a:xfrm>
            <a:off x="4433828" y="2079208"/>
            <a:ext cx="1529901" cy="1529503"/>
            <a:chOff x="4432666" y="1953520"/>
            <a:chExt cx="1529503" cy="1529503"/>
          </a:xfrm>
        </p:grpSpPr>
        <p:sp>
          <p:nvSpPr>
            <p:cNvPr id="5" name="任意多边形 4"/>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gradFill>
              <a:gsLst>
                <a:gs pos="0">
                  <a:schemeClr val="accent3">
                    <a:lumMod val="75000"/>
                  </a:schemeClr>
                </a:gs>
                <a:gs pos="100000">
                  <a:schemeClr val="accent3"/>
                </a:gs>
              </a:gsLst>
              <a:lin ang="5400000" scaled="0"/>
            </a:gradFill>
            <a:ln w="25400">
              <a:gradFill>
                <a:gsLst>
                  <a:gs pos="0">
                    <a:schemeClr val="accent3"/>
                  </a:gs>
                  <a:gs pos="100000">
                    <a:schemeClr val="accent3">
                      <a:lumMod val="75000"/>
                    </a:schemeClr>
                  </a:gs>
                </a:gsLst>
                <a:lin ang="5400000" scaled="0"/>
              </a:gradFill>
            </a:ln>
            <a:effectLst>
              <a:outerShdw blurRad="228600" dist="228600" dir="5400000" algn="ctr">
                <a:srgbClr val="000000">
                  <a:alpha val="30000"/>
                </a:srgb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644015">
                <a:lnSpc>
                  <a:spcPct val="90000"/>
                </a:lnSpc>
                <a:spcBef>
                  <a:spcPct val="0"/>
                </a:spcBef>
                <a:spcAft>
                  <a:spcPct val="35000"/>
                </a:spcAft>
              </a:pPr>
              <a:endParaRPr lang="zh-CN" altLang="en-US" sz="3735" dirty="0">
                <a:solidFill>
                  <a:schemeClr val="tx1">
                    <a:lumMod val="65000"/>
                    <a:lumOff val="35000"/>
                  </a:schemeClr>
                </a:solidFill>
              </a:endParaRPr>
            </a:p>
          </p:txBody>
        </p:sp>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95114" y="2315966"/>
              <a:ext cx="804605" cy="804605"/>
            </a:xfrm>
            <a:prstGeom prst="rect">
              <a:avLst/>
            </a:prstGeom>
          </p:spPr>
        </p:pic>
      </p:grpSp>
      <p:grpSp>
        <p:nvGrpSpPr>
          <p:cNvPr id="7" name="组合 6"/>
          <p:cNvGrpSpPr/>
          <p:nvPr/>
        </p:nvGrpSpPr>
        <p:grpSpPr>
          <a:xfrm>
            <a:off x="4433828" y="3876374"/>
            <a:ext cx="1529901" cy="1529503"/>
            <a:chOff x="4432666" y="3750686"/>
            <a:chExt cx="1529503" cy="1529503"/>
          </a:xfrm>
        </p:grpSpPr>
        <p:sp>
          <p:nvSpPr>
            <p:cNvPr id="8" name="任意多边形 7"/>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gradFill>
              <a:gsLst>
                <a:gs pos="0">
                  <a:schemeClr val="accent1">
                    <a:lumMod val="75000"/>
                  </a:schemeClr>
                </a:gs>
                <a:gs pos="100000">
                  <a:schemeClr val="accent1"/>
                </a:gs>
              </a:gsLst>
              <a:lin ang="5400000" scaled="0"/>
            </a:gradFill>
            <a:ln w="25400">
              <a:gradFill>
                <a:gsLst>
                  <a:gs pos="0">
                    <a:schemeClr val="accent1"/>
                  </a:gs>
                  <a:gs pos="100000">
                    <a:schemeClr val="accent1">
                      <a:lumMod val="75000"/>
                    </a:schemeClr>
                  </a:gs>
                </a:gsLst>
                <a:lin ang="5400000" scaled="0"/>
              </a:gradFill>
            </a:ln>
            <a:effectLst>
              <a:outerShdw blurRad="228600" dist="228600" dir="5400000" algn="ctr">
                <a:srgbClr val="000000">
                  <a:alpha val="30000"/>
                </a:srgb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644015">
                <a:lnSpc>
                  <a:spcPct val="90000"/>
                </a:lnSpc>
                <a:spcBef>
                  <a:spcPct val="0"/>
                </a:spcBef>
                <a:spcAft>
                  <a:spcPct val="35000"/>
                </a:spcAft>
              </a:pPr>
              <a:endParaRPr lang="zh-CN" altLang="en-US" sz="3735">
                <a:solidFill>
                  <a:schemeClr val="tx1">
                    <a:lumMod val="65000"/>
                    <a:lumOff val="35000"/>
                  </a:schemeClr>
                </a:solidFill>
              </a:endParaRPr>
            </a:p>
          </p:txBody>
        </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4774" y="4043880"/>
              <a:ext cx="945284" cy="945284"/>
            </a:xfrm>
            <a:prstGeom prst="rect">
              <a:avLst/>
            </a:prstGeom>
          </p:spPr>
        </p:pic>
      </p:grpSp>
      <p:grpSp>
        <p:nvGrpSpPr>
          <p:cNvPr id="10" name="组合 9"/>
          <p:cNvGrpSpPr/>
          <p:nvPr/>
        </p:nvGrpSpPr>
        <p:grpSpPr>
          <a:xfrm>
            <a:off x="6231462" y="2079208"/>
            <a:ext cx="1529901" cy="1529503"/>
            <a:chOff x="6229832" y="1953520"/>
            <a:chExt cx="1529503" cy="1529503"/>
          </a:xfrm>
        </p:grpSpPr>
        <p:sp>
          <p:nvSpPr>
            <p:cNvPr id="11" name="任意多边形 10"/>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gradFill>
              <a:gsLst>
                <a:gs pos="0">
                  <a:schemeClr val="accent2">
                    <a:lumMod val="75000"/>
                  </a:schemeClr>
                </a:gs>
                <a:gs pos="100000">
                  <a:schemeClr val="accent2"/>
                </a:gs>
              </a:gsLst>
              <a:lin ang="5400000" scaled="0"/>
            </a:gradFill>
            <a:ln w="25400">
              <a:gradFill>
                <a:gsLst>
                  <a:gs pos="0">
                    <a:schemeClr val="accent2"/>
                  </a:gs>
                  <a:gs pos="100000">
                    <a:schemeClr val="accent2">
                      <a:lumMod val="75000"/>
                    </a:schemeClr>
                  </a:gs>
                </a:gsLst>
                <a:lin ang="5400000" scaled="0"/>
              </a:gradFill>
            </a:ln>
            <a:effectLst>
              <a:outerShdw blurRad="107950" dist="12700" dir="5400000" algn="ctr">
                <a:srgbClr val="000000"/>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644015">
                <a:lnSpc>
                  <a:spcPct val="90000"/>
                </a:lnSpc>
                <a:spcBef>
                  <a:spcPct val="0"/>
                </a:spcBef>
                <a:spcAft>
                  <a:spcPct val="35000"/>
                </a:spcAft>
              </a:pPr>
              <a:endParaRPr lang="zh-CN" altLang="en-US" sz="3735">
                <a:solidFill>
                  <a:schemeClr val="tx1">
                    <a:lumMod val="65000"/>
                    <a:lumOff val="35000"/>
                  </a:schemeClr>
                </a:solidFill>
              </a:endParaRPr>
            </a:p>
          </p:txBody>
        </p:sp>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0767" y="2435557"/>
              <a:ext cx="1046362" cy="565425"/>
            </a:xfrm>
            <a:prstGeom prst="rect">
              <a:avLst/>
            </a:prstGeom>
          </p:spPr>
        </p:pic>
      </p:grpSp>
      <p:grpSp>
        <p:nvGrpSpPr>
          <p:cNvPr id="13" name="组合 12"/>
          <p:cNvGrpSpPr/>
          <p:nvPr/>
        </p:nvGrpSpPr>
        <p:grpSpPr>
          <a:xfrm>
            <a:off x="6231462" y="3876374"/>
            <a:ext cx="1529901" cy="1529503"/>
            <a:chOff x="6229832" y="3750686"/>
            <a:chExt cx="1529503" cy="1529503"/>
          </a:xfrm>
        </p:grpSpPr>
        <p:sp>
          <p:nvSpPr>
            <p:cNvPr id="14" name="任意多边形 13"/>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gradFill>
              <a:gsLst>
                <a:gs pos="0">
                  <a:schemeClr val="accent5">
                    <a:lumMod val="75000"/>
                  </a:schemeClr>
                </a:gs>
                <a:gs pos="100000">
                  <a:schemeClr val="accent5"/>
                </a:gs>
              </a:gsLst>
              <a:lin ang="5400000" scaled="0"/>
            </a:gradFill>
            <a:ln>
              <a:gradFill>
                <a:gsLst>
                  <a:gs pos="0">
                    <a:schemeClr val="accent5"/>
                  </a:gs>
                  <a:gs pos="100000">
                    <a:schemeClr val="accent5">
                      <a:lumMod val="75000"/>
                    </a:schemeClr>
                  </a:gs>
                </a:gsLst>
                <a:lin ang="5400000" scaled="0"/>
              </a:gradFill>
            </a:ln>
            <a:effectLst>
              <a:outerShdw blurRad="107950" dist="12700" dir="5400000" algn="ctr">
                <a:srgbClr val="000000"/>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644015">
                <a:lnSpc>
                  <a:spcPct val="90000"/>
                </a:lnSpc>
                <a:spcBef>
                  <a:spcPct val="0"/>
                </a:spcBef>
                <a:spcAft>
                  <a:spcPct val="35000"/>
                </a:spcAft>
              </a:pPr>
              <a:endParaRPr lang="zh-CN" altLang="en-US" sz="3735">
                <a:solidFill>
                  <a:schemeClr val="tx1">
                    <a:lumMod val="65000"/>
                    <a:lumOff val="35000"/>
                  </a:schemeClr>
                </a:solidFill>
              </a:endParaRPr>
            </a:p>
          </p:txBody>
        </p:sp>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66360" y="4090165"/>
              <a:ext cx="855175" cy="855175"/>
            </a:xfrm>
            <a:prstGeom prst="rect">
              <a:avLst/>
            </a:prstGeom>
          </p:spPr>
        </p:pic>
      </p:grpSp>
      <p:grpSp>
        <p:nvGrpSpPr>
          <p:cNvPr id="16" name="组合 15"/>
          <p:cNvGrpSpPr/>
          <p:nvPr/>
        </p:nvGrpSpPr>
        <p:grpSpPr>
          <a:xfrm>
            <a:off x="1127800" y="2050825"/>
            <a:ext cx="2808810" cy="1542730"/>
            <a:chOff x="1127500" y="1925139"/>
            <a:chExt cx="2808078" cy="1542731"/>
          </a:xfrm>
        </p:grpSpPr>
        <p:sp>
          <p:nvSpPr>
            <p:cNvPr id="17" name="文本框 33"/>
            <p:cNvSpPr txBox="1"/>
            <p:nvPr/>
          </p:nvSpPr>
          <p:spPr>
            <a:xfrm>
              <a:off x="1127501" y="1925139"/>
              <a:ext cx="2808075" cy="387735"/>
            </a:xfrm>
            <a:prstGeom prst="rect">
              <a:avLst/>
            </a:prstGeom>
            <a:noFill/>
          </p:spPr>
          <p:txBody>
            <a:bodyPr wrap="square" rtlCol="0">
              <a:spAutoFit/>
            </a:bodyPr>
            <a:lstStyle/>
            <a:p>
              <a:pPr algn="r">
                <a:lnSpc>
                  <a:spcPct val="90000"/>
                </a:lnSpc>
                <a:spcBef>
                  <a:spcPts val="1000"/>
                </a:spcBef>
              </a:pPr>
              <a:r>
                <a:rPr lang="zh-CN" altLang="en-US" sz="2135" b="1"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18" name="文本框 34"/>
            <p:cNvSpPr txBox="1"/>
            <p:nvPr/>
          </p:nvSpPr>
          <p:spPr>
            <a:xfrm>
              <a:off x="1127500" y="2201626"/>
              <a:ext cx="2808078" cy="1266244"/>
            </a:xfrm>
            <a:prstGeom prst="rect">
              <a:avLst/>
            </a:prstGeom>
            <a:noFill/>
          </p:spPr>
          <p:txBody>
            <a:bodyPr wrap="square" rtlCol="0">
              <a:spAutoFit/>
            </a:bodyPr>
            <a:lstStyle/>
            <a:p>
              <a:pPr algn="just">
                <a:lnSpc>
                  <a:spcPct val="130000"/>
                </a:lnSpc>
              </a:pPr>
              <a:r>
                <a:rPr lang="zh-CN" altLang="en-US" sz="1465" dirty="0">
                  <a:solidFill>
                    <a:schemeClr val="tx1">
                      <a:lumMod val="65000"/>
                      <a:lumOff val="3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65"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127800" y="3847988"/>
            <a:ext cx="2808810" cy="1542730"/>
            <a:chOff x="1127500" y="3722304"/>
            <a:chExt cx="2808078" cy="1542731"/>
          </a:xfrm>
        </p:grpSpPr>
        <p:sp>
          <p:nvSpPr>
            <p:cNvPr id="20" name="文本框 37"/>
            <p:cNvSpPr txBox="1"/>
            <p:nvPr/>
          </p:nvSpPr>
          <p:spPr>
            <a:xfrm>
              <a:off x="1127501" y="3722304"/>
              <a:ext cx="2808075" cy="387735"/>
            </a:xfrm>
            <a:prstGeom prst="rect">
              <a:avLst/>
            </a:prstGeom>
            <a:noFill/>
          </p:spPr>
          <p:txBody>
            <a:bodyPr wrap="square" rtlCol="0">
              <a:spAutoFit/>
            </a:bodyPr>
            <a:lstStyle/>
            <a:p>
              <a:pPr algn="r">
                <a:lnSpc>
                  <a:spcPct val="90000"/>
                </a:lnSpc>
                <a:spcBef>
                  <a:spcPts val="1000"/>
                </a:spcBef>
              </a:pPr>
              <a:r>
                <a:rPr lang="zh-CN" altLang="en-US" sz="2135" b="1"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21" name="文本框 38"/>
            <p:cNvSpPr txBox="1"/>
            <p:nvPr/>
          </p:nvSpPr>
          <p:spPr>
            <a:xfrm>
              <a:off x="1127500" y="3998791"/>
              <a:ext cx="2808078" cy="1266244"/>
            </a:xfrm>
            <a:prstGeom prst="rect">
              <a:avLst/>
            </a:prstGeom>
            <a:noFill/>
          </p:spPr>
          <p:txBody>
            <a:bodyPr wrap="square" rtlCol="0">
              <a:spAutoFit/>
            </a:bodyPr>
            <a:lstStyle/>
            <a:p>
              <a:pPr algn="just">
                <a:lnSpc>
                  <a:spcPct val="130000"/>
                </a:lnSpc>
              </a:pPr>
              <a:r>
                <a:rPr lang="zh-CN" altLang="en-US" sz="1465" dirty="0">
                  <a:solidFill>
                    <a:schemeClr val="tx1">
                      <a:lumMod val="65000"/>
                      <a:lumOff val="3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65"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250968" y="2050825"/>
            <a:ext cx="2808810" cy="1542730"/>
            <a:chOff x="8248814" y="1925139"/>
            <a:chExt cx="2808078" cy="1542731"/>
          </a:xfrm>
        </p:grpSpPr>
        <p:sp>
          <p:nvSpPr>
            <p:cNvPr id="23" name="文本框 39"/>
            <p:cNvSpPr txBox="1"/>
            <p:nvPr/>
          </p:nvSpPr>
          <p:spPr>
            <a:xfrm>
              <a:off x="8248815" y="1925139"/>
              <a:ext cx="2808075" cy="387735"/>
            </a:xfrm>
            <a:prstGeom prst="rect">
              <a:avLst/>
            </a:prstGeom>
            <a:noFill/>
          </p:spPr>
          <p:txBody>
            <a:bodyPr wrap="square" rtlCol="0">
              <a:spAutoFit/>
            </a:bodyPr>
            <a:lstStyle/>
            <a:p>
              <a:pPr>
                <a:lnSpc>
                  <a:spcPct val="90000"/>
                </a:lnSpc>
                <a:spcBef>
                  <a:spcPts val="1000"/>
                </a:spcBef>
              </a:pPr>
              <a:r>
                <a:rPr lang="zh-CN" altLang="en-US" sz="2135" b="1"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24" name="文本框 40"/>
            <p:cNvSpPr txBox="1"/>
            <p:nvPr/>
          </p:nvSpPr>
          <p:spPr>
            <a:xfrm>
              <a:off x="8248814" y="2201626"/>
              <a:ext cx="2808078" cy="1266244"/>
            </a:xfrm>
            <a:prstGeom prst="rect">
              <a:avLst/>
            </a:prstGeom>
            <a:noFill/>
          </p:spPr>
          <p:txBody>
            <a:bodyPr wrap="square" rtlCol="0">
              <a:spAutoFit/>
            </a:bodyPr>
            <a:lstStyle/>
            <a:p>
              <a:pPr algn="just">
                <a:lnSpc>
                  <a:spcPct val="130000"/>
                </a:lnSpc>
              </a:pPr>
              <a:r>
                <a:rPr lang="zh-CN" altLang="en-US" sz="1465" dirty="0">
                  <a:solidFill>
                    <a:schemeClr val="tx1">
                      <a:lumMod val="65000"/>
                      <a:lumOff val="3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65"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8250968" y="3847988"/>
            <a:ext cx="2808810" cy="1542730"/>
            <a:chOff x="8248814" y="3722304"/>
            <a:chExt cx="2808078" cy="1542731"/>
          </a:xfrm>
        </p:grpSpPr>
        <p:sp>
          <p:nvSpPr>
            <p:cNvPr id="26" name="文本框 41"/>
            <p:cNvSpPr txBox="1"/>
            <p:nvPr/>
          </p:nvSpPr>
          <p:spPr>
            <a:xfrm>
              <a:off x="8248815" y="3722304"/>
              <a:ext cx="2808075" cy="387735"/>
            </a:xfrm>
            <a:prstGeom prst="rect">
              <a:avLst/>
            </a:prstGeom>
            <a:noFill/>
          </p:spPr>
          <p:txBody>
            <a:bodyPr wrap="square" rtlCol="0">
              <a:spAutoFit/>
            </a:bodyPr>
            <a:lstStyle/>
            <a:p>
              <a:pPr>
                <a:lnSpc>
                  <a:spcPct val="90000"/>
                </a:lnSpc>
                <a:spcBef>
                  <a:spcPts val="1000"/>
                </a:spcBef>
              </a:pPr>
              <a:r>
                <a:rPr lang="zh-CN" altLang="en-US" sz="2135" b="1"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27" name="文本框 42"/>
            <p:cNvSpPr txBox="1"/>
            <p:nvPr/>
          </p:nvSpPr>
          <p:spPr>
            <a:xfrm>
              <a:off x="8248814" y="3998791"/>
              <a:ext cx="2808078" cy="1266244"/>
            </a:xfrm>
            <a:prstGeom prst="rect">
              <a:avLst/>
            </a:prstGeom>
            <a:noFill/>
          </p:spPr>
          <p:txBody>
            <a:bodyPr wrap="square" rtlCol="0">
              <a:spAutoFit/>
            </a:bodyPr>
            <a:lstStyle/>
            <a:p>
              <a:pPr algn="just">
                <a:lnSpc>
                  <a:spcPct val="130000"/>
                </a:lnSpc>
              </a:pPr>
              <a:r>
                <a:rPr lang="zh-CN" altLang="en-US" sz="1465" dirty="0">
                  <a:solidFill>
                    <a:schemeClr val="tx1">
                      <a:lumMod val="65000"/>
                      <a:lumOff val="3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65"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8" name="标题 2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1000"/>
                                        <p:tgtEl>
                                          <p:spTgt spid="3"/>
                                        </p:tgtEl>
                                      </p:cBhvr>
                                    </p:animEffect>
                                  </p:childTnLst>
                                </p:cTn>
                              </p:par>
                            </p:childTnLst>
                          </p:cTn>
                        </p:par>
                        <p:par>
                          <p:cTn id="8" fill="hold">
                            <p:stCondLst>
                              <p:cond delay="1000"/>
                            </p:stCondLst>
                            <p:childTnLst>
                              <p:par>
                                <p:cTn id="9" presetID="18" presetClass="entr" presetSubtype="9"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Left)">
                                      <p:cBhvr>
                                        <p:cTn id="11" dur="500"/>
                                        <p:tgtEl>
                                          <p:spTgt spid="4"/>
                                        </p:tgtEl>
                                      </p:cBhvr>
                                    </p:animEffect>
                                  </p:childTnLst>
                                </p:cTn>
                              </p:par>
                              <p:par>
                                <p:cTn id="12" presetID="18" presetClass="entr" presetSubtype="3"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strips(upRight)">
                                      <p:cBhvr>
                                        <p:cTn id="14" dur="500"/>
                                        <p:tgtEl>
                                          <p:spTgt spid="10"/>
                                        </p:tgtEl>
                                      </p:cBhvr>
                                    </p:animEffect>
                                  </p:childTnLst>
                                </p:cTn>
                              </p:par>
                              <p:par>
                                <p:cTn id="15" presetID="18"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Right)">
                                      <p:cBhvr>
                                        <p:cTn id="17" dur="500"/>
                                        <p:tgtEl>
                                          <p:spTgt spid="13"/>
                                        </p:tgtEl>
                                      </p:cBhvr>
                                    </p:animEffect>
                                  </p:childTnLst>
                                </p:cTn>
                              </p:par>
                              <p:par>
                                <p:cTn id="18" presetID="18" presetClass="entr" presetSubtype="1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strips(downLeft)">
                                      <p:cBhvr>
                                        <p:cTn id="20" dur="500"/>
                                        <p:tgtEl>
                                          <p:spTgt spid="7"/>
                                        </p:tgtEl>
                                      </p:cBhvr>
                                    </p:animEffect>
                                  </p:childTnLst>
                                </p:cTn>
                              </p:par>
                            </p:childTnLst>
                          </p:cTn>
                        </p:par>
                        <p:par>
                          <p:cTn id="21" fill="hold">
                            <p:stCondLst>
                              <p:cond delay="1500"/>
                            </p:stCondLst>
                            <p:childTnLst>
                              <p:par>
                                <p:cTn id="22" presetID="49" presetClass="entr" presetSubtype="0" decel="10000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 calcmode="lin" valueType="num">
                                      <p:cBhvr>
                                        <p:cTn id="26" dur="500" fill="hold"/>
                                        <p:tgtEl>
                                          <p:spTgt spid="16"/>
                                        </p:tgtEl>
                                        <p:attrNameLst>
                                          <p:attrName>style.rotation</p:attrName>
                                        </p:attrNameLst>
                                      </p:cBhvr>
                                      <p:tavLst>
                                        <p:tav tm="0">
                                          <p:val>
                                            <p:fltVal val="360"/>
                                          </p:val>
                                        </p:tav>
                                        <p:tav tm="100000">
                                          <p:val>
                                            <p:fltVal val="0"/>
                                          </p:val>
                                        </p:tav>
                                      </p:tavLst>
                                    </p:anim>
                                    <p:animEffect transition="in" filter="fade">
                                      <p:cBhvr>
                                        <p:cTn id="27" dur="500"/>
                                        <p:tgtEl>
                                          <p:spTgt spid="16"/>
                                        </p:tgtEl>
                                      </p:cBhvr>
                                    </p:animEffect>
                                  </p:childTnLst>
                                </p:cTn>
                              </p:par>
                              <p:par>
                                <p:cTn id="28" presetID="49" presetClass="entr" presetSubtype="0" decel="10000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 calcmode="lin" valueType="num">
                                      <p:cBhvr>
                                        <p:cTn id="32" dur="500" fill="hold"/>
                                        <p:tgtEl>
                                          <p:spTgt spid="19"/>
                                        </p:tgtEl>
                                        <p:attrNameLst>
                                          <p:attrName>style.rotation</p:attrName>
                                        </p:attrNameLst>
                                      </p:cBhvr>
                                      <p:tavLst>
                                        <p:tav tm="0">
                                          <p:val>
                                            <p:fltVal val="360"/>
                                          </p:val>
                                        </p:tav>
                                        <p:tav tm="100000">
                                          <p:val>
                                            <p:fltVal val="0"/>
                                          </p:val>
                                        </p:tav>
                                      </p:tavLst>
                                    </p:anim>
                                    <p:animEffect transition="in" filter="fade">
                                      <p:cBhvr>
                                        <p:cTn id="33" dur="500"/>
                                        <p:tgtEl>
                                          <p:spTgt spid="19"/>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 calcmode="lin" valueType="num">
                                      <p:cBhvr>
                                        <p:cTn id="38" dur="500" fill="hold"/>
                                        <p:tgtEl>
                                          <p:spTgt spid="22"/>
                                        </p:tgtEl>
                                        <p:attrNameLst>
                                          <p:attrName>style.rotation</p:attrName>
                                        </p:attrNameLst>
                                      </p:cBhvr>
                                      <p:tavLst>
                                        <p:tav tm="0">
                                          <p:val>
                                            <p:fltVal val="360"/>
                                          </p:val>
                                        </p:tav>
                                        <p:tav tm="100000">
                                          <p:val>
                                            <p:fltVal val="0"/>
                                          </p:val>
                                        </p:tav>
                                      </p:tavLst>
                                    </p:anim>
                                    <p:animEffect transition="in" filter="fade">
                                      <p:cBhvr>
                                        <p:cTn id="39" dur="500"/>
                                        <p:tgtEl>
                                          <p:spTgt spid="22"/>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 calcmode="lin" valueType="num">
                                      <p:cBhvr>
                                        <p:cTn id="44" dur="500" fill="hold"/>
                                        <p:tgtEl>
                                          <p:spTgt spid="25"/>
                                        </p:tgtEl>
                                        <p:attrNameLst>
                                          <p:attrName>style.rotation</p:attrName>
                                        </p:attrNameLst>
                                      </p:cBhvr>
                                      <p:tavLst>
                                        <p:tav tm="0">
                                          <p:val>
                                            <p:fltVal val="360"/>
                                          </p:val>
                                        </p:tav>
                                        <p:tav tm="100000">
                                          <p:val>
                                            <p:fltVal val="0"/>
                                          </p:val>
                                        </p:tav>
                                      </p:tavLst>
                                    </p:anim>
                                    <p:animEffect transition="in" filter="fade">
                                      <p:cBhvr>
                                        <p:cTn id="4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组合 132"/>
          <p:cNvGrpSpPr/>
          <p:nvPr/>
        </p:nvGrpSpPr>
        <p:grpSpPr>
          <a:xfrm>
            <a:off x="8015997" y="1670523"/>
            <a:ext cx="2824368" cy="2539200"/>
            <a:chOff x="6010431" y="1252892"/>
            <a:chExt cx="2117725" cy="1904400"/>
          </a:xfrm>
        </p:grpSpPr>
        <p:sp>
          <p:nvSpPr>
            <p:cNvPr id="134" name="Freeform 40"/>
            <p:cNvSpPr/>
            <p:nvPr/>
          </p:nvSpPr>
          <p:spPr bwMode="auto">
            <a:xfrm>
              <a:off x="6011161" y="1252892"/>
              <a:ext cx="2116800" cy="1904400"/>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solidFill>
              <a:schemeClr val="accent1"/>
            </a:soli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bg1"/>
                </a:solidFill>
              </a:endParaRPr>
            </a:p>
          </p:txBody>
        </p:sp>
        <p:sp>
          <p:nvSpPr>
            <p:cNvPr id="135" name="Freeform 41"/>
            <p:cNvSpPr>
              <a:spLocks noEditPoints="1"/>
            </p:cNvSpPr>
            <p:nvPr/>
          </p:nvSpPr>
          <p:spPr bwMode="auto">
            <a:xfrm>
              <a:off x="6010431" y="1253469"/>
              <a:ext cx="2117725" cy="1903413"/>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100000">
                  <a:srgbClr val="FFFFFF">
                    <a:lumMod val="100000"/>
                  </a:srgbClr>
                </a:gs>
                <a:gs pos="0">
                  <a:srgbClr val="D9D9DA"/>
                </a:gs>
              </a:gsLst>
              <a:lin ang="2700000" scaled="1"/>
            </a:gradFill>
            <a:ln>
              <a:noFill/>
            </a:ln>
            <a:effectLst>
              <a:outerShdw dist="88900" dir="13500000" algn="l" rotWithShape="0">
                <a:prstClr val="black">
                  <a:alpha val="40000"/>
                </a:prstClr>
              </a:outerShdw>
            </a:effectLst>
          </p:spPr>
          <p:txBody>
            <a:bodyPr/>
            <a:lstStyle/>
            <a:p>
              <a:pPr>
                <a:defRPr/>
              </a:pPr>
              <a:endParaRPr lang="zh-CN" altLang="en-US" sz="2400">
                <a:solidFill>
                  <a:schemeClr val="bg1"/>
                </a:solidFill>
              </a:endParaRPr>
            </a:p>
          </p:txBody>
        </p:sp>
        <p:sp>
          <p:nvSpPr>
            <p:cNvPr id="136" name="Freeform 50"/>
            <p:cNvSpPr/>
            <p:nvPr/>
          </p:nvSpPr>
          <p:spPr bwMode="auto">
            <a:xfrm>
              <a:off x="6816881" y="1686857"/>
              <a:ext cx="400050" cy="469900"/>
            </a:xfrm>
            <a:custGeom>
              <a:avLst/>
              <a:gdLst>
                <a:gd name="T0" fmla="*/ 2147483647 w 120"/>
                <a:gd name="T1" fmla="*/ 2147483647 h 140"/>
                <a:gd name="T2" fmla="*/ 2147483647 w 120"/>
                <a:gd name="T3" fmla="*/ 2147483647 h 140"/>
                <a:gd name="T4" fmla="*/ 2147483647 w 120"/>
                <a:gd name="T5" fmla="*/ 0 h 140"/>
                <a:gd name="T6" fmla="*/ 2147483647 w 120"/>
                <a:gd name="T7" fmla="*/ 2147483647 h 140"/>
                <a:gd name="T8" fmla="*/ 2147483647 w 120"/>
                <a:gd name="T9" fmla="*/ 2147483647 h 140"/>
                <a:gd name="T10" fmla="*/ 2147483647 w 120"/>
                <a:gd name="T11" fmla="*/ 2147483647 h 140"/>
                <a:gd name="T12" fmla="*/ 2147483647 w 120"/>
                <a:gd name="T13" fmla="*/ 2147483647 h 140"/>
                <a:gd name="T14" fmla="*/ 2147483647 w 120"/>
                <a:gd name="T15" fmla="*/ 2147483647 h 140"/>
                <a:gd name="T16" fmla="*/ 2147483647 w 120"/>
                <a:gd name="T17" fmla="*/ 2147483647 h 140"/>
                <a:gd name="T18" fmla="*/ 2147483647 w 120"/>
                <a:gd name="T19" fmla="*/ 2147483647 h 140"/>
                <a:gd name="T20" fmla="*/ 2147483647 w 120"/>
                <a:gd name="T21" fmla="*/ 2147483647 h 140"/>
                <a:gd name="T22" fmla="*/ 2147483647 w 120"/>
                <a:gd name="T23" fmla="*/ 2147483647 h 140"/>
                <a:gd name="T24" fmla="*/ 2147483647 w 120"/>
                <a:gd name="T25" fmla="*/ 2147483647 h 140"/>
                <a:gd name="T26" fmla="*/ 2147483647 w 120"/>
                <a:gd name="T27" fmla="*/ 2147483647 h 140"/>
                <a:gd name="T28" fmla="*/ 2147483647 w 120"/>
                <a:gd name="T29" fmla="*/ 2147483647 h 1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0"/>
                <a:gd name="T46" fmla="*/ 0 h 140"/>
                <a:gd name="T47" fmla="*/ 120 w 120"/>
                <a:gd name="T48" fmla="*/ 140 h 1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chemeClr val="bg1"/>
            </a:solidFill>
            <a:ln w="9525">
              <a:noFill/>
              <a:round/>
            </a:ln>
          </p:spPr>
          <p:txBody>
            <a:bodyPr/>
            <a:lstStyle/>
            <a:p>
              <a:endParaRPr lang="zh-CN" altLang="en-US" sz="2400">
                <a:solidFill>
                  <a:schemeClr val="bg1"/>
                </a:solidFill>
              </a:endParaRPr>
            </a:p>
          </p:txBody>
        </p:sp>
        <p:sp>
          <p:nvSpPr>
            <p:cNvPr id="137" name="文本框 29"/>
            <p:cNvSpPr txBox="1">
              <a:spLocks noChangeArrowheads="1"/>
            </p:cNvSpPr>
            <p:nvPr/>
          </p:nvSpPr>
          <p:spPr bwMode="auto">
            <a:xfrm>
              <a:off x="6472733" y="2183744"/>
              <a:ext cx="1177245" cy="561741"/>
            </a:xfrm>
            <a:prstGeom prst="rect">
              <a:avLst/>
            </a:prstGeom>
            <a:noFill/>
            <a:ln w="9525">
              <a:noFill/>
              <a:miter lim="800000"/>
            </a:ln>
          </p:spPr>
          <p:txBody>
            <a:bodyPr wrap="none">
              <a:spAutoFit/>
            </a:bodyPr>
            <a:lstStyle/>
            <a:p>
              <a:pPr algn="ctr"/>
              <a:r>
                <a:rPr lang="en-US" altLang="zh-CN" sz="4265">
                  <a:solidFill>
                    <a:schemeClr val="bg1"/>
                  </a:solidFill>
                  <a:latin typeface="Impact" panose="020B0806030902050204" charset="0"/>
                  <a:ea typeface="宋体" panose="02010600030101010101" pitchFamily="2" charset="-122"/>
                  <a:cs typeface="Aharoni" panose="02010803020104030203" pitchFamily="2" charset="-79"/>
                </a:rPr>
                <a:t>Step 4</a:t>
              </a:r>
              <a:endParaRPr lang="zh-CN" altLang="en-US" sz="4265">
                <a:solidFill>
                  <a:schemeClr val="bg1"/>
                </a:solidFill>
                <a:latin typeface="Impact" panose="020B0806030902050204" charset="0"/>
                <a:ea typeface="宋体" panose="02010600030101010101" pitchFamily="2" charset="-122"/>
                <a:cs typeface="Aharoni" panose="02010803020104030203" pitchFamily="2" charset="-79"/>
              </a:endParaRPr>
            </a:p>
          </p:txBody>
        </p:sp>
      </p:grpSp>
      <p:grpSp>
        <p:nvGrpSpPr>
          <p:cNvPr id="138" name="组合 137"/>
          <p:cNvGrpSpPr/>
          <p:nvPr/>
        </p:nvGrpSpPr>
        <p:grpSpPr>
          <a:xfrm>
            <a:off x="1461235" y="4371725"/>
            <a:ext cx="2406984" cy="1766199"/>
            <a:chOff x="1092369" y="3397543"/>
            <a:chExt cx="1804768" cy="1324649"/>
          </a:xfrm>
        </p:grpSpPr>
        <p:sp>
          <p:nvSpPr>
            <p:cNvPr id="139" name="文本框 108"/>
            <p:cNvSpPr txBox="1"/>
            <p:nvPr/>
          </p:nvSpPr>
          <p:spPr bwMode="auto">
            <a:xfrm>
              <a:off x="1092369" y="3637568"/>
              <a:ext cx="1804768" cy="1084624"/>
            </a:xfrm>
            <a:prstGeom prst="rect">
              <a:avLst/>
            </a:prstGeom>
            <a:noFill/>
          </p:spPr>
          <p:txBody>
            <a:bodyPr wrap="square">
              <a:spAutoFit/>
            </a:bodyPr>
            <a:lstStyle/>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p:txBody>
        </p:sp>
        <p:sp>
          <p:nvSpPr>
            <p:cNvPr id="140" name="文本框 109"/>
            <p:cNvSpPr txBox="1"/>
            <p:nvPr/>
          </p:nvSpPr>
          <p:spPr bwMode="auto">
            <a:xfrm>
              <a:off x="1273704" y="3397543"/>
              <a:ext cx="1442098" cy="300082"/>
            </a:xfrm>
            <a:prstGeom prst="rect">
              <a:avLst/>
            </a:prstGeom>
            <a:noFill/>
          </p:spPr>
          <p:txBody>
            <a:bodyPr>
              <a:spAutoFit/>
            </a:bodyPr>
            <a:lstStyle/>
            <a:p>
              <a:pPr algn="ct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141" name="组合 140"/>
          <p:cNvGrpSpPr/>
          <p:nvPr/>
        </p:nvGrpSpPr>
        <p:grpSpPr>
          <a:xfrm>
            <a:off x="3734067" y="4371725"/>
            <a:ext cx="2406984" cy="1766199"/>
            <a:chOff x="1092369" y="3397543"/>
            <a:chExt cx="1804768" cy="1324649"/>
          </a:xfrm>
        </p:grpSpPr>
        <p:sp>
          <p:nvSpPr>
            <p:cNvPr id="142" name="文本框 108"/>
            <p:cNvSpPr txBox="1"/>
            <p:nvPr/>
          </p:nvSpPr>
          <p:spPr bwMode="auto">
            <a:xfrm>
              <a:off x="1092369" y="3637568"/>
              <a:ext cx="1804768" cy="1084624"/>
            </a:xfrm>
            <a:prstGeom prst="rect">
              <a:avLst/>
            </a:prstGeom>
            <a:noFill/>
          </p:spPr>
          <p:txBody>
            <a:bodyPr wrap="square">
              <a:spAutoFit/>
            </a:bodyPr>
            <a:lstStyle/>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p:txBody>
        </p:sp>
        <p:sp>
          <p:nvSpPr>
            <p:cNvPr id="143" name="文本框 109"/>
            <p:cNvSpPr txBox="1"/>
            <p:nvPr/>
          </p:nvSpPr>
          <p:spPr bwMode="auto">
            <a:xfrm>
              <a:off x="1273704" y="3397543"/>
              <a:ext cx="1442098" cy="300082"/>
            </a:xfrm>
            <a:prstGeom prst="rect">
              <a:avLst/>
            </a:prstGeom>
            <a:noFill/>
          </p:spPr>
          <p:txBody>
            <a:bodyPr>
              <a:spAutoFit/>
            </a:bodyPr>
            <a:lstStyle/>
            <a:p>
              <a:pPr algn="ct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144" name="组合 143"/>
          <p:cNvGrpSpPr/>
          <p:nvPr/>
        </p:nvGrpSpPr>
        <p:grpSpPr>
          <a:xfrm>
            <a:off x="5982553" y="4371725"/>
            <a:ext cx="2406984" cy="1766199"/>
            <a:chOff x="1092369" y="3397543"/>
            <a:chExt cx="1804768" cy="1324649"/>
          </a:xfrm>
        </p:grpSpPr>
        <p:sp>
          <p:nvSpPr>
            <p:cNvPr id="145" name="文本框 108"/>
            <p:cNvSpPr txBox="1"/>
            <p:nvPr/>
          </p:nvSpPr>
          <p:spPr bwMode="auto">
            <a:xfrm>
              <a:off x="1092369" y="3637568"/>
              <a:ext cx="1804768" cy="1084624"/>
            </a:xfrm>
            <a:prstGeom prst="rect">
              <a:avLst/>
            </a:prstGeom>
            <a:noFill/>
          </p:spPr>
          <p:txBody>
            <a:bodyPr wrap="square">
              <a:spAutoFit/>
            </a:bodyPr>
            <a:lstStyle/>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p:txBody>
        </p:sp>
        <p:sp>
          <p:nvSpPr>
            <p:cNvPr id="146" name="文本框 109"/>
            <p:cNvSpPr txBox="1"/>
            <p:nvPr/>
          </p:nvSpPr>
          <p:spPr bwMode="auto">
            <a:xfrm>
              <a:off x="1273704" y="3397543"/>
              <a:ext cx="1442098" cy="300082"/>
            </a:xfrm>
            <a:prstGeom prst="rect">
              <a:avLst/>
            </a:prstGeom>
            <a:noFill/>
          </p:spPr>
          <p:txBody>
            <a:bodyPr>
              <a:spAutoFit/>
            </a:bodyPr>
            <a:lstStyle/>
            <a:p>
              <a:pPr algn="ct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147" name="组合 146"/>
          <p:cNvGrpSpPr/>
          <p:nvPr/>
        </p:nvGrpSpPr>
        <p:grpSpPr>
          <a:xfrm>
            <a:off x="8225045" y="4371725"/>
            <a:ext cx="2406984" cy="1766199"/>
            <a:chOff x="1092369" y="3397543"/>
            <a:chExt cx="1804768" cy="1324649"/>
          </a:xfrm>
        </p:grpSpPr>
        <p:sp>
          <p:nvSpPr>
            <p:cNvPr id="148" name="文本框 108"/>
            <p:cNvSpPr txBox="1"/>
            <p:nvPr/>
          </p:nvSpPr>
          <p:spPr bwMode="auto">
            <a:xfrm>
              <a:off x="1092369" y="3637568"/>
              <a:ext cx="1804768" cy="1084624"/>
            </a:xfrm>
            <a:prstGeom prst="rect">
              <a:avLst/>
            </a:prstGeom>
            <a:noFill/>
          </p:spPr>
          <p:txBody>
            <a:bodyPr wrap="square">
              <a:spAutoFit/>
            </a:bodyPr>
            <a:lstStyle/>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endParaRPr lang="en-US" altLang="zh-CN" sz="1335"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a:p>
              <a:pPr algn="ct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a:t>
              </a:r>
            </a:p>
          </p:txBody>
        </p:sp>
        <p:sp>
          <p:nvSpPr>
            <p:cNvPr id="149" name="文本框 109"/>
            <p:cNvSpPr txBox="1"/>
            <p:nvPr/>
          </p:nvSpPr>
          <p:spPr bwMode="auto">
            <a:xfrm>
              <a:off x="1273704" y="3397543"/>
              <a:ext cx="1442098" cy="300082"/>
            </a:xfrm>
            <a:prstGeom prst="rect">
              <a:avLst/>
            </a:prstGeom>
            <a:noFill/>
          </p:spPr>
          <p:txBody>
            <a:bodyPr>
              <a:spAutoFit/>
            </a:bodyPr>
            <a:lstStyle/>
            <a:p>
              <a:pPr algn="ct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150" name="组合 149"/>
          <p:cNvGrpSpPr/>
          <p:nvPr/>
        </p:nvGrpSpPr>
        <p:grpSpPr>
          <a:xfrm>
            <a:off x="5820110" y="1670523"/>
            <a:ext cx="2823135" cy="2539200"/>
            <a:chOff x="4363946" y="1252892"/>
            <a:chExt cx="2116800" cy="1904400"/>
          </a:xfrm>
        </p:grpSpPr>
        <p:sp>
          <p:nvSpPr>
            <p:cNvPr id="151" name="Freeform 42"/>
            <p:cNvSpPr/>
            <p:nvPr/>
          </p:nvSpPr>
          <p:spPr bwMode="auto">
            <a:xfrm>
              <a:off x="4363946" y="1252892"/>
              <a:ext cx="2116800" cy="1904400"/>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solidFill>
              <a:schemeClr val="accent4"/>
            </a:soli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bg1"/>
                </a:solidFill>
              </a:endParaRPr>
            </a:p>
          </p:txBody>
        </p:sp>
        <p:sp>
          <p:nvSpPr>
            <p:cNvPr id="152" name="Freeform 43"/>
            <p:cNvSpPr>
              <a:spLocks noEditPoints="1"/>
            </p:cNvSpPr>
            <p:nvPr/>
          </p:nvSpPr>
          <p:spPr bwMode="auto">
            <a:xfrm>
              <a:off x="4364193" y="1253469"/>
              <a:ext cx="2116138" cy="1903413"/>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100000">
                  <a:srgbClr val="FFFFFF">
                    <a:lumMod val="100000"/>
                  </a:srgbClr>
                </a:gs>
                <a:gs pos="0">
                  <a:srgbClr val="D9D9DA"/>
                </a:gs>
              </a:gsLst>
              <a:lin ang="2700000" scaled="1"/>
            </a:gradFill>
            <a:ln>
              <a:noFill/>
            </a:ln>
            <a:effectLst>
              <a:outerShdw dist="88900" dir="13500000" algn="l" rotWithShape="0">
                <a:prstClr val="black">
                  <a:alpha val="40000"/>
                </a:prstClr>
              </a:outerShdw>
            </a:effectLst>
          </p:spPr>
          <p:txBody>
            <a:bodyPr/>
            <a:lstStyle/>
            <a:p>
              <a:pPr>
                <a:defRPr/>
              </a:pPr>
              <a:endParaRPr lang="zh-CN" altLang="en-US" sz="2400">
                <a:solidFill>
                  <a:schemeClr val="bg1"/>
                </a:solidFill>
              </a:endParaRPr>
            </a:p>
          </p:txBody>
        </p:sp>
        <p:sp>
          <p:nvSpPr>
            <p:cNvPr id="153" name="Freeform 49"/>
            <p:cNvSpPr>
              <a:spLocks noEditPoints="1"/>
            </p:cNvSpPr>
            <p:nvPr/>
          </p:nvSpPr>
          <p:spPr bwMode="auto">
            <a:xfrm>
              <a:off x="5142068" y="1691619"/>
              <a:ext cx="481013" cy="427038"/>
            </a:xfrm>
            <a:custGeom>
              <a:avLst/>
              <a:gdLst>
                <a:gd name="T0" fmla="*/ 2147483647 w 144"/>
                <a:gd name="T1" fmla="*/ 2147483647 h 127"/>
                <a:gd name="T2" fmla="*/ 2147483647 w 144"/>
                <a:gd name="T3" fmla="*/ 2147483647 h 127"/>
                <a:gd name="T4" fmla="*/ 2147483647 w 144"/>
                <a:gd name="T5" fmla="*/ 2147483647 h 127"/>
                <a:gd name="T6" fmla="*/ 2147483647 w 144"/>
                <a:gd name="T7" fmla="*/ 2147483647 h 127"/>
                <a:gd name="T8" fmla="*/ 2147483647 w 144"/>
                <a:gd name="T9" fmla="*/ 2147483647 h 127"/>
                <a:gd name="T10" fmla="*/ 2147483647 w 144"/>
                <a:gd name="T11" fmla="*/ 0 h 127"/>
                <a:gd name="T12" fmla="*/ 2147483647 w 144"/>
                <a:gd name="T13" fmla="*/ 2147483647 h 127"/>
                <a:gd name="T14" fmla="*/ 2147483647 w 144"/>
                <a:gd name="T15" fmla="*/ 2147483647 h 127"/>
                <a:gd name="T16" fmla="*/ 2147483647 w 144"/>
                <a:gd name="T17" fmla="*/ 2147483647 h 127"/>
                <a:gd name="T18" fmla="*/ 2147483647 w 144"/>
                <a:gd name="T19" fmla="*/ 2147483647 h 127"/>
                <a:gd name="T20" fmla="*/ 2147483647 w 144"/>
                <a:gd name="T21" fmla="*/ 0 h 127"/>
                <a:gd name="T22" fmla="*/ 2147483647 w 144"/>
                <a:gd name="T23" fmla="*/ 2147483647 h 127"/>
                <a:gd name="T24" fmla="*/ 2147483647 w 144"/>
                <a:gd name="T25" fmla="*/ 2147483647 h 127"/>
                <a:gd name="T26" fmla="*/ 0 w 144"/>
                <a:gd name="T27" fmla="*/ 2147483647 h 127"/>
                <a:gd name="T28" fmla="*/ 2147483647 w 144"/>
                <a:gd name="T29" fmla="*/ 2147483647 h 127"/>
                <a:gd name="T30" fmla="*/ 2147483647 w 144"/>
                <a:gd name="T31" fmla="*/ 2147483647 h 127"/>
                <a:gd name="T32" fmla="*/ 2147483647 w 144"/>
                <a:gd name="T33" fmla="*/ 2147483647 h 127"/>
                <a:gd name="T34" fmla="*/ 2147483647 w 144"/>
                <a:gd name="T35" fmla="*/ 2147483647 h 127"/>
                <a:gd name="T36" fmla="*/ 2147483647 w 144"/>
                <a:gd name="T37" fmla="*/ 2147483647 h 127"/>
                <a:gd name="T38" fmla="*/ 2147483647 w 144"/>
                <a:gd name="T39" fmla="*/ 2147483647 h 127"/>
                <a:gd name="T40" fmla="*/ 2147483647 w 144"/>
                <a:gd name="T41" fmla="*/ 2147483647 h 12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127"/>
                <a:gd name="T65" fmla="*/ 144 w 144"/>
                <a:gd name="T66" fmla="*/ 127 h 12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chemeClr val="bg1"/>
            </a:solidFill>
            <a:ln w="9525">
              <a:noFill/>
              <a:round/>
            </a:ln>
          </p:spPr>
          <p:txBody>
            <a:bodyPr/>
            <a:lstStyle/>
            <a:p>
              <a:endParaRPr lang="zh-CN" altLang="en-US" sz="2400">
                <a:solidFill>
                  <a:schemeClr val="bg1"/>
                </a:solidFill>
              </a:endParaRPr>
            </a:p>
          </p:txBody>
        </p:sp>
        <p:sp>
          <p:nvSpPr>
            <p:cNvPr id="154" name="文本框 28"/>
            <p:cNvSpPr txBox="1">
              <a:spLocks noChangeArrowheads="1"/>
            </p:cNvSpPr>
            <p:nvPr/>
          </p:nvSpPr>
          <p:spPr bwMode="auto">
            <a:xfrm>
              <a:off x="4793497" y="2183744"/>
              <a:ext cx="1189268" cy="561741"/>
            </a:xfrm>
            <a:prstGeom prst="rect">
              <a:avLst/>
            </a:prstGeom>
            <a:noFill/>
            <a:ln w="9525">
              <a:noFill/>
              <a:miter lim="800000"/>
            </a:ln>
          </p:spPr>
          <p:txBody>
            <a:bodyPr wrap="none">
              <a:spAutoFit/>
            </a:bodyPr>
            <a:lstStyle/>
            <a:p>
              <a:pPr algn="ctr"/>
              <a:r>
                <a:rPr lang="en-US" altLang="zh-CN" sz="4265">
                  <a:solidFill>
                    <a:schemeClr val="bg1"/>
                  </a:solidFill>
                  <a:latin typeface="Impact" panose="020B0806030902050204" charset="0"/>
                  <a:ea typeface="宋体" panose="02010600030101010101" pitchFamily="2" charset="-122"/>
                  <a:cs typeface="Aharoni" panose="02010803020104030203" pitchFamily="2" charset="-79"/>
                </a:rPr>
                <a:t>Step 3</a:t>
              </a:r>
              <a:endParaRPr lang="zh-CN" altLang="en-US" sz="4265">
                <a:solidFill>
                  <a:schemeClr val="bg1"/>
                </a:solidFill>
                <a:latin typeface="Impact" panose="020B0806030902050204" charset="0"/>
                <a:ea typeface="宋体" panose="02010600030101010101" pitchFamily="2" charset="-122"/>
                <a:cs typeface="Aharoni" panose="02010803020104030203" pitchFamily="2" charset="-79"/>
              </a:endParaRPr>
            </a:p>
          </p:txBody>
        </p:sp>
      </p:grpSp>
      <p:grpSp>
        <p:nvGrpSpPr>
          <p:cNvPr id="155" name="组合 154"/>
          <p:cNvGrpSpPr/>
          <p:nvPr/>
        </p:nvGrpSpPr>
        <p:grpSpPr>
          <a:xfrm>
            <a:off x="3622012" y="1670523"/>
            <a:ext cx="2823135" cy="2539200"/>
            <a:chOff x="2715802" y="1252892"/>
            <a:chExt cx="2116800" cy="1904400"/>
          </a:xfrm>
        </p:grpSpPr>
        <p:sp>
          <p:nvSpPr>
            <p:cNvPr id="156" name="Freeform 44"/>
            <p:cNvSpPr/>
            <p:nvPr/>
          </p:nvSpPr>
          <p:spPr bwMode="auto">
            <a:xfrm>
              <a:off x="2715802" y="1252892"/>
              <a:ext cx="2116800" cy="1904400"/>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solidFill>
              <a:schemeClr val="accent3"/>
            </a:soli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bg1"/>
                </a:solidFill>
              </a:endParaRPr>
            </a:p>
          </p:txBody>
        </p:sp>
        <p:sp>
          <p:nvSpPr>
            <p:cNvPr id="157" name="Freeform 45"/>
            <p:cNvSpPr>
              <a:spLocks noEditPoints="1"/>
            </p:cNvSpPr>
            <p:nvPr/>
          </p:nvSpPr>
          <p:spPr bwMode="auto">
            <a:xfrm>
              <a:off x="2716368" y="1253469"/>
              <a:ext cx="2116138" cy="1903413"/>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gradFill>
              <a:gsLst>
                <a:gs pos="100000">
                  <a:srgbClr val="FFFFFF">
                    <a:lumMod val="100000"/>
                  </a:srgbClr>
                </a:gs>
                <a:gs pos="0">
                  <a:srgbClr val="D9D9DA"/>
                </a:gs>
              </a:gsLst>
              <a:lin ang="2700000" scaled="1"/>
            </a:gradFill>
            <a:ln>
              <a:noFill/>
            </a:ln>
            <a:effectLst>
              <a:outerShdw dist="88900" dir="13500000" algn="l" rotWithShape="0">
                <a:prstClr val="black">
                  <a:alpha val="50000"/>
                </a:prstClr>
              </a:outerShdw>
            </a:effectLst>
          </p:spPr>
          <p:txBody>
            <a:bodyPr/>
            <a:lstStyle/>
            <a:p>
              <a:pPr>
                <a:defRPr/>
              </a:pPr>
              <a:endParaRPr lang="zh-CN" altLang="en-US" sz="2400">
                <a:solidFill>
                  <a:schemeClr val="bg1"/>
                </a:solidFill>
              </a:endParaRPr>
            </a:p>
          </p:txBody>
        </p:sp>
        <p:sp>
          <p:nvSpPr>
            <p:cNvPr id="158" name="Freeform 48"/>
            <p:cNvSpPr>
              <a:spLocks noEditPoints="1"/>
            </p:cNvSpPr>
            <p:nvPr/>
          </p:nvSpPr>
          <p:spPr bwMode="auto">
            <a:xfrm>
              <a:off x="3491068" y="1664632"/>
              <a:ext cx="509588" cy="509587"/>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2147483647 w 152"/>
                <a:gd name="T9" fmla="*/ 2147483647 h 152"/>
                <a:gd name="T10" fmla="*/ 2147483647 w 152"/>
                <a:gd name="T11" fmla="*/ 2147483647 h 152"/>
                <a:gd name="T12" fmla="*/ 2147483647 w 152"/>
                <a:gd name="T13" fmla="*/ 2147483647 h 152"/>
                <a:gd name="T14" fmla="*/ 2147483647 w 152"/>
                <a:gd name="T15" fmla="*/ 2147483647 h 152"/>
                <a:gd name="T16" fmla="*/ 2147483647 w 152"/>
                <a:gd name="T17" fmla="*/ 0 h 152"/>
                <a:gd name="T18" fmla="*/ 2147483647 w 152"/>
                <a:gd name="T19" fmla="*/ 0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w 152"/>
                <a:gd name="T33" fmla="*/ 2147483647 h 152"/>
                <a:gd name="T34" fmla="*/ 0 w 152"/>
                <a:gd name="T35" fmla="*/ 2147483647 h 152"/>
                <a:gd name="T36" fmla="*/ 2147483647 w 152"/>
                <a:gd name="T37" fmla="*/ 2147483647 h 152"/>
                <a:gd name="T38" fmla="*/ 2147483647 w 152"/>
                <a:gd name="T39" fmla="*/ 2147483647 h 152"/>
                <a:gd name="T40" fmla="*/ 2147483647 w 152"/>
                <a:gd name="T41" fmla="*/ 2147483647 h 152"/>
                <a:gd name="T42" fmla="*/ 2147483647 w 152"/>
                <a:gd name="T43" fmla="*/ 2147483647 h 152"/>
                <a:gd name="T44" fmla="*/ 2147483647 w 152"/>
                <a:gd name="T45" fmla="*/ 2147483647 h 152"/>
                <a:gd name="T46" fmla="*/ 2147483647 w 152"/>
                <a:gd name="T47" fmla="*/ 2147483647 h 152"/>
                <a:gd name="T48" fmla="*/ 2147483647 w 152"/>
                <a:gd name="T49" fmla="*/ 2147483647 h 152"/>
                <a:gd name="T50" fmla="*/ 2147483647 w 152"/>
                <a:gd name="T51" fmla="*/ 2147483647 h 152"/>
                <a:gd name="T52" fmla="*/ 2147483647 w 152"/>
                <a:gd name="T53" fmla="*/ 2147483647 h 152"/>
                <a:gd name="T54" fmla="*/ 2147483647 w 152"/>
                <a:gd name="T55" fmla="*/ 2147483647 h 152"/>
                <a:gd name="T56" fmla="*/ 2147483647 w 152"/>
                <a:gd name="T57" fmla="*/ 2147483647 h 152"/>
                <a:gd name="T58" fmla="*/ 2147483647 w 152"/>
                <a:gd name="T59" fmla="*/ 2147483647 h 152"/>
                <a:gd name="T60" fmla="*/ 2147483647 w 152"/>
                <a:gd name="T61" fmla="*/ 2147483647 h 152"/>
                <a:gd name="T62" fmla="*/ 2147483647 w 152"/>
                <a:gd name="T63" fmla="*/ 2147483647 h 152"/>
                <a:gd name="T64" fmla="*/ 2147483647 w 152"/>
                <a:gd name="T65" fmla="*/ 2147483647 h 152"/>
                <a:gd name="T66" fmla="*/ 2147483647 w 152"/>
                <a:gd name="T67" fmla="*/ 2147483647 h 152"/>
                <a:gd name="T68" fmla="*/ 2147483647 w 152"/>
                <a:gd name="T69" fmla="*/ 2147483647 h 152"/>
                <a:gd name="T70" fmla="*/ 2147483647 w 152"/>
                <a:gd name="T71" fmla="*/ 2147483647 h 152"/>
                <a:gd name="T72" fmla="*/ 2147483647 w 152"/>
                <a:gd name="T73" fmla="*/ 2147483647 h 152"/>
                <a:gd name="T74" fmla="*/ 2147483647 w 152"/>
                <a:gd name="T75" fmla="*/ 2147483647 h 15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2"/>
                <a:gd name="T116" fmla="*/ 152 w 152"/>
                <a:gd name="T117" fmla="*/ 152 h 15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chemeClr val="bg1"/>
            </a:solidFill>
            <a:ln w="9525">
              <a:noFill/>
              <a:round/>
            </a:ln>
          </p:spPr>
          <p:txBody>
            <a:bodyPr/>
            <a:lstStyle/>
            <a:p>
              <a:endParaRPr lang="zh-CN" altLang="en-US" sz="2400">
                <a:solidFill>
                  <a:schemeClr val="bg1"/>
                </a:solidFill>
              </a:endParaRPr>
            </a:p>
          </p:txBody>
        </p:sp>
        <p:sp>
          <p:nvSpPr>
            <p:cNvPr id="159" name="文本框 27"/>
            <p:cNvSpPr txBox="1">
              <a:spLocks noChangeArrowheads="1"/>
            </p:cNvSpPr>
            <p:nvPr/>
          </p:nvSpPr>
          <p:spPr bwMode="auto">
            <a:xfrm>
              <a:off x="3113583" y="2183744"/>
              <a:ext cx="1177245" cy="561741"/>
            </a:xfrm>
            <a:prstGeom prst="rect">
              <a:avLst/>
            </a:prstGeom>
            <a:noFill/>
            <a:ln w="9525">
              <a:noFill/>
              <a:miter lim="800000"/>
            </a:ln>
          </p:spPr>
          <p:txBody>
            <a:bodyPr wrap="none">
              <a:spAutoFit/>
            </a:bodyPr>
            <a:lstStyle/>
            <a:p>
              <a:pPr algn="ctr"/>
              <a:r>
                <a:rPr lang="en-US" altLang="zh-CN" sz="4265">
                  <a:solidFill>
                    <a:schemeClr val="bg1"/>
                  </a:solidFill>
                  <a:latin typeface="Impact" panose="020B0806030902050204" charset="0"/>
                  <a:ea typeface="宋体" panose="02010600030101010101" pitchFamily="2" charset="-122"/>
                  <a:cs typeface="Aharoni" panose="02010803020104030203" pitchFamily="2" charset="-79"/>
                </a:rPr>
                <a:t>Step 2</a:t>
              </a:r>
              <a:endParaRPr lang="zh-CN" altLang="en-US" sz="4265">
                <a:solidFill>
                  <a:schemeClr val="bg1"/>
                </a:solidFill>
                <a:latin typeface="Impact" panose="020B0806030902050204" charset="0"/>
                <a:ea typeface="宋体" panose="02010600030101010101" pitchFamily="2" charset="-122"/>
                <a:cs typeface="Aharoni" panose="02010803020104030203" pitchFamily="2" charset="-79"/>
              </a:endParaRPr>
            </a:p>
          </p:txBody>
        </p:sp>
      </p:grpSp>
      <p:grpSp>
        <p:nvGrpSpPr>
          <p:cNvPr id="160" name="组合 159"/>
          <p:cNvGrpSpPr/>
          <p:nvPr/>
        </p:nvGrpSpPr>
        <p:grpSpPr>
          <a:xfrm>
            <a:off x="1411766" y="1670523"/>
            <a:ext cx="2833465" cy="2540108"/>
            <a:chOff x="1058548" y="1252892"/>
            <a:chExt cx="2124545" cy="1905081"/>
          </a:xfrm>
        </p:grpSpPr>
        <p:sp>
          <p:nvSpPr>
            <p:cNvPr id="161" name="Freeform 46"/>
            <p:cNvSpPr/>
            <p:nvPr/>
          </p:nvSpPr>
          <p:spPr bwMode="auto">
            <a:xfrm>
              <a:off x="1058548" y="1252892"/>
              <a:ext cx="2115261" cy="1905081"/>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solidFill>
              <a:schemeClr val="accent2"/>
            </a:solidFill>
            <a:ln w="19050">
              <a:gradFill flip="none" rotWithShape="1">
                <a:gsLst>
                  <a:gs pos="100000">
                    <a:srgbClr val="FFFFFF"/>
                  </a:gs>
                  <a:gs pos="0">
                    <a:srgbClr val="D9D9DA"/>
                  </a:gs>
                </a:gsLst>
                <a:lin ang="135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bg1"/>
                </a:solidFill>
              </a:endParaRPr>
            </a:p>
          </p:txBody>
        </p:sp>
        <p:sp>
          <p:nvSpPr>
            <p:cNvPr id="162" name="Freeform 51"/>
            <p:cNvSpPr/>
            <p:nvPr/>
          </p:nvSpPr>
          <p:spPr bwMode="auto">
            <a:xfrm>
              <a:off x="1595593" y="1696382"/>
              <a:ext cx="949325" cy="450850"/>
            </a:xfrm>
            <a:custGeom>
              <a:avLst/>
              <a:gdLst>
                <a:gd name="T0" fmla="*/ 2147483647 w 584"/>
                <a:gd name="T1" fmla="*/ 0 h 278"/>
                <a:gd name="T2" fmla="*/ 2147483647 w 584"/>
                <a:gd name="T3" fmla="*/ 2147483647 h 278"/>
                <a:gd name="T4" fmla="*/ 2147483647 w 584"/>
                <a:gd name="T5" fmla="*/ 2147483647 h 278"/>
                <a:gd name="T6" fmla="*/ 2147483647 w 584"/>
                <a:gd name="T7" fmla="*/ 2147483647 h 278"/>
                <a:gd name="T8" fmla="*/ 2147483647 w 584"/>
                <a:gd name="T9" fmla="*/ 2147483647 h 278"/>
                <a:gd name="T10" fmla="*/ 2147483647 w 584"/>
                <a:gd name="T11" fmla="*/ 2147483647 h 278"/>
                <a:gd name="T12" fmla="*/ 2147483647 w 584"/>
                <a:gd name="T13" fmla="*/ 2147483647 h 278"/>
                <a:gd name="T14" fmla="*/ 0 w 584"/>
                <a:gd name="T15" fmla="*/ 2147483647 h 278"/>
                <a:gd name="T16" fmla="*/ 2147483647 w 584"/>
                <a:gd name="T17" fmla="*/ 2147483647 h 278"/>
                <a:gd name="T18" fmla="*/ 2147483647 w 584"/>
                <a:gd name="T19" fmla="*/ 2147483647 h 278"/>
                <a:gd name="T20" fmla="*/ 2147483647 w 584"/>
                <a:gd name="T21" fmla="*/ 2147483647 h 278"/>
                <a:gd name="T22" fmla="*/ 2147483647 w 584"/>
                <a:gd name="T23" fmla="*/ 2147483647 h 278"/>
                <a:gd name="T24" fmla="*/ 2147483647 w 584"/>
                <a:gd name="T25" fmla="*/ 2147483647 h 278"/>
                <a:gd name="T26" fmla="*/ 2147483647 w 584"/>
                <a:gd name="T27" fmla="*/ 2147483647 h 278"/>
                <a:gd name="T28" fmla="*/ 2147483647 w 584"/>
                <a:gd name="T29" fmla="*/ 2147483647 h 278"/>
                <a:gd name="T30" fmla="*/ 2147483647 w 584"/>
                <a:gd name="T31" fmla="*/ 2147483647 h 278"/>
                <a:gd name="T32" fmla="*/ 2147483647 w 584"/>
                <a:gd name="T33" fmla="*/ 0 h 2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84"/>
                <a:gd name="T52" fmla="*/ 0 h 278"/>
                <a:gd name="T53" fmla="*/ 584 w 584"/>
                <a:gd name="T54" fmla="*/ 278 h 27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512" y="120"/>
                  </a:lnTo>
                  <a:lnTo>
                    <a:pt x="584" y="0"/>
                  </a:lnTo>
                  <a:close/>
                </a:path>
              </a:pathLst>
            </a:custGeom>
            <a:solidFill>
              <a:schemeClr val="bg1"/>
            </a:solidFill>
            <a:ln w="9525">
              <a:noFill/>
              <a:round/>
            </a:ln>
          </p:spPr>
          <p:txBody>
            <a:bodyPr/>
            <a:lstStyle/>
            <a:p>
              <a:endParaRPr lang="zh-CN" altLang="en-US" sz="2400">
                <a:solidFill>
                  <a:schemeClr val="bg1"/>
                </a:solidFill>
              </a:endParaRPr>
            </a:p>
          </p:txBody>
        </p:sp>
        <p:sp>
          <p:nvSpPr>
            <p:cNvPr id="163" name="Freeform 47"/>
            <p:cNvSpPr>
              <a:spLocks noEditPoints="1"/>
            </p:cNvSpPr>
            <p:nvPr/>
          </p:nvSpPr>
          <p:spPr bwMode="auto">
            <a:xfrm>
              <a:off x="1066956" y="1253469"/>
              <a:ext cx="2116137" cy="1903413"/>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100000">
                  <a:srgbClr val="FFFFFF"/>
                </a:gs>
                <a:gs pos="0">
                  <a:srgbClr val="D9D9DA"/>
                </a:gs>
              </a:gsLst>
              <a:lin ang="13500000" scaled="1"/>
            </a:gradFill>
            <a:ln>
              <a:noFill/>
            </a:ln>
            <a:effectLst>
              <a:outerShdw dist="88900" dir="13500000" algn="l" rotWithShape="0">
                <a:prstClr val="black">
                  <a:alpha val="50000"/>
                </a:prstClr>
              </a:outerShdw>
            </a:effectLst>
          </p:spPr>
          <p:txBody>
            <a:bodyPr/>
            <a:lstStyle/>
            <a:p>
              <a:pPr>
                <a:defRPr/>
              </a:pPr>
              <a:endParaRPr lang="zh-CN" altLang="en-US" sz="2400">
                <a:solidFill>
                  <a:schemeClr val="bg1"/>
                </a:solidFill>
              </a:endParaRPr>
            </a:p>
          </p:txBody>
        </p:sp>
        <p:sp>
          <p:nvSpPr>
            <p:cNvPr id="164" name="文本框 26"/>
            <p:cNvSpPr txBox="1">
              <a:spLocks noChangeArrowheads="1"/>
            </p:cNvSpPr>
            <p:nvPr/>
          </p:nvSpPr>
          <p:spPr bwMode="auto">
            <a:xfrm>
              <a:off x="1434048" y="2183744"/>
              <a:ext cx="1127953" cy="561741"/>
            </a:xfrm>
            <a:prstGeom prst="rect">
              <a:avLst/>
            </a:prstGeom>
            <a:noFill/>
            <a:ln w="9525">
              <a:noFill/>
              <a:miter lim="800000"/>
            </a:ln>
          </p:spPr>
          <p:txBody>
            <a:bodyPr wrap="none">
              <a:spAutoFit/>
            </a:bodyPr>
            <a:lstStyle/>
            <a:p>
              <a:pPr algn="ctr"/>
              <a:r>
                <a:rPr lang="en-US" altLang="zh-CN" sz="4265">
                  <a:solidFill>
                    <a:schemeClr val="bg1"/>
                  </a:solidFill>
                  <a:latin typeface="Impact" panose="020B0806030902050204" charset="0"/>
                  <a:ea typeface="宋体" panose="02010600030101010101" pitchFamily="2" charset="-122"/>
                  <a:cs typeface="Aharoni" panose="02010803020104030203" pitchFamily="2" charset="-79"/>
                </a:rPr>
                <a:t>Step 1</a:t>
              </a:r>
              <a:endParaRPr lang="zh-CN" altLang="en-US" sz="4265">
                <a:solidFill>
                  <a:schemeClr val="bg1"/>
                </a:solidFill>
                <a:latin typeface="Impact" panose="020B0806030902050204" charset="0"/>
                <a:ea typeface="宋体" panose="02010600030101010101" pitchFamily="2" charset="-122"/>
                <a:cs typeface="Aharoni" panose="02010803020104030203" pitchFamily="2" charset="-79"/>
              </a:endParaRPr>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additive="base">
                                        <p:cTn id="7" dur="500" fill="hold"/>
                                        <p:tgtEl>
                                          <p:spTgt spid="133"/>
                                        </p:tgtEl>
                                        <p:attrNameLst>
                                          <p:attrName>ppt_x</p:attrName>
                                        </p:attrNameLst>
                                      </p:cBhvr>
                                      <p:tavLst>
                                        <p:tav tm="0">
                                          <p:val>
                                            <p:strVal val="0-#ppt_w/2"/>
                                          </p:val>
                                        </p:tav>
                                        <p:tav tm="100000">
                                          <p:val>
                                            <p:strVal val="#ppt_x"/>
                                          </p:val>
                                        </p:tav>
                                      </p:tavLst>
                                    </p:anim>
                                    <p:anim calcmode="lin" valueType="num">
                                      <p:cBhvr additive="base">
                                        <p:cTn id="8" dur="500" fill="hold"/>
                                        <p:tgtEl>
                                          <p:spTgt spid="1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0-#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55"/>
                                        </p:tgtEl>
                                        <p:attrNameLst>
                                          <p:attrName>style.visibility</p:attrName>
                                        </p:attrNameLst>
                                      </p:cBhvr>
                                      <p:to>
                                        <p:strVal val="visible"/>
                                      </p:to>
                                    </p:set>
                                    <p:anim calcmode="lin" valueType="num">
                                      <p:cBhvr additive="base">
                                        <p:cTn id="17" dur="500" fill="hold"/>
                                        <p:tgtEl>
                                          <p:spTgt spid="155"/>
                                        </p:tgtEl>
                                        <p:attrNameLst>
                                          <p:attrName>ppt_x</p:attrName>
                                        </p:attrNameLst>
                                      </p:cBhvr>
                                      <p:tavLst>
                                        <p:tav tm="0">
                                          <p:val>
                                            <p:strVal val="0-#ppt_w/2"/>
                                          </p:val>
                                        </p:tav>
                                        <p:tav tm="100000">
                                          <p:val>
                                            <p:strVal val="#ppt_x"/>
                                          </p:val>
                                        </p:tav>
                                      </p:tavLst>
                                    </p:anim>
                                    <p:anim calcmode="lin" valueType="num">
                                      <p:cBhvr additive="base">
                                        <p:cTn id="18" dur="500" fill="hold"/>
                                        <p:tgtEl>
                                          <p:spTgt spid="15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60"/>
                                        </p:tgtEl>
                                        <p:attrNameLst>
                                          <p:attrName>style.visibility</p:attrName>
                                        </p:attrNameLst>
                                      </p:cBhvr>
                                      <p:to>
                                        <p:strVal val="visible"/>
                                      </p:to>
                                    </p:set>
                                    <p:anim calcmode="lin" valueType="num">
                                      <p:cBhvr additive="base">
                                        <p:cTn id="22" dur="500" fill="hold"/>
                                        <p:tgtEl>
                                          <p:spTgt spid="160"/>
                                        </p:tgtEl>
                                        <p:attrNameLst>
                                          <p:attrName>ppt_x</p:attrName>
                                        </p:attrNameLst>
                                      </p:cBhvr>
                                      <p:tavLst>
                                        <p:tav tm="0">
                                          <p:val>
                                            <p:strVal val="0-#ppt_w/2"/>
                                          </p:val>
                                        </p:tav>
                                        <p:tav tm="100000">
                                          <p:val>
                                            <p:strVal val="#ppt_x"/>
                                          </p:val>
                                        </p:tav>
                                      </p:tavLst>
                                    </p:anim>
                                    <p:anim calcmode="lin" valueType="num">
                                      <p:cBhvr additive="base">
                                        <p:cTn id="23" dur="500" fill="hold"/>
                                        <p:tgtEl>
                                          <p:spTgt spid="16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fade">
                                      <p:cBhvr>
                                        <p:cTn id="27" dur="1000"/>
                                        <p:tgtEl>
                                          <p:spTgt spid="138"/>
                                        </p:tgtEl>
                                      </p:cBhvr>
                                    </p:animEffect>
                                    <p:anim calcmode="lin" valueType="num">
                                      <p:cBhvr>
                                        <p:cTn id="28" dur="1000" fill="hold"/>
                                        <p:tgtEl>
                                          <p:spTgt spid="138"/>
                                        </p:tgtEl>
                                        <p:attrNameLst>
                                          <p:attrName>ppt_x</p:attrName>
                                        </p:attrNameLst>
                                      </p:cBhvr>
                                      <p:tavLst>
                                        <p:tav tm="0">
                                          <p:val>
                                            <p:strVal val="#ppt_x"/>
                                          </p:val>
                                        </p:tav>
                                        <p:tav tm="100000">
                                          <p:val>
                                            <p:strVal val="#ppt_x"/>
                                          </p:val>
                                        </p:tav>
                                      </p:tavLst>
                                    </p:anim>
                                    <p:anim calcmode="lin" valueType="num">
                                      <p:cBhvr>
                                        <p:cTn id="29" dur="1000" fill="hold"/>
                                        <p:tgtEl>
                                          <p:spTgt spid="13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41"/>
                                        </p:tgtEl>
                                        <p:attrNameLst>
                                          <p:attrName>style.visibility</p:attrName>
                                        </p:attrNameLst>
                                      </p:cBhvr>
                                      <p:to>
                                        <p:strVal val="visible"/>
                                      </p:to>
                                    </p:set>
                                    <p:animEffect transition="in" filter="fade">
                                      <p:cBhvr>
                                        <p:cTn id="32" dur="1000"/>
                                        <p:tgtEl>
                                          <p:spTgt spid="141"/>
                                        </p:tgtEl>
                                      </p:cBhvr>
                                    </p:animEffect>
                                    <p:anim calcmode="lin" valueType="num">
                                      <p:cBhvr>
                                        <p:cTn id="33" dur="1000" fill="hold"/>
                                        <p:tgtEl>
                                          <p:spTgt spid="141"/>
                                        </p:tgtEl>
                                        <p:attrNameLst>
                                          <p:attrName>ppt_x</p:attrName>
                                        </p:attrNameLst>
                                      </p:cBhvr>
                                      <p:tavLst>
                                        <p:tav tm="0">
                                          <p:val>
                                            <p:strVal val="#ppt_x"/>
                                          </p:val>
                                        </p:tav>
                                        <p:tav tm="100000">
                                          <p:val>
                                            <p:strVal val="#ppt_x"/>
                                          </p:val>
                                        </p:tav>
                                      </p:tavLst>
                                    </p:anim>
                                    <p:anim calcmode="lin" valueType="num">
                                      <p:cBhvr>
                                        <p:cTn id="34" dur="1000" fill="hold"/>
                                        <p:tgtEl>
                                          <p:spTgt spid="14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fade">
                                      <p:cBhvr>
                                        <p:cTn id="37" dur="1000"/>
                                        <p:tgtEl>
                                          <p:spTgt spid="144"/>
                                        </p:tgtEl>
                                      </p:cBhvr>
                                    </p:animEffect>
                                    <p:anim calcmode="lin" valueType="num">
                                      <p:cBhvr>
                                        <p:cTn id="38" dur="1000" fill="hold"/>
                                        <p:tgtEl>
                                          <p:spTgt spid="144"/>
                                        </p:tgtEl>
                                        <p:attrNameLst>
                                          <p:attrName>ppt_x</p:attrName>
                                        </p:attrNameLst>
                                      </p:cBhvr>
                                      <p:tavLst>
                                        <p:tav tm="0">
                                          <p:val>
                                            <p:strVal val="#ppt_x"/>
                                          </p:val>
                                        </p:tav>
                                        <p:tav tm="100000">
                                          <p:val>
                                            <p:strVal val="#ppt_x"/>
                                          </p:val>
                                        </p:tav>
                                      </p:tavLst>
                                    </p:anim>
                                    <p:anim calcmode="lin" valueType="num">
                                      <p:cBhvr>
                                        <p:cTn id="39" dur="1000" fill="hold"/>
                                        <p:tgtEl>
                                          <p:spTgt spid="144"/>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47"/>
                                        </p:tgtEl>
                                        <p:attrNameLst>
                                          <p:attrName>style.visibility</p:attrName>
                                        </p:attrNameLst>
                                      </p:cBhvr>
                                      <p:to>
                                        <p:strVal val="visible"/>
                                      </p:to>
                                    </p:set>
                                    <p:animEffect transition="in" filter="fade">
                                      <p:cBhvr>
                                        <p:cTn id="42" dur="1000"/>
                                        <p:tgtEl>
                                          <p:spTgt spid="147"/>
                                        </p:tgtEl>
                                      </p:cBhvr>
                                    </p:animEffect>
                                    <p:anim calcmode="lin" valueType="num">
                                      <p:cBhvr>
                                        <p:cTn id="43" dur="1000" fill="hold"/>
                                        <p:tgtEl>
                                          <p:spTgt spid="147"/>
                                        </p:tgtEl>
                                        <p:attrNameLst>
                                          <p:attrName>ppt_x</p:attrName>
                                        </p:attrNameLst>
                                      </p:cBhvr>
                                      <p:tavLst>
                                        <p:tav tm="0">
                                          <p:val>
                                            <p:strVal val="#ppt_x"/>
                                          </p:val>
                                        </p:tav>
                                        <p:tav tm="100000">
                                          <p:val>
                                            <p:strVal val="#ppt_x"/>
                                          </p:val>
                                        </p:tav>
                                      </p:tavLst>
                                    </p:anim>
                                    <p:anim calcmode="lin" valueType="num">
                                      <p:cBhvr>
                                        <p:cTn id="4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a:off x="4420498" y="3205434"/>
            <a:ext cx="3350719" cy="3349847"/>
          </a:xfrm>
          <a:prstGeom prst="blockArc">
            <a:avLst>
              <a:gd name="adj1" fmla="val 10800000"/>
              <a:gd name="adj2" fmla="val 0"/>
              <a:gd name="adj3" fmla="val 4000"/>
            </a:avLst>
          </a:prstGeom>
          <a:solidFill>
            <a:srgbClr val="ECECE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4" name="等腰三角形 3"/>
          <p:cNvSpPr/>
          <p:nvPr/>
        </p:nvSpPr>
        <p:spPr>
          <a:xfrm rot="16200000">
            <a:off x="4126310" y="4641987"/>
            <a:ext cx="151197" cy="130377"/>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 name="等腰三角形 4"/>
          <p:cNvSpPr/>
          <p:nvPr/>
        </p:nvSpPr>
        <p:spPr>
          <a:xfrm rot="19800000">
            <a:off x="5096363" y="3119943"/>
            <a:ext cx="151236"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 name="等腰三角形 5"/>
          <p:cNvSpPr/>
          <p:nvPr/>
        </p:nvSpPr>
        <p:spPr>
          <a:xfrm rot="1800000">
            <a:off x="6921019" y="3119943"/>
            <a:ext cx="151236"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7" name="等腰三角形 6"/>
          <p:cNvSpPr/>
          <p:nvPr/>
        </p:nvSpPr>
        <p:spPr>
          <a:xfrm rot="5400000">
            <a:off x="7879562" y="4641987"/>
            <a:ext cx="151197" cy="130377"/>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8" name="组合 7"/>
          <p:cNvGrpSpPr/>
          <p:nvPr/>
        </p:nvGrpSpPr>
        <p:grpSpPr>
          <a:xfrm>
            <a:off x="4633401" y="2387539"/>
            <a:ext cx="661412" cy="661240"/>
            <a:chOff x="3474146" y="1609679"/>
            <a:chExt cx="495930" cy="495930"/>
          </a:xfrm>
        </p:grpSpPr>
        <p:grpSp>
          <p:nvGrpSpPr>
            <p:cNvPr id="9" name="组合 8"/>
            <p:cNvGrpSpPr/>
            <p:nvPr/>
          </p:nvGrpSpPr>
          <p:grpSpPr>
            <a:xfrm>
              <a:off x="3474146" y="1609679"/>
              <a:ext cx="495930" cy="495930"/>
              <a:chOff x="3092450" y="4083050"/>
              <a:chExt cx="800100" cy="800100"/>
            </a:xfrm>
          </p:grpSpPr>
          <p:sp>
            <p:nvSpPr>
              <p:cNvPr id="18" name="椭圆 17"/>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3187082" y="4177682"/>
                <a:ext cx="610837" cy="610837"/>
              </a:xfrm>
              <a:prstGeom prst="ellipse">
                <a:avLst/>
              </a:prstGeom>
              <a:solidFill>
                <a:schemeClr val="accent3"/>
              </a:solidFill>
              <a:ln w="19050">
                <a:gradFill flip="none" rotWithShape="1">
                  <a:gsLst>
                    <a:gs pos="0">
                      <a:srgbClr val="DCDCDC"/>
                    </a:gs>
                    <a:gs pos="100000">
                      <a:schemeClr val="bg1"/>
                    </a:gs>
                  </a:gsLst>
                  <a:lin ang="2700000" scaled="1"/>
                  <a:tileRect/>
                </a:gradFill>
              </a:ln>
              <a:effectLst>
                <a:innerShdw dist="76200" dir="13500000">
                  <a:schemeClr val="accent3">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0" name="组合 9"/>
            <p:cNvGrpSpPr/>
            <p:nvPr/>
          </p:nvGrpSpPr>
          <p:grpSpPr>
            <a:xfrm>
              <a:off x="3635353" y="1771345"/>
              <a:ext cx="173516" cy="172599"/>
              <a:chOff x="3856417" y="4248125"/>
              <a:chExt cx="409860" cy="407692"/>
            </a:xfrm>
            <a:solidFill>
              <a:schemeClr val="bg1"/>
            </a:solidFill>
          </p:grpSpPr>
          <p:sp>
            <p:nvSpPr>
              <p:cNvPr id="11" name="Freeform 187"/>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2" name="Freeform 188"/>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3"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4"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5"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6"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17"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grpSp>
      </p:grpSp>
      <p:grpSp>
        <p:nvGrpSpPr>
          <p:cNvPr id="20" name="组合 19"/>
          <p:cNvGrpSpPr/>
          <p:nvPr/>
        </p:nvGrpSpPr>
        <p:grpSpPr>
          <a:xfrm>
            <a:off x="3386167" y="4307281"/>
            <a:ext cx="661412" cy="661240"/>
            <a:chOff x="2538964" y="3049486"/>
            <a:chExt cx="495930" cy="495930"/>
          </a:xfrm>
        </p:grpSpPr>
        <p:grpSp>
          <p:nvGrpSpPr>
            <p:cNvPr id="21" name="组合 20"/>
            <p:cNvGrpSpPr/>
            <p:nvPr/>
          </p:nvGrpSpPr>
          <p:grpSpPr>
            <a:xfrm>
              <a:off x="2538964" y="3049486"/>
              <a:ext cx="495930" cy="495930"/>
              <a:chOff x="3092450" y="4083050"/>
              <a:chExt cx="800100" cy="800100"/>
            </a:xfrm>
          </p:grpSpPr>
          <p:sp>
            <p:nvSpPr>
              <p:cNvPr id="40" name="椭圆 39"/>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1" name="椭圆 40"/>
              <p:cNvSpPr/>
              <p:nvPr/>
            </p:nvSpPr>
            <p:spPr>
              <a:xfrm>
                <a:off x="3187082" y="4177682"/>
                <a:ext cx="610837" cy="610837"/>
              </a:xfrm>
              <a:prstGeom prst="ellipse">
                <a:avLst/>
              </a:prstGeom>
              <a:ln w="19050">
                <a:gradFill flip="none" rotWithShape="1">
                  <a:gsLst>
                    <a:gs pos="0">
                      <a:srgbClr val="DCDCDC"/>
                    </a:gs>
                    <a:gs pos="100000">
                      <a:schemeClr val="bg1"/>
                    </a:gs>
                  </a:gsLst>
                  <a:lin ang="2700000" scaled="1"/>
                  <a:tileRect/>
                </a:gradFill>
              </a:ln>
              <a:effectLst>
                <a:innerShdw dist="76200" dir="13500000">
                  <a:schemeClr val="accent1">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22" name="组合 21"/>
            <p:cNvGrpSpPr/>
            <p:nvPr/>
          </p:nvGrpSpPr>
          <p:grpSpPr>
            <a:xfrm>
              <a:off x="2711546" y="3204458"/>
              <a:ext cx="169579" cy="194617"/>
              <a:chOff x="2733098" y="4187405"/>
              <a:chExt cx="484675" cy="556238"/>
            </a:xfrm>
            <a:solidFill>
              <a:schemeClr val="bg1"/>
            </a:solidFill>
          </p:grpSpPr>
          <p:sp>
            <p:nvSpPr>
              <p:cNvPr id="23"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4"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5" name="Freeform 304"/>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6" name="Freeform 305"/>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7" name="Freeform 306"/>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8" name="Freeform 307"/>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29" name="Freeform 308"/>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0" name="Freeform 309"/>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1" name="Freeform 310"/>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2" name="Freeform 311"/>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3" name="Freeform 312"/>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4" name="Freeform 313"/>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5" name="Freeform 314"/>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6" name="Freeform 315"/>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7" name="Freeform 316"/>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8"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39"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grpSp>
      </p:grpSp>
      <p:grpSp>
        <p:nvGrpSpPr>
          <p:cNvPr id="42" name="组合 41"/>
          <p:cNvGrpSpPr/>
          <p:nvPr/>
        </p:nvGrpSpPr>
        <p:grpSpPr>
          <a:xfrm>
            <a:off x="6850705" y="2387539"/>
            <a:ext cx="661412" cy="661240"/>
            <a:chOff x="5136691" y="1609679"/>
            <a:chExt cx="495930" cy="495930"/>
          </a:xfrm>
        </p:grpSpPr>
        <p:grpSp>
          <p:nvGrpSpPr>
            <p:cNvPr id="43" name="组合 42"/>
            <p:cNvGrpSpPr/>
            <p:nvPr/>
          </p:nvGrpSpPr>
          <p:grpSpPr>
            <a:xfrm>
              <a:off x="5136691" y="1609679"/>
              <a:ext cx="495930" cy="495930"/>
              <a:chOff x="3092450" y="4083050"/>
              <a:chExt cx="800100" cy="800100"/>
            </a:xfrm>
          </p:grpSpPr>
          <p:sp>
            <p:nvSpPr>
              <p:cNvPr id="54" name="椭圆 53"/>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椭圆 54"/>
              <p:cNvSpPr/>
              <p:nvPr/>
            </p:nvSpPr>
            <p:spPr>
              <a:xfrm>
                <a:off x="3187082" y="4177682"/>
                <a:ext cx="610837" cy="610837"/>
              </a:xfrm>
              <a:prstGeom prst="ellipse">
                <a:avLst/>
              </a:prstGeom>
              <a:solidFill>
                <a:schemeClr val="accent2"/>
              </a:solidFill>
              <a:ln w="19050">
                <a:gradFill flip="none" rotWithShape="1">
                  <a:gsLst>
                    <a:gs pos="0">
                      <a:srgbClr val="DCDCDC"/>
                    </a:gs>
                    <a:gs pos="100000">
                      <a:schemeClr val="bg1"/>
                    </a:gs>
                  </a:gsLst>
                  <a:lin ang="2700000" scaled="1"/>
                  <a:tileRect/>
                </a:gradFill>
              </a:ln>
              <a:effectLst>
                <a:innerShdw dist="76200" dir="13500000">
                  <a:schemeClr val="accent2">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44" name="组合 43"/>
            <p:cNvGrpSpPr/>
            <p:nvPr/>
          </p:nvGrpSpPr>
          <p:grpSpPr>
            <a:xfrm>
              <a:off x="5283355" y="1787248"/>
              <a:ext cx="219920" cy="149813"/>
              <a:chOff x="4895160" y="4287159"/>
              <a:chExt cx="571418" cy="389258"/>
            </a:xfrm>
            <a:solidFill>
              <a:schemeClr val="bg1"/>
            </a:solidFill>
          </p:grpSpPr>
          <p:sp>
            <p:nvSpPr>
              <p:cNvPr id="45"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46"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47"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48"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49"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50"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51"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52"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53"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grpSp>
      </p:grpSp>
      <p:grpSp>
        <p:nvGrpSpPr>
          <p:cNvPr id="56" name="组合 55"/>
          <p:cNvGrpSpPr/>
          <p:nvPr/>
        </p:nvGrpSpPr>
        <p:grpSpPr>
          <a:xfrm>
            <a:off x="8109487" y="4307281"/>
            <a:ext cx="661412" cy="661240"/>
            <a:chOff x="6080532" y="3049486"/>
            <a:chExt cx="495930" cy="495930"/>
          </a:xfrm>
        </p:grpSpPr>
        <p:grpSp>
          <p:nvGrpSpPr>
            <p:cNvPr id="57" name="组合 56"/>
            <p:cNvGrpSpPr/>
            <p:nvPr/>
          </p:nvGrpSpPr>
          <p:grpSpPr>
            <a:xfrm>
              <a:off x="6080532" y="3049486"/>
              <a:ext cx="495930" cy="495930"/>
              <a:chOff x="3092450" y="4083050"/>
              <a:chExt cx="800100" cy="800100"/>
            </a:xfrm>
          </p:grpSpPr>
          <p:sp>
            <p:nvSpPr>
              <p:cNvPr id="68" name="椭圆 67"/>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9" name="椭圆 68"/>
              <p:cNvSpPr/>
              <p:nvPr/>
            </p:nvSpPr>
            <p:spPr>
              <a:xfrm>
                <a:off x="3187082" y="4177682"/>
                <a:ext cx="610837" cy="610837"/>
              </a:xfrm>
              <a:prstGeom prst="ellipse">
                <a:avLst/>
              </a:prstGeom>
              <a:solidFill>
                <a:schemeClr val="accent4"/>
              </a:solidFill>
              <a:ln w="19050">
                <a:gradFill flip="none" rotWithShape="1">
                  <a:gsLst>
                    <a:gs pos="0">
                      <a:srgbClr val="DCDCDC"/>
                    </a:gs>
                    <a:gs pos="100000">
                      <a:schemeClr val="bg1"/>
                    </a:gs>
                  </a:gsLst>
                  <a:lin ang="2700000" scaled="1"/>
                  <a:tileRect/>
                </a:gradFill>
              </a:ln>
              <a:effectLst>
                <a:innerShdw dist="63500" dir="13500000">
                  <a:schemeClr val="accent4">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58" name="组合 57"/>
            <p:cNvGrpSpPr/>
            <p:nvPr/>
          </p:nvGrpSpPr>
          <p:grpSpPr>
            <a:xfrm>
              <a:off x="6257589" y="3233458"/>
              <a:ext cx="153266" cy="136193"/>
              <a:chOff x="6007636" y="4287159"/>
              <a:chExt cx="438051" cy="389258"/>
            </a:xfrm>
            <a:solidFill>
              <a:schemeClr val="bg1"/>
            </a:solidFill>
          </p:grpSpPr>
          <p:sp>
            <p:nvSpPr>
              <p:cNvPr id="59"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0" name="Freeform 825"/>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1" name="Freeform 826"/>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2" name="Freeform 827"/>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3" name="Freeform 828"/>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4" name="Freeform 829"/>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5" name="Freeform 830"/>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6"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sp>
            <p:nvSpPr>
              <p:cNvPr id="67" name="Freeform 832"/>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000000"/>
                  </a:solidFill>
                </a:endParaRPr>
              </a:p>
            </p:txBody>
          </p:sp>
        </p:grpSp>
      </p:grpSp>
      <p:grpSp>
        <p:nvGrpSpPr>
          <p:cNvPr id="70" name="组合 69"/>
          <p:cNvGrpSpPr/>
          <p:nvPr/>
        </p:nvGrpSpPr>
        <p:grpSpPr>
          <a:xfrm>
            <a:off x="8679892" y="3460075"/>
            <a:ext cx="2406984" cy="1117857"/>
            <a:chOff x="8824460" y="1140028"/>
            <a:chExt cx="2406357" cy="1117858"/>
          </a:xfrm>
        </p:grpSpPr>
        <p:sp>
          <p:nvSpPr>
            <p:cNvPr id="71" name="文本框 79"/>
            <p:cNvSpPr txBox="1"/>
            <p:nvPr/>
          </p:nvSpPr>
          <p:spPr bwMode="auto">
            <a:xfrm flipH="1">
              <a:off x="8824460" y="1488636"/>
              <a:ext cx="2406357" cy="769250"/>
            </a:xfrm>
            <a:prstGeom prst="rect">
              <a:avLst/>
            </a:prstGeom>
            <a:noFill/>
          </p:spPr>
          <p:txBody>
            <a:bodyPr wrap="square">
              <a:spAutoFit/>
            </a:bodyPr>
            <a:lstStyle/>
            <a:p>
              <a:pP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单击此处添加文本内容单击此处添加文本内容单击此处添加文本内容</a:t>
              </a:r>
            </a:p>
          </p:txBody>
        </p:sp>
        <p:sp>
          <p:nvSpPr>
            <p:cNvPr id="72" name="文本框 80"/>
            <p:cNvSpPr txBox="1"/>
            <p:nvPr/>
          </p:nvSpPr>
          <p:spPr bwMode="auto">
            <a:xfrm flipH="1">
              <a:off x="8824460" y="1140028"/>
              <a:ext cx="1922797" cy="400110"/>
            </a:xfrm>
            <a:prstGeom prst="rect">
              <a:avLst/>
            </a:prstGeom>
            <a:noFill/>
          </p:spPr>
          <p:txBody>
            <a:bodyPr>
              <a:spAutoFit/>
            </a:bodyPr>
            <a:lstStyle/>
            <a:p>
              <a:pPr>
                <a:defRPr/>
              </a:pP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73" name="组合 72"/>
          <p:cNvGrpSpPr/>
          <p:nvPr/>
        </p:nvGrpSpPr>
        <p:grpSpPr>
          <a:xfrm>
            <a:off x="1108301" y="3428089"/>
            <a:ext cx="2406984" cy="1117857"/>
            <a:chOff x="1366097" y="3361760"/>
            <a:chExt cx="2406357" cy="1117858"/>
          </a:xfrm>
        </p:grpSpPr>
        <p:sp>
          <p:nvSpPr>
            <p:cNvPr id="74" name="文本框 82"/>
            <p:cNvSpPr txBox="1"/>
            <p:nvPr/>
          </p:nvSpPr>
          <p:spPr bwMode="auto">
            <a:xfrm flipH="1">
              <a:off x="1366097" y="3710368"/>
              <a:ext cx="2406357" cy="769250"/>
            </a:xfrm>
            <a:prstGeom prst="rect">
              <a:avLst/>
            </a:prstGeom>
            <a:noFill/>
          </p:spPr>
          <p:txBody>
            <a:bodyPr wrap="square">
              <a:spAutoFit/>
            </a:bodyPr>
            <a:lstStyle/>
            <a:p>
              <a:pPr algn="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单击此处添加文本内容单击此处添加文本内容单击此处添加文本内容</a:t>
              </a:r>
            </a:p>
          </p:txBody>
        </p:sp>
        <p:sp>
          <p:nvSpPr>
            <p:cNvPr id="75" name="文本框 83"/>
            <p:cNvSpPr txBox="1"/>
            <p:nvPr/>
          </p:nvSpPr>
          <p:spPr bwMode="auto">
            <a:xfrm flipH="1">
              <a:off x="1849657" y="3361760"/>
              <a:ext cx="1922797" cy="400110"/>
            </a:xfrm>
            <a:prstGeom prst="rect">
              <a:avLst/>
            </a:prstGeom>
            <a:noFill/>
          </p:spPr>
          <p:txBody>
            <a:bodyPr>
              <a:spAutoFit/>
            </a:bodyPr>
            <a:lstStyle/>
            <a:p>
              <a:pPr algn="r">
                <a:defRPr/>
              </a:pP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76" name="组合 75"/>
          <p:cNvGrpSpPr/>
          <p:nvPr/>
        </p:nvGrpSpPr>
        <p:grpSpPr>
          <a:xfrm>
            <a:off x="7481924" y="1540333"/>
            <a:ext cx="2406984" cy="1117857"/>
            <a:chOff x="8824460" y="1140028"/>
            <a:chExt cx="2406357" cy="1117858"/>
          </a:xfrm>
        </p:grpSpPr>
        <p:sp>
          <p:nvSpPr>
            <p:cNvPr id="77" name="文本框 75"/>
            <p:cNvSpPr txBox="1"/>
            <p:nvPr/>
          </p:nvSpPr>
          <p:spPr bwMode="auto">
            <a:xfrm flipH="1">
              <a:off x="8824460" y="1488636"/>
              <a:ext cx="2406357" cy="769250"/>
            </a:xfrm>
            <a:prstGeom prst="rect">
              <a:avLst/>
            </a:prstGeom>
            <a:noFill/>
          </p:spPr>
          <p:txBody>
            <a:bodyPr wrap="square">
              <a:spAutoFit/>
            </a:bodyPr>
            <a:lstStyle/>
            <a:p>
              <a:pP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单击此处添加文本内容单击此处添加文本内容单击此处添加文本内容</a:t>
              </a:r>
            </a:p>
          </p:txBody>
        </p:sp>
        <p:sp>
          <p:nvSpPr>
            <p:cNvPr id="78" name="文本框 76"/>
            <p:cNvSpPr txBox="1"/>
            <p:nvPr/>
          </p:nvSpPr>
          <p:spPr bwMode="auto">
            <a:xfrm flipH="1">
              <a:off x="8824460" y="1140028"/>
              <a:ext cx="1922797" cy="400110"/>
            </a:xfrm>
            <a:prstGeom prst="rect">
              <a:avLst/>
            </a:prstGeom>
            <a:noFill/>
          </p:spPr>
          <p:txBody>
            <a:bodyPr>
              <a:spAutoFit/>
            </a:bodyPr>
            <a:lstStyle/>
            <a:p>
              <a:pPr>
                <a:defRPr/>
              </a:pP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79" name="组合 78"/>
          <p:cNvGrpSpPr/>
          <p:nvPr/>
        </p:nvGrpSpPr>
        <p:grpSpPr>
          <a:xfrm>
            <a:off x="2262716" y="1530199"/>
            <a:ext cx="2406984" cy="1117857"/>
            <a:chOff x="1366097" y="1324538"/>
            <a:chExt cx="2406357" cy="1117858"/>
          </a:xfrm>
        </p:grpSpPr>
        <p:sp>
          <p:nvSpPr>
            <p:cNvPr id="80" name="文本框 85"/>
            <p:cNvSpPr txBox="1"/>
            <p:nvPr/>
          </p:nvSpPr>
          <p:spPr bwMode="auto">
            <a:xfrm flipH="1">
              <a:off x="1366097" y="1673146"/>
              <a:ext cx="2406357" cy="769250"/>
            </a:xfrm>
            <a:prstGeom prst="rect">
              <a:avLst/>
            </a:prstGeom>
            <a:noFill/>
          </p:spPr>
          <p:txBody>
            <a:bodyPr wrap="square">
              <a:spAutoFit/>
            </a:bodyPr>
            <a:lstStyle/>
            <a:p>
              <a:pPr algn="r">
                <a:lnSpc>
                  <a:spcPct val="110000"/>
                </a:lnSpc>
                <a:defRPr/>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单击此处添加文本内容单击此处添加文本内容单击此处添加文本内容</a:t>
              </a:r>
            </a:p>
          </p:txBody>
        </p:sp>
        <p:sp>
          <p:nvSpPr>
            <p:cNvPr id="81" name="文本框 86"/>
            <p:cNvSpPr txBox="1"/>
            <p:nvPr/>
          </p:nvSpPr>
          <p:spPr bwMode="auto">
            <a:xfrm flipH="1">
              <a:off x="1849657" y="1324538"/>
              <a:ext cx="1922797" cy="400110"/>
            </a:xfrm>
            <a:prstGeom prst="rect">
              <a:avLst/>
            </a:prstGeom>
            <a:noFill/>
          </p:spPr>
          <p:txBody>
            <a:bodyPr>
              <a:spAutoFit/>
            </a:bodyPr>
            <a:lstStyle/>
            <a:p>
              <a:pPr algn="r">
                <a:defRPr/>
              </a:pP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grpSp>
      <p:grpSp>
        <p:nvGrpSpPr>
          <p:cNvPr id="82" name="组合 81"/>
          <p:cNvGrpSpPr/>
          <p:nvPr/>
        </p:nvGrpSpPr>
        <p:grpSpPr>
          <a:xfrm>
            <a:off x="5266479" y="3751065"/>
            <a:ext cx="1778362" cy="3522021"/>
            <a:chOff x="3948830" y="2632323"/>
            <a:chExt cx="1333424" cy="2641516"/>
          </a:xfrm>
        </p:grpSpPr>
        <p:grpSp>
          <p:nvGrpSpPr>
            <p:cNvPr id="83" name="Group 4"/>
            <p:cNvGrpSpPr>
              <a:grpSpLocks noChangeAspect="1"/>
            </p:cNvGrpSpPr>
            <p:nvPr/>
          </p:nvGrpSpPr>
          <p:grpSpPr bwMode="auto">
            <a:xfrm>
              <a:off x="3948830" y="2632323"/>
              <a:ext cx="1333424" cy="2641516"/>
              <a:chOff x="2310" y="-864"/>
              <a:chExt cx="3053" cy="6048"/>
            </a:xfrm>
          </p:grpSpPr>
          <p:sp>
            <p:nvSpPr>
              <p:cNvPr id="88" name="Freeform 5"/>
              <p:cNvSpPr/>
              <p:nvPr/>
            </p:nvSpPr>
            <p:spPr bwMode="auto">
              <a:xfrm>
                <a:off x="2672" y="2679"/>
                <a:ext cx="1437" cy="1798"/>
              </a:xfrm>
              <a:custGeom>
                <a:avLst/>
                <a:gdLst>
                  <a:gd name="T0" fmla="*/ 607 w 607"/>
                  <a:gd name="T1" fmla="*/ 748 h 760"/>
                  <a:gd name="T2" fmla="*/ 595 w 607"/>
                  <a:gd name="T3" fmla="*/ 760 h 760"/>
                  <a:gd name="T4" fmla="*/ 13 w 607"/>
                  <a:gd name="T5" fmla="*/ 760 h 760"/>
                  <a:gd name="T6" fmla="*/ 0 w 607"/>
                  <a:gd name="T7" fmla="*/ 748 h 760"/>
                  <a:gd name="T8" fmla="*/ 0 w 607"/>
                  <a:gd name="T9" fmla="*/ 11 h 760"/>
                  <a:gd name="T10" fmla="*/ 13 w 607"/>
                  <a:gd name="T11" fmla="*/ 0 h 760"/>
                  <a:gd name="T12" fmla="*/ 595 w 607"/>
                  <a:gd name="T13" fmla="*/ 0 h 760"/>
                  <a:gd name="T14" fmla="*/ 607 w 607"/>
                  <a:gd name="T15" fmla="*/ 11 h 760"/>
                  <a:gd name="T16" fmla="*/ 607 w 607"/>
                  <a:gd name="T17" fmla="*/ 74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760">
                    <a:moveTo>
                      <a:pt x="607" y="748"/>
                    </a:moveTo>
                    <a:cubicBezTo>
                      <a:pt x="607" y="755"/>
                      <a:pt x="602" y="760"/>
                      <a:pt x="595" y="760"/>
                    </a:cubicBezTo>
                    <a:cubicBezTo>
                      <a:pt x="13" y="760"/>
                      <a:pt x="13" y="760"/>
                      <a:pt x="13" y="760"/>
                    </a:cubicBezTo>
                    <a:cubicBezTo>
                      <a:pt x="6" y="760"/>
                      <a:pt x="0" y="755"/>
                      <a:pt x="0" y="748"/>
                    </a:cubicBezTo>
                    <a:cubicBezTo>
                      <a:pt x="0" y="11"/>
                      <a:pt x="0" y="11"/>
                      <a:pt x="0" y="11"/>
                    </a:cubicBezTo>
                    <a:cubicBezTo>
                      <a:pt x="0" y="5"/>
                      <a:pt x="6" y="0"/>
                      <a:pt x="13" y="0"/>
                    </a:cubicBezTo>
                    <a:cubicBezTo>
                      <a:pt x="595" y="0"/>
                      <a:pt x="595" y="0"/>
                      <a:pt x="595" y="0"/>
                    </a:cubicBezTo>
                    <a:cubicBezTo>
                      <a:pt x="602" y="0"/>
                      <a:pt x="607" y="5"/>
                      <a:pt x="607" y="11"/>
                    </a:cubicBezTo>
                    <a:lnTo>
                      <a:pt x="607" y="748"/>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9" name="Freeform 6"/>
              <p:cNvSpPr/>
              <p:nvPr/>
            </p:nvSpPr>
            <p:spPr bwMode="auto">
              <a:xfrm>
                <a:off x="2310" y="1437"/>
                <a:ext cx="2166" cy="2164"/>
              </a:xfrm>
              <a:custGeom>
                <a:avLst/>
                <a:gdLst>
                  <a:gd name="T0" fmla="*/ 359 w 915"/>
                  <a:gd name="T1" fmla="*/ 0 h 915"/>
                  <a:gd name="T2" fmla="*/ 54 w 915"/>
                  <a:gd name="T3" fmla="*/ 305 h 915"/>
                  <a:gd name="T4" fmla="*/ 54 w 915"/>
                  <a:gd name="T5" fmla="*/ 502 h 915"/>
                  <a:gd name="T6" fmla="*/ 413 w 915"/>
                  <a:gd name="T7" fmla="*/ 860 h 915"/>
                  <a:gd name="T8" fmla="*/ 610 w 915"/>
                  <a:gd name="T9" fmla="*/ 861 h 915"/>
                  <a:gd name="T10" fmla="*/ 915 w 915"/>
                  <a:gd name="T11" fmla="*/ 556 h 915"/>
                  <a:gd name="T12" fmla="*/ 359 w 915"/>
                  <a:gd name="T13" fmla="*/ 0 h 915"/>
                </a:gdLst>
                <a:ahLst/>
                <a:cxnLst>
                  <a:cxn ang="0">
                    <a:pos x="T0" y="T1"/>
                  </a:cxn>
                  <a:cxn ang="0">
                    <a:pos x="T2" y="T3"/>
                  </a:cxn>
                  <a:cxn ang="0">
                    <a:pos x="T4" y="T5"/>
                  </a:cxn>
                  <a:cxn ang="0">
                    <a:pos x="T6" y="T7"/>
                  </a:cxn>
                  <a:cxn ang="0">
                    <a:pos x="T8" y="T9"/>
                  </a:cxn>
                  <a:cxn ang="0">
                    <a:pos x="T10" y="T11"/>
                  </a:cxn>
                  <a:cxn ang="0">
                    <a:pos x="T12" y="T13"/>
                  </a:cxn>
                </a:cxnLst>
                <a:rect l="0" t="0" r="r" b="b"/>
                <a:pathLst>
                  <a:path w="915" h="915">
                    <a:moveTo>
                      <a:pt x="359" y="0"/>
                    </a:moveTo>
                    <a:cubicBezTo>
                      <a:pt x="54" y="305"/>
                      <a:pt x="54" y="305"/>
                      <a:pt x="54" y="305"/>
                    </a:cubicBezTo>
                    <a:cubicBezTo>
                      <a:pt x="0" y="359"/>
                      <a:pt x="0" y="448"/>
                      <a:pt x="54" y="502"/>
                    </a:cubicBezTo>
                    <a:cubicBezTo>
                      <a:pt x="413" y="860"/>
                      <a:pt x="413" y="860"/>
                      <a:pt x="413" y="860"/>
                    </a:cubicBezTo>
                    <a:cubicBezTo>
                      <a:pt x="467" y="915"/>
                      <a:pt x="555" y="915"/>
                      <a:pt x="610" y="861"/>
                    </a:cubicBezTo>
                    <a:cubicBezTo>
                      <a:pt x="915" y="556"/>
                      <a:pt x="915" y="556"/>
                      <a:pt x="915" y="556"/>
                    </a:cubicBezTo>
                    <a:lnTo>
                      <a:pt x="359" y="0"/>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0" name="Freeform 7"/>
              <p:cNvSpPr/>
              <p:nvPr/>
            </p:nvSpPr>
            <p:spPr bwMode="auto">
              <a:xfrm>
                <a:off x="3796" y="-107"/>
                <a:ext cx="1567" cy="1566"/>
              </a:xfrm>
              <a:custGeom>
                <a:avLst/>
                <a:gdLst>
                  <a:gd name="T0" fmla="*/ 171 w 662"/>
                  <a:gd name="T1" fmla="*/ 630 h 662"/>
                  <a:gd name="T2" fmla="*/ 55 w 662"/>
                  <a:gd name="T3" fmla="*/ 630 h 662"/>
                  <a:gd name="T4" fmla="*/ 32 w 662"/>
                  <a:gd name="T5" fmla="*/ 607 h 662"/>
                  <a:gd name="T6" fmla="*/ 32 w 662"/>
                  <a:gd name="T7" fmla="*/ 491 h 662"/>
                  <a:gd name="T8" fmla="*/ 491 w 662"/>
                  <a:gd name="T9" fmla="*/ 31 h 662"/>
                  <a:gd name="T10" fmla="*/ 607 w 662"/>
                  <a:gd name="T11" fmla="*/ 32 h 662"/>
                  <a:gd name="T12" fmla="*/ 630 w 662"/>
                  <a:gd name="T13" fmla="*/ 55 h 662"/>
                  <a:gd name="T14" fmla="*/ 631 w 662"/>
                  <a:gd name="T15" fmla="*/ 171 h 662"/>
                  <a:gd name="T16" fmla="*/ 171 w 662"/>
                  <a:gd name="T17" fmla="*/ 630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2" h="662">
                    <a:moveTo>
                      <a:pt x="171" y="630"/>
                    </a:moveTo>
                    <a:cubicBezTo>
                      <a:pt x="140" y="662"/>
                      <a:pt x="88" y="662"/>
                      <a:pt x="55" y="630"/>
                    </a:cubicBezTo>
                    <a:cubicBezTo>
                      <a:pt x="32" y="607"/>
                      <a:pt x="32" y="607"/>
                      <a:pt x="32" y="607"/>
                    </a:cubicBezTo>
                    <a:cubicBezTo>
                      <a:pt x="0" y="574"/>
                      <a:pt x="0" y="522"/>
                      <a:pt x="32" y="491"/>
                    </a:cubicBezTo>
                    <a:cubicBezTo>
                      <a:pt x="491" y="31"/>
                      <a:pt x="491" y="31"/>
                      <a:pt x="491" y="31"/>
                    </a:cubicBezTo>
                    <a:cubicBezTo>
                      <a:pt x="523" y="0"/>
                      <a:pt x="575" y="0"/>
                      <a:pt x="607" y="32"/>
                    </a:cubicBezTo>
                    <a:cubicBezTo>
                      <a:pt x="630" y="55"/>
                      <a:pt x="630" y="55"/>
                      <a:pt x="630" y="55"/>
                    </a:cubicBezTo>
                    <a:cubicBezTo>
                      <a:pt x="662" y="87"/>
                      <a:pt x="662" y="139"/>
                      <a:pt x="631" y="171"/>
                    </a:cubicBezTo>
                    <a:lnTo>
                      <a:pt x="171" y="630"/>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1" name="Freeform 8"/>
              <p:cNvSpPr/>
              <p:nvPr/>
            </p:nvSpPr>
            <p:spPr bwMode="auto">
              <a:xfrm>
                <a:off x="2729" y="-864"/>
                <a:ext cx="2038" cy="3645"/>
              </a:xfrm>
              <a:custGeom>
                <a:avLst/>
                <a:gdLst>
                  <a:gd name="T0" fmla="*/ 861 w 861"/>
                  <a:gd name="T1" fmla="*/ 1503 h 1541"/>
                  <a:gd name="T2" fmla="*/ 823 w 861"/>
                  <a:gd name="T3" fmla="*/ 1541 h 1541"/>
                  <a:gd name="T4" fmla="*/ 38 w 861"/>
                  <a:gd name="T5" fmla="*/ 1541 h 1541"/>
                  <a:gd name="T6" fmla="*/ 0 w 861"/>
                  <a:gd name="T7" fmla="*/ 1503 h 1541"/>
                  <a:gd name="T8" fmla="*/ 0 w 861"/>
                  <a:gd name="T9" fmla="*/ 39 h 1541"/>
                  <a:gd name="T10" fmla="*/ 38 w 861"/>
                  <a:gd name="T11" fmla="*/ 0 h 1541"/>
                  <a:gd name="T12" fmla="*/ 823 w 861"/>
                  <a:gd name="T13" fmla="*/ 0 h 1541"/>
                  <a:gd name="T14" fmla="*/ 861 w 861"/>
                  <a:gd name="T15" fmla="*/ 39 h 1541"/>
                  <a:gd name="T16" fmla="*/ 861 w 861"/>
                  <a:gd name="T17" fmla="*/ 150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1" h="1541">
                    <a:moveTo>
                      <a:pt x="861" y="1503"/>
                    </a:moveTo>
                    <a:cubicBezTo>
                      <a:pt x="861" y="1524"/>
                      <a:pt x="844" y="1541"/>
                      <a:pt x="823" y="1541"/>
                    </a:cubicBezTo>
                    <a:cubicBezTo>
                      <a:pt x="38" y="1541"/>
                      <a:pt x="38" y="1541"/>
                      <a:pt x="38" y="1541"/>
                    </a:cubicBezTo>
                    <a:cubicBezTo>
                      <a:pt x="17" y="1541"/>
                      <a:pt x="0" y="1524"/>
                      <a:pt x="0" y="1503"/>
                    </a:cubicBezTo>
                    <a:cubicBezTo>
                      <a:pt x="0" y="39"/>
                      <a:pt x="0" y="39"/>
                      <a:pt x="0" y="39"/>
                    </a:cubicBezTo>
                    <a:cubicBezTo>
                      <a:pt x="0" y="17"/>
                      <a:pt x="17" y="0"/>
                      <a:pt x="38" y="0"/>
                    </a:cubicBezTo>
                    <a:cubicBezTo>
                      <a:pt x="823" y="0"/>
                      <a:pt x="823" y="0"/>
                      <a:pt x="823" y="0"/>
                    </a:cubicBezTo>
                    <a:cubicBezTo>
                      <a:pt x="844" y="0"/>
                      <a:pt x="861" y="17"/>
                      <a:pt x="861" y="39"/>
                    </a:cubicBezTo>
                    <a:lnTo>
                      <a:pt x="861" y="1503"/>
                    </a:lnTo>
                    <a:close/>
                  </a:path>
                </a:pathLst>
              </a:custGeom>
              <a:solidFill>
                <a:srgbClr val="0439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2" name="Rectangle 9"/>
              <p:cNvSpPr>
                <a:spLocks noChangeArrowheads="1"/>
              </p:cNvSpPr>
              <p:nvPr/>
            </p:nvSpPr>
            <p:spPr bwMode="auto">
              <a:xfrm>
                <a:off x="2892" y="-601"/>
                <a:ext cx="1711" cy="28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93" name="Freeform 10"/>
              <p:cNvSpPr/>
              <p:nvPr/>
            </p:nvSpPr>
            <p:spPr bwMode="auto">
              <a:xfrm>
                <a:off x="4490" y="681"/>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1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8"/>
                      <a:pt x="56" y="266"/>
                    </a:cubicBezTo>
                    <a:cubicBezTo>
                      <a:pt x="33" y="243"/>
                      <a:pt x="33" y="243"/>
                      <a:pt x="33" y="243"/>
                    </a:cubicBezTo>
                    <a:cubicBezTo>
                      <a:pt x="0" y="211"/>
                      <a:pt x="0" y="159"/>
                      <a:pt x="32" y="127"/>
                    </a:cubicBezTo>
                    <a:cubicBezTo>
                      <a:pt x="127" y="31"/>
                      <a:pt x="127" y="31"/>
                      <a:pt x="127" y="31"/>
                    </a:cubicBezTo>
                    <a:cubicBezTo>
                      <a:pt x="159" y="0"/>
                      <a:pt x="211" y="0"/>
                      <a:pt x="244" y="32"/>
                    </a:cubicBezTo>
                    <a:cubicBezTo>
                      <a:pt x="267" y="55"/>
                      <a:pt x="267" y="55"/>
                      <a:pt x="267" y="55"/>
                    </a:cubicBezTo>
                    <a:cubicBezTo>
                      <a:pt x="299" y="87"/>
                      <a:pt x="299" y="139"/>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4" name="Freeform 11"/>
              <p:cNvSpPr/>
              <p:nvPr/>
            </p:nvSpPr>
            <p:spPr bwMode="auto">
              <a:xfrm>
                <a:off x="4568" y="983"/>
                <a:ext cx="331" cy="334"/>
              </a:xfrm>
              <a:custGeom>
                <a:avLst/>
                <a:gdLst>
                  <a:gd name="T0" fmla="*/ 40 w 140"/>
                  <a:gd name="T1" fmla="*/ 0 h 141"/>
                  <a:gd name="T2" fmla="*/ 25 w 140"/>
                  <a:gd name="T3" fmla="*/ 16 h 141"/>
                  <a:gd name="T4" fmla="*/ 23 w 140"/>
                  <a:gd name="T5" fmla="*/ 102 h 141"/>
                  <a:gd name="T6" fmla="*/ 39 w 140"/>
                  <a:gd name="T7" fmla="*/ 118 h 141"/>
                  <a:gd name="T8" fmla="*/ 125 w 140"/>
                  <a:gd name="T9" fmla="*/ 116 h 141"/>
                  <a:gd name="T10" fmla="*/ 140 w 140"/>
                  <a:gd name="T11" fmla="*/ 101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9"/>
                      <a:pt x="23" y="102"/>
                    </a:cubicBezTo>
                    <a:cubicBezTo>
                      <a:pt x="39" y="118"/>
                      <a:pt x="39" y="118"/>
                      <a:pt x="39" y="118"/>
                    </a:cubicBezTo>
                    <a:cubicBezTo>
                      <a:pt x="62" y="141"/>
                      <a:pt x="101" y="140"/>
                      <a:pt x="125" y="116"/>
                    </a:cubicBezTo>
                    <a:cubicBezTo>
                      <a:pt x="140" y="101"/>
                      <a:pt x="140" y="101"/>
                      <a:pt x="140" y="101"/>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5" name="Freeform 12"/>
              <p:cNvSpPr/>
              <p:nvPr/>
            </p:nvSpPr>
            <p:spPr bwMode="auto">
              <a:xfrm>
                <a:off x="4490" y="1272"/>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2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6"/>
                    </a:cubicBezTo>
                    <a:cubicBezTo>
                      <a:pt x="33" y="243"/>
                      <a:pt x="33" y="243"/>
                      <a:pt x="33" y="243"/>
                    </a:cubicBezTo>
                    <a:cubicBezTo>
                      <a:pt x="0" y="211"/>
                      <a:pt x="0" y="159"/>
                      <a:pt x="32" y="127"/>
                    </a:cubicBezTo>
                    <a:cubicBezTo>
                      <a:pt x="127" y="32"/>
                      <a:pt x="127" y="32"/>
                      <a:pt x="127" y="32"/>
                    </a:cubicBezTo>
                    <a:cubicBezTo>
                      <a:pt x="159" y="0"/>
                      <a:pt x="211" y="0"/>
                      <a:pt x="244" y="32"/>
                    </a:cubicBezTo>
                    <a:cubicBezTo>
                      <a:pt x="267" y="55"/>
                      <a:pt x="267" y="55"/>
                      <a:pt x="267" y="55"/>
                    </a:cubicBezTo>
                    <a:cubicBezTo>
                      <a:pt x="299" y="88"/>
                      <a:pt x="299" y="140"/>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6" name="Freeform 13"/>
              <p:cNvSpPr/>
              <p:nvPr/>
            </p:nvSpPr>
            <p:spPr bwMode="auto">
              <a:xfrm>
                <a:off x="4568" y="1577"/>
                <a:ext cx="331" cy="333"/>
              </a:xfrm>
              <a:custGeom>
                <a:avLst/>
                <a:gdLst>
                  <a:gd name="T0" fmla="*/ 40 w 140"/>
                  <a:gd name="T1" fmla="*/ 0 h 141"/>
                  <a:gd name="T2" fmla="*/ 25 w 140"/>
                  <a:gd name="T3" fmla="*/ 15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5"/>
                      <a:pt x="25" y="15"/>
                      <a:pt x="25" y="15"/>
                    </a:cubicBezTo>
                    <a:cubicBezTo>
                      <a:pt x="0" y="39"/>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7" name="Freeform 14"/>
              <p:cNvSpPr/>
              <p:nvPr/>
            </p:nvSpPr>
            <p:spPr bwMode="auto">
              <a:xfrm>
                <a:off x="4490" y="1863"/>
                <a:ext cx="708" cy="707"/>
              </a:xfrm>
              <a:custGeom>
                <a:avLst/>
                <a:gdLst>
                  <a:gd name="T0" fmla="*/ 172 w 299"/>
                  <a:gd name="T1" fmla="*/ 267 h 299"/>
                  <a:gd name="T2" fmla="*/ 56 w 299"/>
                  <a:gd name="T3" fmla="*/ 267 h 299"/>
                  <a:gd name="T4" fmla="*/ 33 w 299"/>
                  <a:gd name="T5" fmla="*/ 244 h 299"/>
                  <a:gd name="T6" fmla="*/ 32 w 299"/>
                  <a:gd name="T7" fmla="*/ 127 h 299"/>
                  <a:gd name="T8" fmla="*/ 127 w 299"/>
                  <a:gd name="T9" fmla="*/ 32 h 299"/>
                  <a:gd name="T10" fmla="*/ 244 w 299"/>
                  <a:gd name="T11" fmla="*/ 33 h 299"/>
                  <a:gd name="T12" fmla="*/ 267 w 299"/>
                  <a:gd name="T13" fmla="*/ 56 h 299"/>
                  <a:gd name="T14" fmla="*/ 267 w 299"/>
                  <a:gd name="T15" fmla="*/ 172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7"/>
                    </a:cubicBezTo>
                    <a:cubicBezTo>
                      <a:pt x="33" y="244"/>
                      <a:pt x="33" y="244"/>
                      <a:pt x="33" y="244"/>
                    </a:cubicBezTo>
                    <a:cubicBezTo>
                      <a:pt x="0" y="211"/>
                      <a:pt x="0" y="159"/>
                      <a:pt x="32" y="127"/>
                    </a:cubicBezTo>
                    <a:cubicBezTo>
                      <a:pt x="127" y="32"/>
                      <a:pt x="127" y="32"/>
                      <a:pt x="127" y="32"/>
                    </a:cubicBezTo>
                    <a:cubicBezTo>
                      <a:pt x="159" y="0"/>
                      <a:pt x="211" y="0"/>
                      <a:pt x="244" y="33"/>
                    </a:cubicBezTo>
                    <a:cubicBezTo>
                      <a:pt x="267" y="56"/>
                      <a:pt x="267" y="56"/>
                      <a:pt x="267" y="56"/>
                    </a:cubicBezTo>
                    <a:cubicBezTo>
                      <a:pt x="299" y="88"/>
                      <a:pt x="299" y="140"/>
                      <a:pt x="267" y="172"/>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8" name="Freeform 15"/>
              <p:cNvSpPr/>
              <p:nvPr/>
            </p:nvSpPr>
            <p:spPr bwMode="auto">
              <a:xfrm>
                <a:off x="4568" y="2168"/>
                <a:ext cx="331" cy="334"/>
              </a:xfrm>
              <a:custGeom>
                <a:avLst/>
                <a:gdLst>
                  <a:gd name="T0" fmla="*/ 40 w 140"/>
                  <a:gd name="T1" fmla="*/ 0 h 141"/>
                  <a:gd name="T2" fmla="*/ 25 w 140"/>
                  <a:gd name="T3" fmla="*/ 16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9" name="Freeform 16"/>
              <p:cNvSpPr/>
              <p:nvPr/>
            </p:nvSpPr>
            <p:spPr bwMode="auto">
              <a:xfrm>
                <a:off x="2336" y="156"/>
                <a:ext cx="390" cy="2391"/>
              </a:xfrm>
              <a:custGeom>
                <a:avLst/>
                <a:gdLst>
                  <a:gd name="T0" fmla="*/ 102 w 165"/>
                  <a:gd name="T1" fmla="*/ 1 h 1011"/>
                  <a:gd name="T2" fmla="*/ 99 w 165"/>
                  <a:gd name="T3" fmla="*/ 0 h 1011"/>
                  <a:gd name="T4" fmla="*/ 12 w 165"/>
                  <a:gd name="T5" fmla="*/ 0 h 1011"/>
                  <a:gd name="T6" fmla="*/ 0 w 165"/>
                  <a:gd name="T7" fmla="*/ 12 h 1011"/>
                  <a:gd name="T8" fmla="*/ 0 w 165"/>
                  <a:gd name="T9" fmla="*/ 128 h 1011"/>
                  <a:gd name="T10" fmla="*/ 0 w 165"/>
                  <a:gd name="T11" fmla="*/ 130 h 1011"/>
                  <a:gd name="T12" fmla="*/ 0 w 165"/>
                  <a:gd name="T13" fmla="*/ 942 h 1011"/>
                  <a:gd name="T14" fmla="*/ 69 w 165"/>
                  <a:gd name="T15" fmla="*/ 1011 h 1011"/>
                  <a:gd name="T16" fmla="*/ 96 w 165"/>
                  <a:gd name="T17" fmla="*/ 1011 h 1011"/>
                  <a:gd name="T18" fmla="*/ 165 w 165"/>
                  <a:gd name="T19" fmla="*/ 942 h 1011"/>
                  <a:gd name="T20" fmla="*/ 165 w 165"/>
                  <a:gd name="T21" fmla="*/ 69 h 1011"/>
                  <a:gd name="T22" fmla="*/ 102 w 165"/>
                  <a:gd name="T23" fmla="*/ 1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011">
                    <a:moveTo>
                      <a:pt x="102" y="1"/>
                    </a:moveTo>
                    <a:cubicBezTo>
                      <a:pt x="101" y="1"/>
                      <a:pt x="100" y="0"/>
                      <a:pt x="99" y="0"/>
                    </a:cubicBezTo>
                    <a:cubicBezTo>
                      <a:pt x="12" y="0"/>
                      <a:pt x="12" y="0"/>
                      <a:pt x="12" y="0"/>
                    </a:cubicBezTo>
                    <a:cubicBezTo>
                      <a:pt x="5" y="0"/>
                      <a:pt x="0" y="6"/>
                      <a:pt x="0" y="12"/>
                    </a:cubicBezTo>
                    <a:cubicBezTo>
                      <a:pt x="0" y="128"/>
                      <a:pt x="0" y="128"/>
                      <a:pt x="0" y="128"/>
                    </a:cubicBezTo>
                    <a:cubicBezTo>
                      <a:pt x="0" y="129"/>
                      <a:pt x="0" y="130"/>
                      <a:pt x="0" y="130"/>
                    </a:cubicBezTo>
                    <a:cubicBezTo>
                      <a:pt x="0" y="942"/>
                      <a:pt x="0" y="942"/>
                      <a:pt x="0" y="942"/>
                    </a:cubicBezTo>
                    <a:cubicBezTo>
                      <a:pt x="0" y="980"/>
                      <a:pt x="31" y="1011"/>
                      <a:pt x="69" y="1011"/>
                    </a:cubicBezTo>
                    <a:cubicBezTo>
                      <a:pt x="96" y="1011"/>
                      <a:pt x="96" y="1011"/>
                      <a:pt x="96" y="1011"/>
                    </a:cubicBezTo>
                    <a:cubicBezTo>
                      <a:pt x="134" y="1011"/>
                      <a:pt x="165" y="980"/>
                      <a:pt x="165" y="942"/>
                    </a:cubicBezTo>
                    <a:cubicBezTo>
                      <a:pt x="165" y="69"/>
                      <a:pt x="165" y="69"/>
                      <a:pt x="165" y="69"/>
                    </a:cubicBezTo>
                    <a:cubicBezTo>
                      <a:pt x="165" y="33"/>
                      <a:pt x="137" y="3"/>
                      <a:pt x="102" y="1"/>
                    </a:cubicBez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0" name="Freeform 17"/>
              <p:cNvSpPr/>
              <p:nvPr/>
            </p:nvSpPr>
            <p:spPr bwMode="auto">
              <a:xfrm>
                <a:off x="2336" y="217"/>
                <a:ext cx="180" cy="371"/>
              </a:xfrm>
              <a:custGeom>
                <a:avLst/>
                <a:gdLst>
                  <a:gd name="T0" fmla="*/ 0 w 76"/>
                  <a:gd name="T1" fmla="*/ 0 h 157"/>
                  <a:gd name="T2" fmla="*/ 0 w 76"/>
                  <a:gd name="T3" fmla="*/ 112 h 157"/>
                  <a:gd name="T4" fmla="*/ 0 w 76"/>
                  <a:gd name="T5" fmla="*/ 115 h 157"/>
                  <a:gd name="T6" fmla="*/ 0 w 76"/>
                  <a:gd name="T7" fmla="*/ 157 h 157"/>
                  <a:gd name="T8" fmla="*/ 45 w 76"/>
                  <a:gd name="T9" fmla="*/ 157 h 157"/>
                  <a:gd name="T10" fmla="*/ 76 w 76"/>
                  <a:gd name="T11" fmla="*/ 126 h 157"/>
                  <a:gd name="T12" fmla="*/ 76 w 76"/>
                  <a:gd name="T13" fmla="*/ 0 h 157"/>
                  <a:gd name="T14" fmla="*/ 0 w 76"/>
                  <a:gd name="T15" fmla="*/ 0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157">
                    <a:moveTo>
                      <a:pt x="0" y="0"/>
                    </a:moveTo>
                    <a:cubicBezTo>
                      <a:pt x="0" y="112"/>
                      <a:pt x="0" y="112"/>
                      <a:pt x="0" y="112"/>
                    </a:cubicBezTo>
                    <a:cubicBezTo>
                      <a:pt x="0" y="113"/>
                      <a:pt x="0" y="114"/>
                      <a:pt x="0" y="115"/>
                    </a:cubicBezTo>
                    <a:cubicBezTo>
                      <a:pt x="0" y="157"/>
                      <a:pt x="0" y="157"/>
                      <a:pt x="0" y="157"/>
                    </a:cubicBezTo>
                    <a:cubicBezTo>
                      <a:pt x="45" y="157"/>
                      <a:pt x="45" y="157"/>
                      <a:pt x="45" y="157"/>
                    </a:cubicBezTo>
                    <a:cubicBezTo>
                      <a:pt x="62" y="157"/>
                      <a:pt x="76" y="143"/>
                      <a:pt x="76" y="126"/>
                    </a:cubicBezTo>
                    <a:cubicBezTo>
                      <a:pt x="76" y="0"/>
                      <a:pt x="76" y="0"/>
                      <a:pt x="76" y="0"/>
                    </a:cubicBezTo>
                    <a:lnTo>
                      <a:pt x="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1" name="Freeform 18"/>
              <p:cNvSpPr>
                <a:spLocks noEditPoints="1"/>
              </p:cNvSpPr>
              <p:nvPr/>
            </p:nvSpPr>
            <p:spPr bwMode="auto">
              <a:xfrm>
                <a:off x="3119" y="2376"/>
                <a:ext cx="384" cy="194"/>
              </a:xfrm>
              <a:custGeom>
                <a:avLst/>
                <a:gdLst>
                  <a:gd name="T0" fmla="*/ 142 w 162"/>
                  <a:gd name="T1" fmla="*/ 82 h 82"/>
                  <a:gd name="T2" fmla="*/ 20 w 162"/>
                  <a:gd name="T3" fmla="*/ 82 h 82"/>
                  <a:gd name="T4" fmla="*/ 0 w 162"/>
                  <a:gd name="T5" fmla="*/ 61 h 82"/>
                  <a:gd name="T6" fmla="*/ 0 w 162"/>
                  <a:gd name="T7" fmla="*/ 21 h 82"/>
                  <a:gd name="T8" fmla="*/ 20 w 162"/>
                  <a:gd name="T9" fmla="*/ 0 h 82"/>
                  <a:gd name="T10" fmla="*/ 142 w 162"/>
                  <a:gd name="T11" fmla="*/ 0 h 82"/>
                  <a:gd name="T12" fmla="*/ 162 w 162"/>
                  <a:gd name="T13" fmla="*/ 21 h 82"/>
                  <a:gd name="T14" fmla="*/ 162 w 162"/>
                  <a:gd name="T15" fmla="*/ 61 h 82"/>
                  <a:gd name="T16" fmla="*/ 142 w 162"/>
                  <a:gd name="T17" fmla="*/ 82 h 82"/>
                  <a:gd name="T18" fmla="*/ 20 w 162"/>
                  <a:gd name="T19" fmla="*/ 13 h 82"/>
                  <a:gd name="T20" fmla="*/ 12 w 162"/>
                  <a:gd name="T21" fmla="*/ 21 h 82"/>
                  <a:gd name="T22" fmla="*/ 12 w 162"/>
                  <a:gd name="T23" fmla="*/ 61 h 82"/>
                  <a:gd name="T24" fmla="*/ 20 w 162"/>
                  <a:gd name="T25" fmla="*/ 69 h 82"/>
                  <a:gd name="T26" fmla="*/ 142 w 162"/>
                  <a:gd name="T27" fmla="*/ 69 h 82"/>
                  <a:gd name="T28" fmla="*/ 149 w 162"/>
                  <a:gd name="T29" fmla="*/ 61 h 82"/>
                  <a:gd name="T30" fmla="*/ 149 w 162"/>
                  <a:gd name="T31" fmla="*/ 21 h 82"/>
                  <a:gd name="T32" fmla="*/ 142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0" y="82"/>
                      <a:pt x="20" y="82"/>
                      <a:pt x="20" y="82"/>
                    </a:cubicBezTo>
                    <a:cubicBezTo>
                      <a:pt x="9" y="82"/>
                      <a:pt x="0" y="72"/>
                      <a:pt x="0" y="61"/>
                    </a:cubicBezTo>
                    <a:cubicBezTo>
                      <a:pt x="0" y="21"/>
                      <a:pt x="0" y="21"/>
                      <a:pt x="0" y="21"/>
                    </a:cubicBezTo>
                    <a:cubicBezTo>
                      <a:pt x="0" y="10"/>
                      <a:pt x="9" y="0"/>
                      <a:pt x="20"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0" y="13"/>
                    </a:moveTo>
                    <a:cubicBezTo>
                      <a:pt x="16" y="13"/>
                      <a:pt x="12" y="17"/>
                      <a:pt x="12" y="21"/>
                    </a:cubicBezTo>
                    <a:cubicBezTo>
                      <a:pt x="12" y="61"/>
                      <a:pt x="12" y="61"/>
                      <a:pt x="12" y="61"/>
                    </a:cubicBezTo>
                    <a:cubicBezTo>
                      <a:pt x="12" y="65"/>
                      <a:pt x="16" y="69"/>
                      <a:pt x="20" y="69"/>
                    </a:cubicBezTo>
                    <a:cubicBezTo>
                      <a:pt x="142" y="69"/>
                      <a:pt x="142" y="69"/>
                      <a:pt x="142" y="69"/>
                    </a:cubicBezTo>
                    <a:cubicBezTo>
                      <a:pt x="146" y="69"/>
                      <a:pt x="149" y="65"/>
                      <a:pt x="149" y="61"/>
                    </a:cubicBezTo>
                    <a:cubicBezTo>
                      <a:pt x="149" y="21"/>
                      <a:pt x="149" y="21"/>
                      <a:pt x="149" y="21"/>
                    </a:cubicBezTo>
                    <a:cubicBezTo>
                      <a:pt x="149" y="17"/>
                      <a:pt x="146" y="13"/>
                      <a:pt x="142"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2" name="Freeform 19"/>
              <p:cNvSpPr>
                <a:spLocks noEditPoints="1"/>
              </p:cNvSpPr>
              <p:nvPr/>
            </p:nvSpPr>
            <p:spPr bwMode="auto">
              <a:xfrm>
                <a:off x="4021" y="2376"/>
                <a:ext cx="384" cy="194"/>
              </a:xfrm>
              <a:custGeom>
                <a:avLst/>
                <a:gdLst>
                  <a:gd name="T0" fmla="*/ 141 w 162"/>
                  <a:gd name="T1" fmla="*/ 82 h 82"/>
                  <a:gd name="T2" fmla="*/ 20 w 162"/>
                  <a:gd name="T3" fmla="*/ 82 h 82"/>
                  <a:gd name="T4" fmla="*/ 0 w 162"/>
                  <a:gd name="T5" fmla="*/ 61 h 82"/>
                  <a:gd name="T6" fmla="*/ 0 w 162"/>
                  <a:gd name="T7" fmla="*/ 21 h 82"/>
                  <a:gd name="T8" fmla="*/ 20 w 162"/>
                  <a:gd name="T9" fmla="*/ 0 h 82"/>
                  <a:gd name="T10" fmla="*/ 141 w 162"/>
                  <a:gd name="T11" fmla="*/ 0 h 82"/>
                  <a:gd name="T12" fmla="*/ 162 w 162"/>
                  <a:gd name="T13" fmla="*/ 21 h 82"/>
                  <a:gd name="T14" fmla="*/ 162 w 162"/>
                  <a:gd name="T15" fmla="*/ 61 h 82"/>
                  <a:gd name="T16" fmla="*/ 141 w 162"/>
                  <a:gd name="T17" fmla="*/ 82 h 82"/>
                  <a:gd name="T18" fmla="*/ 20 w 162"/>
                  <a:gd name="T19" fmla="*/ 13 h 82"/>
                  <a:gd name="T20" fmla="*/ 12 w 162"/>
                  <a:gd name="T21" fmla="*/ 21 h 82"/>
                  <a:gd name="T22" fmla="*/ 12 w 162"/>
                  <a:gd name="T23" fmla="*/ 61 h 82"/>
                  <a:gd name="T24" fmla="*/ 20 w 162"/>
                  <a:gd name="T25" fmla="*/ 69 h 82"/>
                  <a:gd name="T26" fmla="*/ 141 w 162"/>
                  <a:gd name="T27" fmla="*/ 69 h 82"/>
                  <a:gd name="T28" fmla="*/ 149 w 162"/>
                  <a:gd name="T29" fmla="*/ 61 h 82"/>
                  <a:gd name="T30" fmla="*/ 149 w 162"/>
                  <a:gd name="T31" fmla="*/ 21 h 82"/>
                  <a:gd name="T32" fmla="*/ 141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1" y="82"/>
                    </a:moveTo>
                    <a:cubicBezTo>
                      <a:pt x="20" y="82"/>
                      <a:pt x="20" y="82"/>
                      <a:pt x="20" y="82"/>
                    </a:cubicBezTo>
                    <a:cubicBezTo>
                      <a:pt x="9" y="82"/>
                      <a:pt x="0" y="72"/>
                      <a:pt x="0" y="61"/>
                    </a:cubicBezTo>
                    <a:cubicBezTo>
                      <a:pt x="0" y="21"/>
                      <a:pt x="0" y="21"/>
                      <a:pt x="0" y="21"/>
                    </a:cubicBezTo>
                    <a:cubicBezTo>
                      <a:pt x="0" y="10"/>
                      <a:pt x="9" y="0"/>
                      <a:pt x="20" y="0"/>
                    </a:cubicBezTo>
                    <a:cubicBezTo>
                      <a:pt x="141" y="0"/>
                      <a:pt x="141" y="0"/>
                      <a:pt x="141" y="0"/>
                    </a:cubicBezTo>
                    <a:cubicBezTo>
                      <a:pt x="153" y="0"/>
                      <a:pt x="162" y="10"/>
                      <a:pt x="162" y="21"/>
                    </a:cubicBezTo>
                    <a:cubicBezTo>
                      <a:pt x="162" y="61"/>
                      <a:pt x="162" y="61"/>
                      <a:pt x="162" y="61"/>
                    </a:cubicBezTo>
                    <a:cubicBezTo>
                      <a:pt x="162" y="72"/>
                      <a:pt x="153" y="82"/>
                      <a:pt x="141" y="82"/>
                    </a:cubicBezTo>
                    <a:close/>
                    <a:moveTo>
                      <a:pt x="20" y="13"/>
                    </a:moveTo>
                    <a:cubicBezTo>
                      <a:pt x="16" y="13"/>
                      <a:pt x="12" y="17"/>
                      <a:pt x="12" y="21"/>
                    </a:cubicBezTo>
                    <a:cubicBezTo>
                      <a:pt x="12" y="61"/>
                      <a:pt x="12" y="61"/>
                      <a:pt x="12" y="61"/>
                    </a:cubicBezTo>
                    <a:cubicBezTo>
                      <a:pt x="12" y="65"/>
                      <a:pt x="16" y="69"/>
                      <a:pt x="20" y="69"/>
                    </a:cubicBezTo>
                    <a:cubicBezTo>
                      <a:pt x="141" y="69"/>
                      <a:pt x="141" y="69"/>
                      <a:pt x="141" y="69"/>
                    </a:cubicBezTo>
                    <a:cubicBezTo>
                      <a:pt x="146" y="69"/>
                      <a:pt x="149" y="65"/>
                      <a:pt x="149" y="61"/>
                    </a:cubicBezTo>
                    <a:cubicBezTo>
                      <a:pt x="149" y="21"/>
                      <a:pt x="149" y="21"/>
                      <a:pt x="149" y="21"/>
                    </a:cubicBezTo>
                    <a:cubicBezTo>
                      <a:pt x="149" y="17"/>
                      <a:pt x="146" y="13"/>
                      <a:pt x="141"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3" name="Freeform 20"/>
              <p:cNvSpPr>
                <a:spLocks noEditPoints="1"/>
              </p:cNvSpPr>
              <p:nvPr/>
            </p:nvSpPr>
            <p:spPr bwMode="auto">
              <a:xfrm>
                <a:off x="3569" y="2376"/>
                <a:ext cx="383" cy="194"/>
              </a:xfrm>
              <a:custGeom>
                <a:avLst/>
                <a:gdLst>
                  <a:gd name="T0" fmla="*/ 142 w 162"/>
                  <a:gd name="T1" fmla="*/ 82 h 82"/>
                  <a:gd name="T2" fmla="*/ 21 w 162"/>
                  <a:gd name="T3" fmla="*/ 82 h 82"/>
                  <a:gd name="T4" fmla="*/ 0 w 162"/>
                  <a:gd name="T5" fmla="*/ 61 h 82"/>
                  <a:gd name="T6" fmla="*/ 0 w 162"/>
                  <a:gd name="T7" fmla="*/ 21 h 82"/>
                  <a:gd name="T8" fmla="*/ 21 w 162"/>
                  <a:gd name="T9" fmla="*/ 0 h 82"/>
                  <a:gd name="T10" fmla="*/ 142 w 162"/>
                  <a:gd name="T11" fmla="*/ 0 h 82"/>
                  <a:gd name="T12" fmla="*/ 162 w 162"/>
                  <a:gd name="T13" fmla="*/ 21 h 82"/>
                  <a:gd name="T14" fmla="*/ 162 w 162"/>
                  <a:gd name="T15" fmla="*/ 61 h 82"/>
                  <a:gd name="T16" fmla="*/ 142 w 162"/>
                  <a:gd name="T17" fmla="*/ 82 h 82"/>
                  <a:gd name="T18" fmla="*/ 21 w 162"/>
                  <a:gd name="T19" fmla="*/ 13 h 82"/>
                  <a:gd name="T20" fmla="*/ 13 w 162"/>
                  <a:gd name="T21" fmla="*/ 21 h 82"/>
                  <a:gd name="T22" fmla="*/ 13 w 162"/>
                  <a:gd name="T23" fmla="*/ 61 h 82"/>
                  <a:gd name="T24" fmla="*/ 21 w 162"/>
                  <a:gd name="T25" fmla="*/ 69 h 82"/>
                  <a:gd name="T26" fmla="*/ 142 w 162"/>
                  <a:gd name="T27" fmla="*/ 69 h 82"/>
                  <a:gd name="T28" fmla="*/ 150 w 162"/>
                  <a:gd name="T29" fmla="*/ 61 h 82"/>
                  <a:gd name="T30" fmla="*/ 150 w 162"/>
                  <a:gd name="T31" fmla="*/ 21 h 82"/>
                  <a:gd name="T32" fmla="*/ 142 w 162"/>
                  <a:gd name="T33" fmla="*/ 13 h 82"/>
                  <a:gd name="T34" fmla="*/ 21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1" y="82"/>
                      <a:pt x="21" y="82"/>
                      <a:pt x="21" y="82"/>
                    </a:cubicBezTo>
                    <a:cubicBezTo>
                      <a:pt x="9" y="82"/>
                      <a:pt x="0" y="72"/>
                      <a:pt x="0" y="61"/>
                    </a:cubicBezTo>
                    <a:cubicBezTo>
                      <a:pt x="0" y="21"/>
                      <a:pt x="0" y="21"/>
                      <a:pt x="0" y="21"/>
                    </a:cubicBezTo>
                    <a:cubicBezTo>
                      <a:pt x="0" y="10"/>
                      <a:pt x="9" y="0"/>
                      <a:pt x="21"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1" y="13"/>
                    </a:moveTo>
                    <a:cubicBezTo>
                      <a:pt x="16" y="13"/>
                      <a:pt x="13" y="17"/>
                      <a:pt x="13" y="21"/>
                    </a:cubicBezTo>
                    <a:cubicBezTo>
                      <a:pt x="13" y="61"/>
                      <a:pt x="13" y="61"/>
                      <a:pt x="13" y="61"/>
                    </a:cubicBezTo>
                    <a:cubicBezTo>
                      <a:pt x="13" y="65"/>
                      <a:pt x="16" y="69"/>
                      <a:pt x="21" y="69"/>
                    </a:cubicBezTo>
                    <a:cubicBezTo>
                      <a:pt x="142" y="69"/>
                      <a:pt x="142" y="69"/>
                      <a:pt x="142" y="69"/>
                    </a:cubicBezTo>
                    <a:cubicBezTo>
                      <a:pt x="146" y="69"/>
                      <a:pt x="150" y="65"/>
                      <a:pt x="150" y="61"/>
                    </a:cubicBezTo>
                    <a:cubicBezTo>
                      <a:pt x="150" y="21"/>
                      <a:pt x="150" y="21"/>
                      <a:pt x="150" y="21"/>
                    </a:cubicBezTo>
                    <a:cubicBezTo>
                      <a:pt x="150" y="17"/>
                      <a:pt x="146" y="13"/>
                      <a:pt x="142" y="13"/>
                    </a:cubicBezTo>
                    <a:lnTo>
                      <a:pt x="21"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 name="Rectangle 21"/>
              <p:cNvSpPr>
                <a:spLocks noChangeArrowheads="1"/>
              </p:cNvSpPr>
              <p:nvPr/>
            </p:nvSpPr>
            <p:spPr bwMode="auto">
              <a:xfrm>
                <a:off x="2565" y="3549"/>
                <a:ext cx="1626" cy="163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105" name="Rectangle 22"/>
              <p:cNvSpPr>
                <a:spLocks noChangeArrowheads="1"/>
              </p:cNvSpPr>
              <p:nvPr/>
            </p:nvSpPr>
            <p:spPr bwMode="auto">
              <a:xfrm>
                <a:off x="2454" y="3899"/>
                <a:ext cx="1849" cy="128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grpSp>
        <p:grpSp>
          <p:nvGrpSpPr>
            <p:cNvPr id="84" name="Group 25"/>
            <p:cNvGrpSpPr>
              <a:grpSpLocks noChangeAspect="1"/>
            </p:cNvGrpSpPr>
            <p:nvPr/>
          </p:nvGrpSpPr>
          <p:grpSpPr bwMode="auto">
            <a:xfrm>
              <a:off x="4249213" y="3177524"/>
              <a:ext cx="644864" cy="422267"/>
              <a:chOff x="3165" y="1719"/>
              <a:chExt cx="1350" cy="884"/>
            </a:xfrm>
            <a:solidFill>
              <a:schemeClr val="accent2"/>
            </a:solidFill>
          </p:grpSpPr>
          <p:sp>
            <p:nvSpPr>
              <p:cNvPr id="85" name="Freeform 26"/>
              <p:cNvSpPr/>
              <p:nvPr/>
            </p:nvSpPr>
            <p:spPr bwMode="auto">
              <a:xfrm>
                <a:off x="3165" y="1719"/>
                <a:ext cx="414" cy="884"/>
              </a:xfrm>
              <a:custGeom>
                <a:avLst/>
                <a:gdLst>
                  <a:gd name="T0" fmla="*/ 108 w 174"/>
                  <a:gd name="T1" fmla="*/ 165 h 371"/>
                  <a:gd name="T2" fmla="*/ 58 w 174"/>
                  <a:gd name="T3" fmla="*/ 93 h 371"/>
                  <a:gd name="T4" fmla="*/ 88 w 174"/>
                  <a:gd name="T5" fmla="*/ 53 h 371"/>
                  <a:gd name="T6" fmla="*/ 119 w 174"/>
                  <a:gd name="T7" fmla="*/ 94 h 371"/>
                  <a:gd name="T8" fmla="*/ 119 w 174"/>
                  <a:gd name="T9" fmla="*/ 106 h 371"/>
                  <a:gd name="T10" fmla="*/ 174 w 174"/>
                  <a:gd name="T11" fmla="*/ 106 h 371"/>
                  <a:gd name="T12" fmla="*/ 174 w 174"/>
                  <a:gd name="T13" fmla="*/ 95 h 371"/>
                  <a:gd name="T14" fmla="*/ 87 w 174"/>
                  <a:gd name="T15" fmla="*/ 0 h 371"/>
                  <a:gd name="T16" fmla="*/ 2 w 174"/>
                  <a:gd name="T17" fmla="*/ 95 h 371"/>
                  <a:gd name="T18" fmla="*/ 68 w 174"/>
                  <a:gd name="T19" fmla="*/ 205 h 371"/>
                  <a:gd name="T20" fmla="*/ 117 w 174"/>
                  <a:gd name="T21" fmla="*/ 277 h 371"/>
                  <a:gd name="T22" fmla="*/ 86 w 174"/>
                  <a:gd name="T23" fmla="*/ 317 h 371"/>
                  <a:gd name="T24" fmla="*/ 55 w 174"/>
                  <a:gd name="T25" fmla="*/ 277 h 371"/>
                  <a:gd name="T26" fmla="*/ 55 w 174"/>
                  <a:gd name="T27" fmla="*/ 246 h 371"/>
                  <a:gd name="T28" fmla="*/ 0 w 174"/>
                  <a:gd name="T29" fmla="*/ 246 h 371"/>
                  <a:gd name="T30" fmla="*/ 0 w 174"/>
                  <a:gd name="T31" fmla="*/ 275 h 371"/>
                  <a:gd name="T32" fmla="*/ 87 w 174"/>
                  <a:gd name="T33" fmla="*/ 371 h 371"/>
                  <a:gd name="T34" fmla="*/ 174 w 174"/>
                  <a:gd name="T35" fmla="*/ 275 h 371"/>
                  <a:gd name="T36" fmla="*/ 108 w 174"/>
                  <a:gd name="T37" fmla="*/ 16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371">
                    <a:moveTo>
                      <a:pt x="108" y="165"/>
                    </a:moveTo>
                    <a:cubicBezTo>
                      <a:pt x="81" y="144"/>
                      <a:pt x="58" y="125"/>
                      <a:pt x="58" y="93"/>
                    </a:cubicBezTo>
                    <a:cubicBezTo>
                      <a:pt x="58" y="58"/>
                      <a:pt x="74" y="53"/>
                      <a:pt x="88" y="53"/>
                    </a:cubicBezTo>
                    <a:cubicBezTo>
                      <a:pt x="103" y="53"/>
                      <a:pt x="119" y="58"/>
                      <a:pt x="119" y="94"/>
                    </a:cubicBezTo>
                    <a:cubicBezTo>
                      <a:pt x="119" y="106"/>
                      <a:pt x="119" y="106"/>
                      <a:pt x="119" y="106"/>
                    </a:cubicBezTo>
                    <a:cubicBezTo>
                      <a:pt x="174" y="106"/>
                      <a:pt x="174" y="106"/>
                      <a:pt x="174" y="106"/>
                    </a:cubicBezTo>
                    <a:cubicBezTo>
                      <a:pt x="174" y="95"/>
                      <a:pt x="174" y="95"/>
                      <a:pt x="174" y="95"/>
                    </a:cubicBezTo>
                    <a:cubicBezTo>
                      <a:pt x="174" y="35"/>
                      <a:pt x="142" y="0"/>
                      <a:pt x="87" y="0"/>
                    </a:cubicBezTo>
                    <a:cubicBezTo>
                      <a:pt x="33" y="0"/>
                      <a:pt x="2" y="35"/>
                      <a:pt x="2" y="95"/>
                    </a:cubicBezTo>
                    <a:cubicBezTo>
                      <a:pt x="2" y="151"/>
                      <a:pt x="37" y="180"/>
                      <a:pt x="68" y="205"/>
                    </a:cubicBezTo>
                    <a:cubicBezTo>
                      <a:pt x="94" y="227"/>
                      <a:pt x="117" y="245"/>
                      <a:pt x="117" y="277"/>
                    </a:cubicBezTo>
                    <a:cubicBezTo>
                      <a:pt x="117" y="313"/>
                      <a:pt x="99" y="317"/>
                      <a:pt x="86" y="317"/>
                    </a:cubicBezTo>
                    <a:cubicBezTo>
                      <a:pt x="73" y="317"/>
                      <a:pt x="55" y="313"/>
                      <a:pt x="55" y="277"/>
                    </a:cubicBezTo>
                    <a:cubicBezTo>
                      <a:pt x="55" y="246"/>
                      <a:pt x="55" y="246"/>
                      <a:pt x="55" y="246"/>
                    </a:cubicBezTo>
                    <a:cubicBezTo>
                      <a:pt x="0" y="246"/>
                      <a:pt x="0" y="246"/>
                      <a:pt x="0" y="246"/>
                    </a:cubicBezTo>
                    <a:cubicBezTo>
                      <a:pt x="0" y="275"/>
                      <a:pt x="0" y="275"/>
                      <a:pt x="0" y="275"/>
                    </a:cubicBezTo>
                    <a:cubicBezTo>
                      <a:pt x="0" y="336"/>
                      <a:pt x="32" y="371"/>
                      <a:pt x="87" y="371"/>
                    </a:cubicBezTo>
                    <a:cubicBezTo>
                      <a:pt x="142" y="371"/>
                      <a:pt x="174" y="336"/>
                      <a:pt x="174" y="275"/>
                    </a:cubicBezTo>
                    <a:cubicBezTo>
                      <a:pt x="174" y="219"/>
                      <a:pt x="139" y="191"/>
                      <a:pt x="108"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6" name="Freeform 27"/>
              <p:cNvSpPr/>
              <p:nvPr/>
            </p:nvSpPr>
            <p:spPr bwMode="auto">
              <a:xfrm>
                <a:off x="3648" y="1727"/>
                <a:ext cx="382" cy="867"/>
              </a:xfrm>
              <a:custGeom>
                <a:avLst/>
                <a:gdLst>
                  <a:gd name="T0" fmla="*/ 0 w 382"/>
                  <a:gd name="T1" fmla="*/ 867 h 867"/>
                  <a:gd name="T2" fmla="*/ 382 w 382"/>
                  <a:gd name="T3" fmla="*/ 867 h 867"/>
                  <a:gd name="T4" fmla="*/ 382 w 382"/>
                  <a:gd name="T5" fmla="*/ 740 h 867"/>
                  <a:gd name="T6" fmla="*/ 135 w 382"/>
                  <a:gd name="T7" fmla="*/ 740 h 867"/>
                  <a:gd name="T8" fmla="*/ 135 w 382"/>
                  <a:gd name="T9" fmla="*/ 490 h 867"/>
                  <a:gd name="T10" fmla="*/ 335 w 382"/>
                  <a:gd name="T11" fmla="*/ 490 h 867"/>
                  <a:gd name="T12" fmla="*/ 335 w 382"/>
                  <a:gd name="T13" fmla="*/ 364 h 867"/>
                  <a:gd name="T14" fmla="*/ 135 w 382"/>
                  <a:gd name="T15" fmla="*/ 364 h 867"/>
                  <a:gd name="T16" fmla="*/ 135 w 382"/>
                  <a:gd name="T17" fmla="*/ 128 h 867"/>
                  <a:gd name="T18" fmla="*/ 363 w 382"/>
                  <a:gd name="T19" fmla="*/ 128 h 867"/>
                  <a:gd name="T20" fmla="*/ 363 w 382"/>
                  <a:gd name="T21" fmla="*/ 0 h 867"/>
                  <a:gd name="T22" fmla="*/ 0 w 382"/>
                  <a:gd name="T23" fmla="*/ 0 h 867"/>
                  <a:gd name="T24" fmla="*/ 0 w 382"/>
                  <a:gd name="T25" fmla="*/ 867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2" h="867">
                    <a:moveTo>
                      <a:pt x="0" y="867"/>
                    </a:moveTo>
                    <a:lnTo>
                      <a:pt x="382" y="867"/>
                    </a:lnTo>
                    <a:lnTo>
                      <a:pt x="382" y="740"/>
                    </a:lnTo>
                    <a:lnTo>
                      <a:pt x="135" y="740"/>
                    </a:lnTo>
                    <a:lnTo>
                      <a:pt x="135" y="490"/>
                    </a:lnTo>
                    <a:lnTo>
                      <a:pt x="335" y="490"/>
                    </a:lnTo>
                    <a:lnTo>
                      <a:pt x="335" y="364"/>
                    </a:lnTo>
                    <a:lnTo>
                      <a:pt x="135" y="364"/>
                    </a:lnTo>
                    <a:lnTo>
                      <a:pt x="135" y="128"/>
                    </a:lnTo>
                    <a:lnTo>
                      <a:pt x="363" y="128"/>
                    </a:lnTo>
                    <a:lnTo>
                      <a:pt x="363" y="0"/>
                    </a:lnTo>
                    <a:lnTo>
                      <a:pt x="0" y="0"/>
                    </a:lnTo>
                    <a:lnTo>
                      <a:pt x="0" y="8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7" name="Freeform 28"/>
              <p:cNvSpPr>
                <a:spLocks noEditPoints="1"/>
              </p:cNvSpPr>
              <p:nvPr/>
            </p:nvSpPr>
            <p:spPr bwMode="auto">
              <a:xfrm>
                <a:off x="4094" y="1719"/>
                <a:ext cx="421" cy="884"/>
              </a:xfrm>
              <a:custGeom>
                <a:avLst/>
                <a:gdLst>
                  <a:gd name="T0" fmla="*/ 88 w 177"/>
                  <a:gd name="T1" fmla="*/ 0 h 371"/>
                  <a:gd name="T2" fmla="*/ 0 w 177"/>
                  <a:gd name="T3" fmla="*/ 96 h 371"/>
                  <a:gd name="T4" fmla="*/ 0 w 177"/>
                  <a:gd name="T5" fmla="*/ 275 h 371"/>
                  <a:gd name="T6" fmla="*/ 88 w 177"/>
                  <a:gd name="T7" fmla="*/ 371 h 371"/>
                  <a:gd name="T8" fmla="*/ 177 w 177"/>
                  <a:gd name="T9" fmla="*/ 275 h 371"/>
                  <a:gd name="T10" fmla="*/ 177 w 177"/>
                  <a:gd name="T11" fmla="*/ 96 h 371"/>
                  <a:gd name="T12" fmla="*/ 88 w 177"/>
                  <a:gd name="T13" fmla="*/ 0 h 371"/>
                  <a:gd name="T14" fmla="*/ 88 w 177"/>
                  <a:gd name="T15" fmla="*/ 317 h 371"/>
                  <a:gd name="T16" fmla="*/ 57 w 177"/>
                  <a:gd name="T17" fmla="*/ 277 h 371"/>
                  <a:gd name="T18" fmla="*/ 57 w 177"/>
                  <a:gd name="T19" fmla="*/ 94 h 371"/>
                  <a:gd name="T20" fmla="*/ 88 w 177"/>
                  <a:gd name="T21" fmla="*/ 53 h 371"/>
                  <a:gd name="T22" fmla="*/ 120 w 177"/>
                  <a:gd name="T23" fmla="*/ 94 h 371"/>
                  <a:gd name="T24" fmla="*/ 120 w 177"/>
                  <a:gd name="T25" fmla="*/ 277 h 371"/>
                  <a:gd name="T26" fmla="*/ 88 w 177"/>
                  <a:gd name="T27" fmla="*/ 317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7" h="371">
                    <a:moveTo>
                      <a:pt x="88" y="0"/>
                    </a:moveTo>
                    <a:cubicBezTo>
                      <a:pt x="33" y="0"/>
                      <a:pt x="0" y="36"/>
                      <a:pt x="0" y="96"/>
                    </a:cubicBezTo>
                    <a:cubicBezTo>
                      <a:pt x="0" y="275"/>
                      <a:pt x="0" y="275"/>
                      <a:pt x="0" y="275"/>
                    </a:cubicBezTo>
                    <a:cubicBezTo>
                      <a:pt x="0" y="335"/>
                      <a:pt x="33" y="371"/>
                      <a:pt x="88" y="371"/>
                    </a:cubicBezTo>
                    <a:cubicBezTo>
                      <a:pt x="144" y="371"/>
                      <a:pt x="177" y="335"/>
                      <a:pt x="177" y="275"/>
                    </a:cubicBezTo>
                    <a:cubicBezTo>
                      <a:pt x="177" y="96"/>
                      <a:pt x="177" y="96"/>
                      <a:pt x="177" y="96"/>
                    </a:cubicBezTo>
                    <a:cubicBezTo>
                      <a:pt x="177" y="35"/>
                      <a:pt x="145" y="0"/>
                      <a:pt x="88" y="0"/>
                    </a:cubicBezTo>
                    <a:close/>
                    <a:moveTo>
                      <a:pt x="88" y="317"/>
                    </a:moveTo>
                    <a:cubicBezTo>
                      <a:pt x="75" y="317"/>
                      <a:pt x="57" y="313"/>
                      <a:pt x="57" y="277"/>
                    </a:cubicBezTo>
                    <a:cubicBezTo>
                      <a:pt x="57" y="94"/>
                      <a:pt x="57" y="94"/>
                      <a:pt x="57" y="94"/>
                    </a:cubicBezTo>
                    <a:cubicBezTo>
                      <a:pt x="57" y="53"/>
                      <a:pt x="81" y="53"/>
                      <a:pt x="88" y="53"/>
                    </a:cubicBezTo>
                    <a:cubicBezTo>
                      <a:pt x="102" y="53"/>
                      <a:pt x="120" y="58"/>
                      <a:pt x="120" y="94"/>
                    </a:cubicBezTo>
                    <a:cubicBezTo>
                      <a:pt x="120" y="277"/>
                      <a:pt x="120" y="277"/>
                      <a:pt x="120" y="277"/>
                    </a:cubicBezTo>
                    <a:cubicBezTo>
                      <a:pt x="120" y="313"/>
                      <a:pt x="102" y="317"/>
                      <a:pt x="88" y="3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06" name="标题 10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1000"/>
                                        <p:tgtEl>
                                          <p:spTgt spid="82"/>
                                        </p:tgtEl>
                                      </p:cBhvr>
                                    </p:animEffect>
                                    <p:anim calcmode="lin" valueType="num">
                                      <p:cBhvr>
                                        <p:cTn id="8" dur="1000" fill="hold"/>
                                        <p:tgtEl>
                                          <p:spTgt spid="82"/>
                                        </p:tgtEl>
                                        <p:attrNameLst>
                                          <p:attrName>ppt_x</p:attrName>
                                        </p:attrNameLst>
                                      </p:cBhvr>
                                      <p:tavLst>
                                        <p:tav tm="0">
                                          <p:val>
                                            <p:strVal val="#ppt_x"/>
                                          </p:val>
                                        </p:tav>
                                        <p:tav tm="100000">
                                          <p:val>
                                            <p:strVal val="#ppt_x"/>
                                          </p:val>
                                        </p:tav>
                                      </p:tavLst>
                                    </p:anim>
                                    <p:anim calcmode="lin" valueType="num">
                                      <p:cBhvr>
                                        <p:cTn id="9" dur="1000" fill="hold"/>
                                        <p:tgtEl>
                                          <p:spTgt spid="8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p:cTn id="41" dur="500" fill="hold"/>
                                        <p:tgtEl>
                                          <p:spTgt spid="42"/>
                                        </p:tgtEl>
                                        <p:attrNameLst>
                                          <p:attrName>ppt_w</p:attrName>
                                        </p:attrNameLst>
                                      </p:cBhvr>
                                      <p:tavLst>
                                        <p:tav tm="0">
                                          <p:val>
                                            <p:fltVal val="0"/>
                                          </p:val>
                                        </p:tav>
                                        <p:tav tm="100000">
                                          <p:val>
                                            <p:strVal val="#ppt_w"/>
                                          </p:val>
                                        </p:tav>
                                      </p:tavLst>
                                    </p:anim>
                                    <p:anim calcmode="lin" valueType="num">
                                      <p:cBhvr>
                                        <p:cTn id="42" dur="500" fill="hold"/>
                                        <p:tgtEl>
                                          <p:spTgt spid="42"/>
                                        </p:tgtEl>
                                        <p:attrNameLst>
                                          <p:attrName>ppt_h</p:attrName>
                                        </p:attrNameLst>
                                      </p:cBhvr>
                                      <p:tavLst>
                                        <p:tav tm="0">
                                          <p:val>
                                            <p:fltVal val="0"/>
                                          </p:val>
                                        </p:tav>
                                        <p:tav tm="100000">
                                          <p:val>
                                            <p:strVal val="#ppt_h"/>
                                          </p:val>
                                        </p:tav>
                                      </p:tavLst>
                                    </p:anim>
                                    <p:animEffect transition="in" filter="fade">
                                      <p:cBhvr>
                                        <p:cTn id="43" dur="500"/>
                                        <p:tgtEl>
                                          <p:spTgt spid="4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500" fill="hold"/>
                                        <p:tgtEl>
                                          <p:spTgt spid="56"/>
                                        </p:tgtEl>
                                        <p:attrNameLst>
                                          <p:attrName>ppt_w</p:attrName>
                                        </p:attrNameLst>
                                      </p:cBhvr>
                                      <p:tavLst>
                                        <p:tav tm="0">
                                          <p:val>
                                            <p:fltVal val="0"/>
                                          </p:val>
                                        </p:tav>
                                        <p:tav tm="100000">
                                          <p:val>
                                            <p:strVal val="#ppt_w"/>
                                          </p:val>
                                        </p:tav>
                                      </p:tavLst>
                                    </p:anim>
                                    <p:anim calcmode="lin" valueType="num">
                                      <p:cBhvr>
                                        <p:cTn id="52" dur="500" fill="hold"/>
                                        <p:tgtEl>
                                          <p:spTgt spid="56"/>
                                        </p:tgtEl>
                                        <p:attrNameLst>
                                          <p:attrName>ppt_h</p:attrName>
                                        </p:attrNameLst>
                                      </p:cBhvr>
                                      <p:tavLst>
                                        <p:tav tm="0">
                                          <p:val>
                                            <p:fltVal val="0"/>
                                          </p:val>
                                        </p:tav>
                                        <p:tav tm="100000">
                                          <p:val>
                                            <p:strVal val="#ppt_h"/>
                                          </p:val>
                                        </p:tav>
                                      </p:tavLst>
                                    </p:anim>
                                    <p:animEffect transition="in" filter="fade">
                                      <p:cBhvr>
                                        <p:cTn id="53" dur="500"/>
                                        <p:tgtEl>
                                          <p:spTgt spid="56"/>
                                        </p:tgtEl>
                                      </p:cBhvr>
                                    </p:animEffect>
                                  </p:childTnLst>
                                </p:cTn>
                              </p:par>
                            </p:childTnLst>
                          </p:cTn>
                        </p:par>
                        <p:par>
                          <p:cTn id="54" fill="hold">
                            <p:stCondLst>
                              <p:cond delay="5500"/>
                            </p:stCondLst>
                            <p:childTnLst>
                              <p:par>
                                <p:cTn id="55" presetID="12" presetClass="entr" presetSubtype="4" fill="hold" nodeType="after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additive="base">
                                        <p:cTn id="57" dur="500"/>
                                        <p:tgtEl>
                                          <p:spTgt spid="73"/>
                                        </p:tgtEl>
                                        <p:attrNameLst>
                                          <p:attrName>ppt_y</p:attrName>
                                        </p:attrNameLst>
                                      </p:cBhvr>
                                      <p:tavLst>
                                        <p:tav tm="0">
                                          <p:val>
                                            <p:strVal val="#ppt_y+#ppt_h*1.125000"/>
                                          </p:val>
                                        </p:tav>
                                        <p:tav tm="100000">
                                          <p:val>
                                            <p:strVal val="#ppt_y"/>
                                          </p:val>
                                        </p:tav>
                                      </p:tavLst>
                                    </p:anim>
                                    <p:animEffect transition="in" filter="wipe(up)">
                                      <p:cBhvr>
                                        <p:cTn id="58" dur="500"/>
                                        <p:tgtEl>
                                          <p:spTgt spid="73"/>
                                        </p:tgtEl>
                                      </p:cBhvr>
                                    </p:animEffect>
                                  </p:childTnLst>
                                </p:cTn>
                              </p:par>
                              <p:par>
                                <p:cTn id="59" presetID="12" presetClass="entr" presetSubtype="4" fill="hold" nodeType="withEffect">
                                  <p:stCondLst>
                                    <p:cond delay="0"/>
                                  </p:stCondLst>
                                  <p:childTnLst>
                                    <p:set>
                                      <p:cBhvr>
                                        <p:cTn id="60" dur="1" fill="hold">
                                          <p:stCondLst>
                                            <p:cond delay="0"/>
                                          </p:stCondLst>
                                        </p:cTn>
                                        <p:tgtEl>
                                          <p:spTgt spid="79"/>
                                        </p:tgtEl>
                                        <p:attrNameLst>
                                          <p:attrName>style.visibility</p:attrName>
                                        </p:attrNameLst>
                                      </p:cBhvr>
                                      <p:to>
                                        <p:strVal val="visible"/>
                                      </p:to>
                                    </p:set>
                                    <p:anim calcmode="lin" valueType="num">
                                      <p:cBhvr additive="base">
                                        <p:cTn id="61" dur="500"/>
                                        <p:tgtEl>
                                          <p:spTgt spid="79"/>
                                        </p:tgtEl>
                                        <p:attrNameLst>
                                          <p:attrName>ppt_y</p:attrName>
                                        </p:attrNameLst>
                                      </p:cBhvr>
                                      <p:tavLst>
                                        <p:tav tm="0">
                                          <p:val>
                                            <p:strVal val="#ppt_y+#ppt_h*1.125000"/>
                                          </p:val>
                                        </p:tav>
                                        <p:tav tm="100000">
                                          <p:val>
                                            <p:strVal val="#ppt_y"/>
                                          </p:val>
                                        </p:tav>
                                      </p:tavLst>
                                    </p:anim>
                                    <p:animEffect transition="in" filter="wipe(up)">
                                      <p:cBhvr>
                                        <p:cTn id="62" dur="500"/>
                                        <p:tgtEl>
                                          <p:spTgt spid="79"/>
                                        </p:tgtEl>
                                      </p:cBhvr>
                                    </p:animEffect>
                                  </p:childTnLst>
                                </p:cTn>
                              </p:par>
                              <p:par>
                                <p:cTn id="63" presetID="12" presetClass="entr" presetSubtype="4"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 calcmode="lin" valueType="num">
                                      <p:cBhvr additive="base">
                                        <p:cTn id="65" dur="500"/>
                                        <p:tgtEl>
                                          <p:spTgt spid="76"/>
                                        </p:tgtEl>
                                        <p:attrNameLst>
                                          <p:attrName>ppt_y</p:attrName>
                                        </p:attrNameLst>
                                      </p:cBhvr>
                                      <p:tavLst>
                                        <p:tav tm="0">
                                          <p:val>
                                            <p:strVal val="#ppt_y+#ppt_h*1.125000"/>
                                          </p:val>
                                        </p:tav>
                                        <p:tav tm="100000">
                                          <p:val>
                                            <p:strVal val="#ppt_y"/>
                                          </p:val>
                                        </p:tav>
                                      </p:tavLst>
                                    </p:anim>
                                    <p:animEffect transition="in" filter="wipe(up)">
                                      <p:cBhvr>
                                        <p:cTn id="66" dur="500"/>
                                        <p:tgtEl>
                                          <p:spTgt spid="76"/>
                                        </p:tgtEl>
                                      </p:cBhvr>
                                    </p:animEffect>
                                  </p:childTnLst>
                                </p:cTn>
                              </p:par>
                              <p:par>
                                <p:cTn id="67" presetID="12" presetClass="entr" presetSubtype="4" fill="hold" nodeType="withEffect">
                                  <p:stCondLst>
                                    <p:cond delay="0"/>
                                  </p:stCondLst>
                                  <p:childTnLst>
                                    <p:set>
                                      <p:cBhvr>
                                        <p:cTn id="68" dur="1" fill="hold">
                                          <p:stCondLst>
                                            <p:cond delay="0"/>
                                          </p:stCondLst>
                                        </p:cTn>
                                        <p:tgtEl>
                                          <p:spTgt spid="70"/>
                                        </p:tgtEl>
                                        <p:attrNameLst>
                                          <p:attrName>style.visibility</p:attrName>
                                        </p:attrNameLst>
                                      </p:cBhvr>
                                      <p:to>
                                        <p:strVal val="visible"/>
                                      </p:to>
                                    </p:set>
                                    <p:anim calcmode="lin" valueType="num">
                                      <p:cBhvr additive="base">
                                        <p:cTn id="69" dur="500"/>
                                        <p:tgtEl>
                                          <p:spTgt spid="70"/>
                                        </p:tgtEl>
                                        <p:attrNameLst>
                                          <p:attrName>ppt_y</p:attrName>
                                        </p:attrNameLst>
                                      </p:cBhvr>
                                      <p:tavLst>
                                        <p:tav tm="0">
                                          <p:val>
                                            <p:strVal val="#ppt_y+#ppt_h*1.125000"/>
                                          </p:val>
                                        </p:tav>
                                        <p:tav tm="100000">
                                          <p:val>
                                            <p:strVal val="#ppt_y"/>
                                          </p:val>
                                        </p:tav>
                                      </p:tavLst>
                                    </p:anim>
                                    <p:animEffect transition="in" filter="wipe(up)">
                                      <p:cBhvr>
                                        <p:cTn id="7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bwMode="auto">
          <a:xfrm>
            <a:off x="5591234" y="1327944"/>
            <a:ext cx="1012711" cy="5733256"/>
          </a:xfrm>
          <a:custGeom>
            <a:avLst/>
            <a:gdLst>
              <a:gd name="connsiteX0" fmla="*/ 379398 w 759335"/>
              <a:gd name="connsiteY0" fmla="*/ 0 h 4299942"/>
              <a:gd name="connsiteX1" fmla="*/ 427935 w 759335"/>
              <a:gd name="connsiteY1" fmla="*/ 21630 h 4299942"/>
              <a:gd name="connsiteX2" fmla="*/ 745044 w 759335"/>
              <a:gd name="connsiteY2" fmla="*/ 339318 h 4299942"/>
              <a:gd name="connsiteX3" fmla="*/ 759335 w 759335"/>
              <a:gd name="connsiteY3" fmla="*/ 371222 h 4299942"/>
              <a:gd name="connsiteX4" fmla="*/ 716731 w 759335"/>
              <a:gd name="connsiteY4" fmla="*/ 413940 h 4299942"/>
              <a:gd name="connsiteX5" fmla="*/ 713764 w 759335"/>
              <a:gd name="connsiteY5" fmla="*/ 413670 h 4299942"/>
              <a:gd name="connsiteX6" fmla="*/ 653632 w 759335"/>
              <a:gd name="connsiteY6" fmla="*/ 413940 h 4299942"/>
              <a:gd name="connsiteX7" fmla="*/ 653363 w 759335"/>
              <a:gd name="connsiteY7" fmla="*/ 413940 h 4299942"/>
              <a:gd name="connsiteX8" fmla="*/ 642307 w 759335"/>
              <a:gd name="connsiteY8" fmla="*/ 424755 h 4299942"/>
              <a:gd name="connsiteX9" fmla="*/ 642307 w 759335"/>
              <a:gd name="connsiteY9" fmla="*/ 425026 h 4299942"/>
              <a:gd name="connsiteX10" fmla="*/ 642307 w 759335"/>
              <a:gd name="connsiteY10" fmla="*/ 576064 h 4299942"/>
              <a:gd name="connsiteX11" fmla="*/ 642307 w 759335"/>
              <a:gd name="connsiteY11" fmla="*/ 648072 h 4299942"/>
              <a:gd name="connsiteX12" fmla="*/ 642307 w 759335"/>
              <a:gd name="connsiteY12" fmla="*/ 2952328 h 4299942"/>
              <a:gd name="connsiteX13" fmla="*/ 642307 w 759335"/>
              <a:gd name="connsiteY13" fmla="*/ 3407266 h 4299942"/>
              <a:gd name="connsiteX14" fmla="*/ 642307 w 759335"/>
              <a:gd name="connsiteY14" fmla="*/ 3816424 h 4299942"/>
              <a:gd name="connsiteX15" fmla="*/ 642307 w 759335"/>
              <a:gd name="connsiteY15" fmla="*/ 3888432 h 4299942"/>
              <a:gd name="connsiteX16" fmla="*/ 642307 w 759335"/>
              <a:gd name="connsiteY16" fmla="*/ 4299942 h 4299942"/>
              <a:gd name="connsiteX17" fmla="*/ 118647 w 759335"/>
              <a:gd name="connsiteY17" fmla="*/ 4299942 h 4299942"/>
              <a:gd name="connsiteX18" fmla="*/ 118647 w 759335"/>
              <a:gd name="connsiteY18" fmla="*/ 3888432 h 4299942"/>
              <a:gd name="connsiteX19" fmla="*/ 118647 w 759335"/>
              <a:gd name="connsiteY19" fmla="*/ 3816424 h 4299942"/>
              <a:gd name="connsiteX20" fmla="*/ 118647 w 759335"/>
              <a:gd name="connsiteY20" fmla="*/ 3407266 h 4299942"/>
              <a:gd name="connsiteX21" fmla="*/ 118647 w 759335"/>
              <a:gd name="connsiteY21" fmla="*/ 2952328 h 4299942"/>
              <a:gd name="connsiteX22" fmla="*/ 118647 w 759335"/>
              <a:gd name="connsiteY22" fmla="*/ 648072 h 4299942"/>
              <a:gd name="connsiteX23" fmla="*/ 118647 w 759335"/>
              <a:gd name="connsiteY23" fmla="*/ 576064 h 4299942"/>
              <a:gd name="connsiteX24" fmla="*/ 118647 w 759335"/>
              <a:gd name="connsiteY24" fmla="*/ 425296 h 4299942"/>
              <a:gd name="connsiteX25" fmla="*/ 118647 w 759335"/>
              <a:gd name="connsiteY25" fmla="*/ 425026 h 4299942"/>
              <a:gd name="connsiteX26" fmla="*/ 107591 w 759335"/>
              <a:gd name="connsiteY26" fmla="*/ 413940 h 4299942"/>
              <a:gd name="connsiteX27" fmla="*/ 107321 w 759335"/>
              <a:gd name="connsiteY27" fmla="*/ 413940 h 4299942"/>
              <a:gd name="connsiteX28" fmla="*/ 107052 w 759335"/>
              <a:gd name="connsiteY28" fmla="*/ 413940 h 4299942"/>
              <a:gd name="connsiteX29" fmla="*/ 43684 w 759335"/>
              <a:gd name="connsiteY29" fmla="*/ 413940 h 4299942"/>
              <a:gd name="connsiteX30" fmla="*/ 42605 w 759335"/>
              <a:gd name="connsiteY30" fmla="*/ 413940 h 4299942"/>
              <a:gd name="connsiteX31" fmla="*/ 0 w 759335"/>
              <a:gd name="connsiteY31" fmla="*/ 371222 h 4299942"/>
              <a:gd name="connsiteX32" fmla="*/ 12674 w 759335"/>
              <a:gd name="connsiteY32" fmla="*/ 340669 h 4299942"/>
              <a:gd name="connsiteX33" fmla="*/ 333288 w 759335"/>
              <a:gd name="connsiteY33" fmla="*/ 19197 h 4299942"/>
              <a:gd name="connsiteX34" fmla="*/ 379398 w 759335"/>
              <a:gd name="connsiteY34" fmla="*/ 0 h 429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9335" h="4299942">
                <a:moveTo>
                  <a:pt x="379398" y="0"/>
                </a:moveTo>
                <a:cubicBezTo>
                  <a:pt x="398813" y="0"/>
                  <a:pt x="416071" y="8382"/>
                  <a:pt x="427935" y="21630"/>
                </a:cubicBezTo>
                <a:lnTo>
                  <a:pt x="745044" y="339318"/>
                </a:lnTo>
                <a:cubicBezTo>
                  <a:pt x="753673" y="347158"/>
                  <a:pt x="759335" y="358514"/>
                  <a:pt x="759335" y="371222"/>
                </a:cubicBezTo>
                <a:cubicBezTo>
                  <a:pt x="759335" y="394744"/>
                  <a:pt x="740190" y="413940"/>
                  <a:pt x="716731" y="413940"/>
                </a:cubicBezTo>
                <a:cubicBezTo>
                  <a:pt x="715652" y="413940"/>
                  <a:pt x="714843" y="413940"/>
                  <a:pt x="713764" y="413670"/>
                </a:cubicBezTo>
                <a:lnTo>
                  <a:pt x="653632" y="413940"/>
                </a:lnTo>
                <a:lnTo>
                  <a:pt x="653363" y="413940"/>
                </a:lnTo>
                <a:cubicBezTo>
                  <a:pt x="647161" y="413940"/>
                  <a:pt x="642307" y="418807"/>
                  <a:pt x="642307" y="424755"/>
                </a:cubicBezTo>
                <a:lnTo>
                  <a:pt x="642307" y="425026"/>
                </a:lnTo>
                <a:lnTo>
                  <a:pt x="642307" y="576064"/>
                </a:lnTo>
                <a:lnTo>
                  <a:pt x="642307" y="648072"/>
                </a:lnTo>
                <a:lnTo>
                  <a:pt x="642307" y="2952328"/>
                </a:lnTo>
                <a:lnTo>
                  <a:pt x="642307" y="3407266"/>
                </a:lnTo>
                <a:lnTo>
                  <a:pt x="642307" y="3816424"/>
                </a:lnTo>
                <a:lnTo>
                  <a:pt x="642307" y="3888432"/>
                </a:lnTo>
                <a:lnTo>
                  <a:pt x="642307" y="4299942"/>
                </a:lnTo>
                <a:lnTo>
                  <a:pt x="118647" y="4299942"/>
                </a:lnTo>
                <a:lnTo>
                  <a:pt x="118647" y="3888432"/>
                </a:lnTo>
                <a:lnTo>
                  <a:pt x="118647" y="3816424"/>
                </a:lnTo>
                <a:lnTo>
                  <a:pt x="118647" y="3407266"/>
                </a:lnTo>
                <a:lnTo>
                  <a:pt x="118647" y="2952328"/>
                </a:lnTo>
                <a:lnTo>
                  <a:pt x="118647" y="648072"/>
                </a:lnTo>
                <a:lnTo>
                  <a:pt x="118647" y="576064"/>
                </a:lnTo>
                <a:lnTo>
                  <a:pt x="118647" y="425296"/>
                </a:lnTo>
                <a:lnTo>
                  <a:pt x="118647" y="425026"/>
                </a:lnTo>
                <a:cubicBezTo>
                  <a:pt x="118647" y="418807"/>
                  <a:pt x="113523" y="413940"/>
                  <a:pt x="107591" y="413940"/>
                </a:cubicBezTo>
                <a:lnTo>
                  <a:pt x="107321" y="413940"/>
                </a:lnTo>
                <a:lnTo>
                  <a:pt x="107052" y="413940"/>
                </a:lnTo>
                <a:lnTo>
                  <a:pt x="43684" y="413940"/>
                </a:lnTo>
                <a:lnTo>
                  <a:pt x="42605" y="413940"/>
                </a:lnTo>
                <a:cubicBezTo>
                  <a:pt x="18876" y="413940"/>
                  <a:pt x="0" y="394744"/>
                  <a:pt x="0" y="371222"/>
                </a:cubicBezTo>
                <a:cubicBezTo>
                  <a:pt x="0" y="359325"/>
                  <a:pt x="4854" y="348510"/>
                  <a:pt x="12674" y="340669"/>
                </a:cubicBezTo>
                <a:lnTo>
                  <a:pt x="333288" y="19197"/>
                </a:lnTo>
                <a:cubicBezTo>
                  <a:pt x="345153" y="7300"/>
                  <a:pt x="361601" y="0"/>
                  <a:pt x="379398" y="0"/>
                </a:cubicBezTo>
                <a:close/>
              </a:path>
            </a:pathLst>
          </a:custGeom>
          <a:solidFill>
            <a:schemeClr val="accent1">
              <a:lumMod val="75000"/>
            </a:schemeClr>
          </a:solidFill>
          <a:ln w="25400" cap="flat" cmpd="sng" algn="ctr">
            <a:noFill/>
            <a:prstDash val="solid"/>
          </a:ln>
          <a:effectLst>
            <a:innerShdw blurRad="63500" dist="25400" dir="18900000">
              <a:prstClr val="black">
                <a:alpha val="50000"/>
              </a:prstClr>
            </a:innerShdw>
          </a:effectLst>
        </p:spPr>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grpSp>
        <p:nvGrpSpPr>
          <p:cNvPr id="4" name="组合 3"/>
          <p:cNvGrpSpPr/>
          <p:nvPr/>
        </p:nvGrpSpPr>
        <p:grpSpPr>
          <a:xfrm>
            <a:off x="873144" y="1672620"/>
            <a:ext cx="4773318" cy="5388583"/>
            <a:chOff x="654687" y="1102064"/>
            <a:chExt cx="3579056" cy="4041437"/>
          </a:xfrm>
        </p:grpSpPr>
        <p:grpSp>
          <p:nvGrpSpPr>
            <p:cNvPr id="5" name="组合 4"/>
            <p:cNvGrpSpPr/>
            <p:nvPr/>
          </p:nvGrpSpPr>
          <p:grpSpPr>
            <a:xfrm>
              <a:off x="1259632" y="1102064"/>
              <a:ext cx="2136766" cy="531148"/>
              <a:chOff x="1259632" y="1102064"/>
              <a:chExt cx="2136766" cy="531148"/>
            </a:xfrm>
          </p:grpSpPr>
          <p:sp>
            <p:nvSpPr>
              <p:cNvPr id="8" name="圆角矩形 7"/>
              <p:cNvSpPr/>
              <p:nvPr/>
            </p:nvSpPr>
            <p:spPr>
              <a:xfrm>
                <a:off x="1259632" y="1102064"/>
                <a:ext cx="2136766" cy="531148"/>
              </a:xfrm>
              <a:prstGeom prst="roundRect">
                <a:avLst>
                  <a:gd name="adj" fmla="val 50000"/>
                </a:avLst>
              </a:prstGeom>
              <a:gradFill>
                <a:gsLst>
                  <a:gs pos="0">
                    <a:schemeClr val="accent2">
                      <a:lumMod val="75000"/>
                    </a:schemeClr>
                  </a:gs>
                  <a:gs pos="100000">
                    <a:schemeClr val="accent2"/>
                  </a:gs>
                </a:gsLst>
                <a:lin ang="5400000" scaled="0"/>
              </a:gradFill>
              <a:ln w="25400" cap="flat" cmpd="sng" algn="ctr">
                <a:gradFill flip="none" rotWithShape="1">
                  <a:gsLst>
                    <a:gs pos="0">
                      <a:schemeClr val="accent2">
                        <a:lumMod val="75000"/>
                      </a:schemeClr>
                    </a:gs>
                    <a:gs pos="100000">
                      <a:schemeClr val="accent2"/>
                    </a:gs>
                  </a:gsLst>
                  <a:lin ang="18900000" scaled="1"/>
                  <a:tileRect/>
                </a:gradFill>
                <a:prstDash val="solid"/>
              </a:ln>
              <a:effectLst>
                <a:outerShdw blurRad="228600" dist="228600" dir="5400000" algn="tr" rotWithShape="0">
                  <a:prstClr val="black">
                    <a:alpha val="30000"/>
                  </a:prstClr>
                </a:outerShdw>
              </a:effectLst>
            </p:spPr>
            <p:txBody>
              <a:bodyPr wrap="square" rtlCol="0" anchor="ctr">
                <a:noAutofit/>
              </a:bodyP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9" name="矩形 8"/>
              <p:cNvSpPr>
                <a:spLocks noChangeArrowheads="1"/>
              </p:cNvSpPr>
              <p:nvPr/>
            </p:nvSpPr>
            <p:spPr bwMode="auto">
              <a:xfrm>
                <a:off x="1979712" y="1190380"/>
                <a:ext cx="1238309" cy="31830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defTabSz="1218565" fontAlgn="base">
                  <a:spcBef>
                    <a:spcPct val="0"/>
                  </a:spcBef>
                  <a:spcAft>
                    <a:spcPct val="0"/>
                  </a:spcAft>
                  <a:defRPr/>
                </a:pPr>
                <a:r>
                  <a:rPr lang="zh-CN" altLang="en-US" sz="2935" b="1" kern="0" cap="all" dirty="0">
                    <a:solidFill>
                      <a:schemeClr val="bg1"/>
                    </a:solidFill>
                    <a:latin typeface="微软雅黑" panose="020B0503020204020204" pitchFamily="34" charset="-122"/>
                    <a:ea typeface="微软雅黑" panose="020B0503020204020204" pitchFamily="34" charset="-122"/>
                  </a:rPr>
                  <a:t>部门提升</a:t>
                </a:r>
                <a:endParaRPr lang="en-US" altLang="zh-CN" sz="2935" b="1" kern="0" cap="all" dirty="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475656" y="1252121"/>
                <a:ext cx="397946" cy="231034"/>
                <a:chOff x="5037990" y="1963784"/>
                <a:chExt cx="552270" cy="320630"/>
              </a:xfrm>
              <a:solidFill>
                <a:sysClr val="window" lastClr="FFFFFF">
                  <a:lumMod val="75000"/>
                </a:sysClr>
              </a:solidFill>
            </p:grpSpPr>
            <p:sp>
              <p:nvSpPr>
                <p:cNvPr id="11" name="Freeform 433"/>
                <p:cNvSpPr/>
                <p:nvPr/>
              </p:nvSpPr>
              <p:spPr bwMode="auto">
                <a:xfrm>
                  <a:off x="5433731" y="2051515"/>
                  <a:ext cx="156529" cy="232899"/>
                </a:xfrm>
                <a:custGeom>
                  <a:avLst/>
                  <a:gdLst>
                    <a:gd name="T0" fmla="*/ 762 w 1240"/>
                    <a:gd name="T1" fmla="*/ 823 h 1847"/>
                    <a:gd name="T2" fmla="*/ 817 w 1240"/>
                    <a:gd name="T3" fmla="*/ 766 h 1847"/>
                    <a:gd name="T4" fmla="*/ 863 w 1240"/>
                    <a:gd name="T5" fmla="*/ 700 h 1847"/>
                    <a:gd name="T6" fmla="*/ 897 w 1240"/>
                    <a:gd name="T7" fmla="*/ 627 h 1847"/>
                    <a:gd name="T8" fmla="*/ 918 w 1240"/>
                    <a:gd name="T9" fmla="*/ 548 h 1847"/>
                    <a:gd name="T10" fmla="*/ 925 w 1240"/>
                    <a:gd name="T11" fmla="*/ 464 h 1847"/>
                    <a:gd name="T12" fmla="*/ 923 w 1240"/>
                    <a:gd name="T13" fmla="*/ 417 h 1847"/>
                    <a:gd name="T14" fmla="*/ 911 w 1240"/>
                    <a:gd name="T15" fmla="*/ 349 h 1847"/>
                    <a:gd name="T16" fmla="*/ 889 w 1240"/>
                    <a:gd name="T17" fmla="*/ 284 h 1847"/>
                    <a:gd name="T18" fmla="*/ 858 w 1240"/>
                    <a:gd name="T19" fmla="*/ 224 h 1847"/>
                    <a:gd name="T20" fmla="*/ 819 w 1240"/>
                    <a:gd name="T21" fmla="*/ 169 h 1847"/>
                    <a:gd name="T22" fmla="*/ 774 w 1240"/>
                    <a:gd name="T23" fmla="*/ 121 h 1847"/>
                    <a:gd name="T24" fmla="*/ 721 w 1240"/>
                    <a:gd name="T25" fmla="*/ 79 h 1847"/>
                    <a:gd name="T26" fmla="*/ 664 w 1240"/>
                    <a:gd name="T27" fmla="*/ 45 h 1847"/>
                    <a:gd name="T28" fmla="*/ 600 w 1240"/>
                    <a:gd name="T29" fmla="*/ 21 h 1847"/>
                    <a:gd name="T30" fmla="*/ 533 w 1240"/>
                    <a:gd name="T31" fmla="*/ 5 h 1847"/>
                    <a:gd name="T32" fmla="*/ 463 w 1240"/>
                    <a:gd name="T33" fmla="*/ 0 h 1847"/>
                    <a:gd name="T34" fmla="*/ 415 w 1240"/>
                    <a:gd name="T35" fmla="*/ 2 h 1847"/>
                    <a:gd name="T36" fmla="*/ 347 w 1240"/>
                    <a:gd name="T37" fmla="*/ 14 h 1847"/>
                    <a:gd name="T38" fmla="*/ 282 w 1240"/>
                    <a:gd name="T39" fmla="*/ 35 h 1847"/>
                    <a:gd name="T40" fmla="*/ 222 w 1240"/>
                    <a:gd name="T41" fmla="*/ 66 h 1847"/>
                    <a:gd name="T42" fmla="*/ 168 w 1240"/>
                    <a:gd name="T43" fmla="*/ 104 h 1847"/>
                    <a:gd name="T44" fmla="*/ 120 w 1240"/>
                    <a:gd name="T45" fmla="*/ 150 h 1847"/>
                    <a:gd name="T46" fmla="*/ 79 w 1240"/>
                    <a:gd name="T47" fmla="*/ 201 h 1847"/>
                    <a:gd name="T48" fmla="*/ 45 w 1240"/>
                    <a:gd name="T49" fmla="*/ 259 h 1847"/>
                    <a:gd name="T50" fmla="*/ 20 w 1240"/>
                    <a:gd name="T51" fmla="*/ 322 h 1847"/>
                    <a:gd name="T52" fmla="*/ 5 w 1240"/>
                    <a:gd name="T53" fmla="*/ 389 h 1847"/>
                    <a:gd name="T54" fmla="*/ 0 w 1240"/>
                    <a:gd name="T55" fmla="*/ 459 h 1847"/>
                    <a:gd name="T56" fmla="*/ 3 w 1240"/>
                    <a:gd name="T57" fmla="*/ 515 h 1847"/>
                    <a:gd name="T58" fmla="*/ 20 w 1240"/>
                    <a:gd name="T59" fmla="*/ 592 h 1847"/>
                    <a:gd name="T60" fmla="*/ 50 w 1240"/>
                    <a:gd name="T61" fmla="*/ 664 h 1847"/>
                    <a:gd name="T62" fmla="*/ 92 w 1240"/>
                    <a:gd name="T63" fmla="*/ 729 h 1847"/>
                    <a:gd name="T64" fmla="*/ 144 w 1240"/>
                    <a:gd name="T65" fmla="*/ 787 h 1847"/>
                    <a:gd name="T66" fmla="*/ 183 w 1240"/>
                    <a:gd name="T67" fmla="*/ 820 h 1847"/>
                    <a:gd name="T68" fmla="*/ 123 w 1240"/>
                    <a:gd name="T69" fmla="*/ 863 h 1847"/>
                    <a:gd name="T70" fmla="*/ 29 w 1240"/>
                    <a:gd name="T71" fmla="*/ 956 h 1847"/>
                    <a:gd name="T72" fmla="*/ 78 w 1240"/>
                    <a:gd name="T73" fmla="*/ 1057 h 1847"/>
                    <a:gd name="T74" fmla="*/ 141 w 1240"/>
                    <a:gd name="T75" fmla="*/ 1223 h 1847"/>
                    <a:gd name="T76" fmla="*/ 192 w 1240"/>
                    <a:gd name="T77" fmla="*/ 1397 h 1847"/>
                    <a:gd name="T78" fmla="*/ 227 w 1240"/>
                    <a:gd name="T79" fmla="*/ 1572 h 1847"/>
                    <a:gd name="T80" fmla="*/ 246 w 1240"/>
                    <a:gd name="T81" fmla="*/ 1742 h 1847"/>
                    <a:gd name="T82" fmla="*/ 1240 w 1240"/>
                    <a:gd name="T83" fmla="*/ 1847 h 1847"/>
                    <a:gd name="T84" fmla="*/ 1238 w 1240"/>
                    <a:gd name="T85" fmla="*/ 1765 h 1847"/>
                    <a:gd name="T86" fmla="*/ 1225 w 1240"/>
                    <a:gd name="T87" fmla="*/ 1642 h 1847"/>
                    <a:gd name="T88" fmla="*/ 1203 w 1240"/>
                    <a:gd name="T89" fmla="*/ 1524 h 1847"/>
                    <a:gd name="T90" fmla="*/ 1172 w 1240"/>
                    <a:gd name="T91" fmla="*/ 1411 h 1847"/>
                    <a:gd name="T92" fmla="*/ 1132 w 1240"/>
                    <a:gd name="T93" fmla="*/ 1303 h 1847"/>
                    <a:gd name="T94" fmla="*/ 1083 w 1240"/>
                    <a:gd name="T95" fmla="*/ 1203 h 1847"/>
                    <a:gd name="T96" fmla="*/ 1027 w 1240"/>
                    <a:gd name="T97" fmla="*/ 1110 h 1847"/>
                    <a:gd name="T98" fmla="*/ 965 w 1240"/>
                    <a:gd name="T99" fmla="*/ 1026 h 1847"/>
                    <a:gd name="T100" fmla="*/ 896 w 1240"/>
                    <a:gd name="T101" fmla="*/ 952 h 1847"/>
                    <a:gd name="T102" fmla="*/ 821 w 1240"/>
                    <a:gd name="T103" fmla="*/ 890 h 1847"/>
                    <a:gd name="T104" fmla="*/ 741 w 1240"/>
                    <a:gd name="T105" fmla="*/ 840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40" h="1847">
                      <a:moveTo>
                        <a:pt x="741" y="840"/>
                      </a:moveTo>
                      <a:lnTo>
                        <a:pt x="741" y="840"/>
                      </a:lnTo>
                      <a:lnTo>
                        <a:pt x="762" y="823"/>
                      </a:lnTo>
                      <a:lnTo>
                        <a:pt x="781" y="806"/>
                      </a:lnTo>
                      <a:lnTo>
                        <a:pt x="800" y="787"/>
                      </a:lnTo>
                      <a:lnTo>
                        <a:pt x="817" y="766"/>
                      </a:lnTo>
                      <a:lnTo>
                        <a:pt x="834" y="746"/>
                      </a:lnTo>
                      <a:lnTo>
                        <a:pt x="848" y="724"/>
                      </a:lnTo>
                      <a:lnTo>
                        <a:pt x="863" y="700"/>
                      </a:lnTo>
                      <a:lnTo>
                        <a:pt x="875" y="677"/>
                      </a:lnTo>
                      <a:lnTo>
                        <a:pt x="886" y="653"/>
                      </a:lnTo>
                      <a:lnTo>
                        <a:pt x="897" y="627"/>
                      </a:lnTo>
                      <a:lnTo>
                        <a:pt x="905" y="601"/>
                      </a:lnTo>
                      <a:lnTo>
                        <a:pt x="912" y="574"/>
                      </a:lnTo>
                      <a:lnTo>
                        <a:pt x="918" y="548"/>
                      </a:lnTo>
                      <a:lnTo>
                        <a:pt x="922" y="521"/>
                      </a:lnTo>
                      <a:lnTo>
                        <a:pt x="924" y="493"/>
                      </a:lnTo>
                      <a:lnTo>
                        <a:pt x="925" y="464"/>
                      </a:lnTo>
                      <a:lnTo>
                        <a:pt x="925" y="464"/>
                      </a:lnTo>
                      <a:lnTo>
                        <a:pt x="924" y="440"/>
                      </a:lnTo>
                      <a:lnTo>
                        <a:pt x="923" y="417"/>
                      </a:lnTo>
                      <a:lnTo>
                        <a:pt x="920" y="394"/>
                      </a:lnTo>
                      <a:lnTo>
                        <a:pt x="916" y="371"/>
                      </a:lnTo>
                      <a:lnTo>
                        <a:pt x="911" y="349"/>
                      </a:lnTo>
                      <a:lnTo>
                        <a:pt x="905" y="327"/>
                      </a:lnTo>
                      <a:lnTo>
                        <a:pt x="898" y="305"/>
                      </a:lnTo>
                      <a:lnTo>
                        <a:pt x="889" y="284"/>
                      </a:lnTo>
                      <a:lnTo>
                        <a:pt x="880" y="263"/>
                      </a:lnTo>
                      <a:lnTo>
                        <a:pt x="870" y="243"/>
                      </a:lnTo>
                      <a:lnTo>
                        <a:pt x="858" y="224"/>
                      </a:lnTo>
                      <a:lnTo>
                        <a:pt x="846" y="205"/>
                      </a:lnTo>
                      <a:lnTo>
                        <a:pt x="834" y="187"/>
                      </a:lnTo>
                      <a:lnTo>
                        <a:pt x="819" y="169"/>
                      </a:lnTo>
                      <a:lnTo>
                        <a:pt x="805" y="153"/>
                      </a:lnTo>
                      <a:lnTo>
                        <a:pt x="789" y="136"/>
                      </a:lnTo>
                      <a:lnTo>
                        <a:pt x="774" y="121"/>
                      </a:lnTo>
                      <a:lnTo>
                        <a:pt x="756" y="106"/>
                      </a:lnTo>
                      <a:lnTo>
                        <a:pt x="740" y="93"/>
                      </a:lnTo>
                      <a:lnTo>
                        <a:pt x="721" y="79"/>
                      </a:lnTo>
                      <a:lnTo>
                        <a:pt x="703" y="67"/>
                      </a:lnTo>
                      <a:lnTo>
                        <a:pt x="683" y="56"/>
                      </a:lnTo>
                      <a:lnTo>
                        <a:pt x="664" y="45"/>
                      </a:lnTo>
                      <a:lnTo>
                        <a:pt x="643" y="36"/>
                      </a:lnTo>
                      <a:lnTo>
                        <a:pt x="621" y="28"/>
                      </a:lnTo>
                      <a:lnTo>
                        <a:pt x="600" y="21"/>
                      </a:lnTo>
                      <a:lnTo>
                        <a:pt x="578" y="14"/>
                      </a:lnTo>
                      <a:lnTo>
                        <a:pt x="555" y="9"/>
                      </a:lnTo>
                      <a:lnTo>
                        <a:pt x="533" y="5"/>
                      </a:lnTo>
                      <a:lnTo>
                        <a:pt x="510" y="2"/>
                      </a:lnTo>
                      <a:lnTo>
                        <a:pt x="486" y="0"/>
                      </a:lnTo>
                      <a:lnTo>
                        <a:pt x="463" y="0"/>
                      </a:lnTo>
                      <a:lnTo>
                        <a:pt x="463" y="0"/>
                      </a:lnTo>
                      <a:lnTo>
                        <a:pt x="439" y="0"/>
                      </a:lnTo>
                      <a:lnTo>
                        <a:pt x="415" y="2"/>
                      </a:lnTo>
                      <a:lnTo>
                        <a:pt x="392" y="5"/>
                      </a:lnTo>
                      <a:lnTo>
                        <a:pt x="370" y="9"/>
                      </a:lnTo>
                      <a:lnTo>
                        <a:pt x="347" y="14"/>
                      </a:lnTo>
                      <a:lnTo>
                        <a:pt x="326" y="21"/>
                      </a:lnTo>
                      <a:lnTo>
                        <a:pt x="304" y="28"/>
                      </a:lnTo>
                      <a:lnTo>
                        <a:pt x="282" y="35"/>
                      </a:lnTo>
                      <a:lnTo>
                        <a:pt x="262" y="44"/>
                      </a:lnTo>
                      <a:lnTo>
                        <a:pt x="242" y="55"/>
                      </a:lnTo>
                      <a:lnTo>
                        <a:pt x="222" y="66"/>
                      </a:lnTo>
                      <a:lnTo>
                        <a:pt x="204" y="77"/>
                      </a:lnTo>
                      <a:lnTo>
                        <a:pt x="185" y="91"/>
                      </a:lnTo>
                      <a:lnTo>
                        <a:pt x="168" y="104"/>
                      </a:lnTo>
                      <a:lnTo>
                        <a:pt x="151" y="119"/>
                      </a:lnTo>
                      <a:lnTo>
                        <a:pt x="136" y="133"/>
                      </a:lnTo>
                      <a:lnTo>
                        <a:pt x="120" y="150"/>
                      </a:lnTo>
                      <a:lnTo>
                        <a:pt x="106" y="166"/>
                      </a:lnTo>
                      <a:lnTo>
                        <a:pt x="92" y="184"/>
                      </a:lnTo>
                      <a:lnTo>
                        <a:pt x="79" y="201"/>
                      </a:lnTo>
                      <a:lnTo>
                        <a:pt x="67" y="220"/>
                      </a:lnTo>
                      <a:lnTo>
                        <a:pt x="55" y="239"/>
                      </a:lnTo>
                      <a:lnTo>
                        <a:pt x="45" y="259"/>
                      </a:lnTo>
                      <a:lnTo>
                        <a:pt x="36" y="279"/>
                      </a:lnTo>
                      <a:lnTo>
                        <a:pt x="28" y="300"/>
                      </a:lnTo>
                      <a:lnTo>
                        <a:pt x="20" y="322"/>
                      </a:lnTo>
                      <a:lnTo>
                        <a:pt x="14" y="343"/>
                      </a:lnTo>
                      <a:lnTo>
                        <a:pt x="9" y="366"/>
                      </a:lnTo>
                      <a:lnTo>
                        <a:pt x="5" y="389"/>
                      </a:lnTo>
                      <a:lnTo>
                        <a:pt x="2" y="411"/>
                      </a:lnTo>
                      <a:lnTo>
                        <a:pt x="1" y="435"/>
                      </a:lnTo>
                      <a:lnTo>
                        <a:pt x="0" y="459"/>
                      </a:lnTo>
                      <a:lnTo>
                        <a:pt x="0" y="459"/>
                      </a:lnTo>
                      <a:lnTo>
                        <a:pt x="1" y="487"/>
                      </a:lnTo>
                      <a:lnTo>
                        <a:pt x="3" y="515"/>
                      </a:lnTo>
                      <a:lnTo>
                        <a:pt x="7" y="541"/>
                      </a:lnTo>
                      <a:lnTo>
                        <a:pt x="13" y="567"/>
                      </a:lnTo>
                      <a:lnTo>
                        <a:pt x="20" y="592"/>
                      </a:lnTo>
                      <a:lnTo>
                        <a:pt x="29" y="617"/>
                      </a:lnTo>
                      <a:lnTo>
                        <a:pt x="39" y="642"/>
                      </a:lnTo>
                      <a:lnTo>
                        <a:pt x="50" y="664"/>
                      </a:lnTo>
                      <a:lnTo>
                        <a:pt x="63" y="687"/>
                      </a:lnTo>
                      <a:lnTo>
                        <a:pt x="76" y="709"/>
                      </a:lnTo>
                      <a:lnTo>
                        <a:pt x="92" y="729"/>
                      </a:lnTo>
                      <a:lnTo>
                        <a:pt x="108" y="750"/>
                      </a:lnTo>
                      <a:lnTo>
                        <a:pt x="126" y="768"/>
                      </a:lnTo>
                      <a:lnTo>
                        <a:pt x="144" y="787"/>
                      </a:lnTo>
                      <a:lnTo>
                        <a:pt x="164" y="803"/>
                      </a:lnTo>
                      <a:lnTo>
                        <a:pt x="183" y="820"/>
                      </a:lnTo>
                      <a:lnTo>
                        <a:pt x="183" y="820"/>
                      </a:lnTo>
                      <a:lnTo>
                        <a:pt x="164" y="832"/>
                      </a:lnTo>
                      <a:lnTo>
                        <a:pt x="143" y="847"/>
                      </a:lnTo>
                      <a:lnTo>
                        <a:pt x="123" y="863"/>
                      </a:lnTo>
                      <a:lnTo>
                        <a:pt x="104" y="882"/>
                      </a:lnTo>
                      <a:lnTo>
                        <a:pt x="66" y="919"/>
                      </a:lnTo>
                      <a:lnTo>
                        <a:pt x="29" y="956"/>
                      </a:lnTo>
                      <a:lnTo>
                        <a:pt x="29" y="956"/>
                      </a:lnTo>
                      <a:lnTo>
                        <a:pt x="53" y="1006"/>
                      </a:lnTo>
                      <a:lnTo>
                        <a:pt x="78" y="1057"/>
                      </a:lnTo>
                      <a:lnTo>
                        <a:pt x="101" y="1111"/>
                      </a:lnTo>
                      <a:lnTo>
                        <a:pt x="121" y="1167"/>
                      </a:lnTo>
                      <a:lnTo>
                        <a:pt x="141" y="1223"/>
                      </a:lnTo>
                      <a:lnTo>
                        <a:pt x="160" y="1280"/>
                      </a:lnTo>
                      <a:lnTo>
                        <a:pt x="176" y="1339"/>
                      </a:lnTo>
                      <a:lnTo>
                        <a:pt x="192" y="1397"/>
                      </a:lnTo>
                      <a:lnTo>
                        <a:pt x="205" y="1455"/>
                      </a:lnTo>
                      <a:lnTo>
                        <a:pt x="216" y="1514"/>
                      </a:lnTo>
                      <a:lnTo>
                        <a:pt x="227" y="1572"/>
                      </a:lnTo>
                      <a:lnTo>
                        <a:pt x="235" y="1630"/>
                      </a:lnTo>
                      <a:lnTo>
                        <a:pt x="241" y="1686"/>
                      </a:lnTo>
                      <a:lnTo>
                        <a:pt x="246" y="1742"/>
                      </a:lnTo>
                      <a:lnTo>
                        <a:pt x="248" y="1796"/>
                      </a:lnTo>
                      <a:lnTo>
                        <a:pt x="249" y="1847"/>
                      </a:lnTo>
                      <a:lnTo>
                        <a:pt x="1240" y="1847"/>
                      </a:lnTo>
                      <a:lnTo>
                        <a:pt x="1240" y="1847"/>
                      </a:lnTo>
                      <a:lnTo>
                        <a:pt x="1240" y="1806"/>
                      </a:lnTo>
                      <a:lnTo>
                        <a:pt x="1238" y="1765"/>
                      </a:lnTo>
                      <a:lnTo>
                        <a:pt x="1235" y="1723"/>
                      </a:lnTo>
                      <a:lnTo>
                        <a:pt x="1230" y="1683"/>
                      </a:lnTo>
                      <a:lnTo>
                        <a:pt x="1225" y="1642"/>
                      </a:lnTo>
                      <a:lnTo>
                        <a:pt x="1219" y="1603"/>
                      </a:lnTo>
                      <a:lnTo>
                        <a:pt x="1212" y="1563"/>
                      </a:lnTo>
                      <a:lnTo>
                        <a:pt x="1203" y="1524"/>
                      </a:lnTo>
                      <a:lnTo>
                        <a:pt x="1193" y="1485"/>
                      </a:lnTo>
                      <a:lnTo>
                        <a:pt x="1183" y="1448"/>
                      </a:lnTo>
                      <a:lnTo>
                        <a:pt x="1172" y="1411"/>
                      </a:lnTo>
                      <a:lnTo>
                        <a:pt x="1159" y="1374"/>
                      </a:lnTo>
                      <a:lnTo>
                        <a:pt x="1146" y="1338"/>
                      </a:lnTo>
                      <a:lnTo>
                        <a:pt x="1132" y="1303"/>
                      </a:lnTo>
                      <a:lnTo>
                        <a:pt x="1116" y="1269"/>
                      </a:lnTo>
                      <a:lnTo>
                        <a:pt x="1100" y="1235"/>
                      </a:lnTo>
                      <a:lnTo>
                        <a:pt x="1083" y="1203"/>
                      </a:lnTo>
                      <a:lnTo>
                        <a:pt x="1066" y="1171"/>
                      </a:lnTo>
                      <a:lnTo>
                        <a:pt x="1047" y="1140"/>
                      </a:lnTo>
                      <a:lnTo>
                        <a:pt x="1027" y="1110"/>
                      </a:lnTo>
                      <a:lnTo>
                        <a:pt x="1007" y="1081"/>
                      </a:lnTo>
                      <a:lnTo>
                        <a:pt x="986" y="1053"/>
                      </a:lnTo>
                      <a:lnTo>
                        <a:pt x="965" y="1026"/>
                      </a:lnTo>
                      <a:lnTo>
                        <a:pt x="942" y="1000"/>
                      </a:lnTo>
                      <a:lnTo>
                        <a:pt x="919" y="976"/>
                      </a:lnTo>
                      <a:lnTo>
                        <a:pt x="896" y="952"/>
                      </a:lnTo>
                      <a:lnTo>
                        <a:pt x="872" y="930"/>
                      </a:lnTo>
                      <a:lnTo>
                        <a:pt x="846" y="910"/>
                      </a:lnTo>
                      <a:lnTo>
                        <a:pt x="821" y="890"/>
                      </a:lnTo>
                      <a:lnTo>
                        <a:pt x="794" y="872"/>
                      </a:lnTo>
                      <a:lnTo>
                        <a:pt x="769" y="855"/>
                      </a:lnTo>
                      <a:lnTo>
                        <a:pt x="741" y="840"/>
                      </a:lnTo>
                      <a:lnTo>
                        <a:pt x="741" y="840"/>
                      </a:lnTo>
                      <a:close/>
                    </a:path>
                  </a:pathLst>
                </a:custGeom>
                <a:solidFill>
                  <a:schemeClr val="bg1"/>
                </a:solidFill>
                <a:ln>
                  <a:noFill/>
                </a:ln>
                <a:effectLst>
                  <a:innerShdw blurRad="38100" dist="25400" dir="18900000">
                    <a:prstClr val="black">
                      <a:alpha val="50000"/>
                    </a:prstClr>
                  </a:innerShdw>
                </a:effectLst>
              </p:spPr>
              <p:txBody>
                <a:bodyPr vert="horz" wrap="square" lIns="121920" tIns="60960" rIns="121920" bIns="60960" numCol="1" anchor="t" anchorCtr="0" compatLnSpc="1"/>
                <a:lstStyle/>
                <a:p>
                  <a:pPr defTabSz="1218565" fontAlgn="base">
                    <a:spcBef>
                      <a:spcPct val="0"/>
                    </a:spcBef>
                    <a:spcAft>
                      <a:spcPct val="0"/>
                    </a:spcAft>
                    <a:defRPr/>
                  </a:pPr>
                  <a:r>
                    <a:rPr lang="en-US" altLang="zh-CN" sz="2400" kern="0" dirty="0">
                      <a:solidFill>
                        <a:prstClr val="black"/>
                      </a:solidFill>
                    </a:rPr>
                    <a:t> </a:t>
                  </a:r>
                  <a:endParaRPr lang="zh-CN" altLang="en-US" sz="2400" kern="0" dirty="0">
                    <a:solidFill>
                      <a:prstClr val="black"/>
                    </a:solidFill>
                  </a:endParaRPr>
                </a:p>
              </p:txBody>
            </p:sp>
            <p:sp>
              <p:nvSpPr>
                <p:cNvPr id="12" name="Freeform 434"/>
                <p:cNvSpPr/>
                <p:nvPr/>
              </p:nvSpPr>
              <p:spPr bwMode="auto">
                <a:xfrm>
                  <a:off x="5037990" y="2052147"/>
                  <a:ext cx="156529" cy="232267"/>
                </a:xfrm>
                <a:custGeom>
                  <a:avLst/>
                  <a:gdLst>
                    <a:gd name="T0" fmla="*/ 1077 w 1240"/>
                    <a:gd name="T1" fmla="*/ 799 h 1842"/>
                    <a:gd name="T2" fmla="*/ 1132 w 1240"/>
                    <a:gd name="T3" fmla="*/ 746 h 1842"/>
                    <a:gd name="T4" fmla="*/ 1177 w 1240"/>
                    <a:gd name="T5" fmla="*/ 685 h 1842"/>
                    <a:gd name="T6" fmla="*/ 1211 w 1240"/>
                    <a:gd name="T7" fmla="*/ 618 h 1842"/>
                    <a:gd name="T8" fmla="*/ 1233 w 1240"/>
                    <a:gd name="T9" fmla="*/ 544 h 1842"/>
                    <a:gd name="T10" fmla="*/ 1240 w 1240"/>
                    <a:gd name="T11" fmla="*/ 462 h 1842"/>
                    <a:gd name="T12" fmla="*/ 1238 w 1240"/>
                    <a:gd name="T13" fmla="*/ 415 h 1842"/>
                    <a:gd name="T14" fmla="*/ 1226 w 1240"/>
                    <a:gd name="T15" fmla="*/ 347 h 1842"/>
                    <a:gd name="T16" fmla="*/ 1204 w 1240"/>
                    <a:gd name="T17" fmla="*/ 282 h 1842"/>
                    <a:gd name="T18" fmla="*/ 1173 w 1240"/>
                    <a:gd name="T19" fmla="*/ 222 h 1842"/>
                    <a:gd name="T20" fmla="*/ 1135 w 1240"/>
                    <a:gd name="T21" fmla="*/ 168 h 1842"/>
                    <a:gd name="T22" fmla="*/ 1089 w 1240"/>
                    <a:gd name="T23" fmla="*/ 120 h 1842"/>
                    <a:gd name="T24" fmla="*/ 1036 w 1240"/>
                    <a:gd name="T25" fmla="*/ 79 h 1842"/>
                    <a:gd name="T26" fmla="*/ 978 w 1240"/>
                    <a:gd name="T27" fmla="*/ 45 h 1842"/>
                    <a:gd name="T28" fmla="*/ 916 w 1240"/>
                    <a:gd name="T29" fmla="*/ 21 h 1842"/>
                    <a:gd name="T30" fmla="*/ 849 w 1240"/>
                    <a:gd name="T31" fmla="*/ 5 h 1842"/>
                    <a:gd name="T32" fmla="*/ 777 w 1240"/>
                    <a:gd name="T33" fmla="*/ 0 h 1842"/>
                    <a:gd name="T34" fmla="*/ 730 w 1240"/>
                    <a:gd name="T35" fmla="*/ 2 h 1842"/>
                    <a:gd name="T36" fmla="*/ 662 w 1240"/>
                    <a:gd name="T37" fmla="*/ 15 h 1842"/>
                    <a:gd name="T38" fmla="*/ 598 w 1240"/>
                    <a:gd name="T39" fmla="*/ 36 h 1842"/>
                    <a:gd name="T40" fmla="*/ 538 w 1240"/>
                    <a:gd name="T41" fmla="*/ 67 h 1842"/>
                    <a:gd name="T42" fmla="*/ 484 w 1240"/>
                    <a:gd name="T43" fmla="*/ 106 h 1842"/>
                    <a:gd name="T44" fmla="*/ 435 w 1240"/>
                    <a:gd name="T45" fmla="*/ 152 h 1842"/>
                    <a:gd name="T46" fmla="*/ 394 w 1240"/>
                    <a:gd name="T47" fmla="*/ 204 h 1842"/>
                    <a:gd name="T48" fmla="*/ 361 w 1240"/>
                    <a:gd name="T49" fmla="*/ 263 h 1842"/>
                    <a:gd name="T50" fmla="*/ 336 w 1240"/>
                    <a:gd name="T51" fmla="*/ 326 h 1842"/>
                    <a:gd name="T52" fmla="*/ 321 w 1240"/>
                    <a:gd name="T53" fmla="*/ 393 h 1842"/>
                    <a:gd name="T54" fmla="*/ 315 w 1240"/>
                    <a:gd name="T55" fmla="*/ 464 h 1842"/>
                    <a:gd name="T56" fmla="*/ 319 w 1240"/>
                    <a:gd name="T57" fmla="*/ 520 h 1842"/>
                    <a:gd name="T58" fmla="*/ 335 w 1240"/>
                    <a:gd name="T59" fmla="*/ 600 h 1842"/>
                    <a:gd name="T60" fmla="*/ 365 w 1240"/>
                    <a:gd name="T61" fmla="*/ 675 h 1842"/>
                    <a:gd name="T62" fmla="*/ 406 w 1240"/>
                    <a:gd name="T63" fmla="*/ 743 h 1842"/>
                    <a:gd name="T64" fmla="*/ 459 w 1240"/>
                    <a:gd name="T65" fmla="*/ 802 h 1842"/>
                    <a:gd name="T66" fmla="*/ 499 w 1240"/>
                    <a:gd name="T67" fmla="*/ 836 h 1842"/>
                    <a:gd name="T68" fmla="*/ 420 w 1240"/>
                    <a:gd name="T69" fmla="*/ 886 h 1842"/>
                    <a:gd name="T70" fmla="*/ 345 w 1240"/>
                    <a:gd name="T71" fmla="*/ 948 h 1842"/>
                    <a:gd name="T72" fmla="*/ 275 w 1240"/>
                    <a:gd name="T73" fmla="*/ 1021 h 1842"/>
                    <a:gd name="T74" fmla="*/ 214 w 1240"/>
                    <a:gd name="T75" fmla="*/ 1105 h 1842"/>
                    <a:gd name="T76" fmla="*/ 157 w 1240"/>
                    <a:gd name="T77" fmla="*/ 1198 h 1842"/>
                    <a:gd name="T78" fmla="*/ 110 w 1240"/>
                    <a:gd name="T79" fmla="*/ 1299 h 1842"/>
                    <a:gd name="T80" fmla="*/ 69 w 1240"/>
                    <a:gd name="T81" fmla="*/ 1406 h 1842"/>
                    <a:gd name="T82" fmla="*/ 37 w 1240"/>
                    <a:gd name="T83" fmla="*/ 1519 h 1842"/>
                    <a:gd name="T84" fmla="*/ 16 w 1240"/>
                    <a:gd name="T85" fmla="*/ 1638 h 1842"/>
                    <a:gd name="T86" fmla="*/ 3 w 1240"/>
                    <a:gd name="T87" fmla="*/ 1760 h 1842"/>
                    <a:gd name="T88" fmla="*/ 915 w 1240"/>
                    <a:gd name="T89" fmla="*/ 1842 h 1842"/>
                    <a:gd name="T90" fmla="*/ 919 w 1240"/>
                    <a:gd name="T91" fmla="*/ 1735 h 1842"/>
                    <a:gd name="T92" fmla="*/ 940 w 1240"/>
                    <a:gd name="T93" fmla="*/ 1559 h 1842"/>
                    <a:gd name="T94" fmla="*/ 979 w 1240"/>
                    <a:gd name="T95" fmla="*/ 1372 h 1842"/>
                    <a:gd name="T96" fmla="*/ 1035 w 1240"/>
                    <a:gd name="T97" fmla="*/ 1186 h 1842"/>
                    <a:gd name="T98" fmla="*/ 1106 w 1240"/>
                    <a:gd name="T99" fmla="*/ 1011 h 1842"/>
                    <a:gd name="T100" fmla="*/ 1161 w 1240"/>
                    <a:gd name="T101" fmla="*/ 906 h 1842"/>
                    <a:gd name="T102" fmla="*/ 1136 w 1240"/>
                    <a:gd name="T103" fmla="*/ 883 h 1842"/>
                    <a:gd name="T104" fmla="*/ 1084 w 1240"/>
                    <a:gd name="T105" fmla="*/ 834 h 1842"/>
                    <a:gd name="T106" fmla="*/ 1057 w 1240"/>
                    <a:gd name="T107" fmla="*/ 816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0" h="1842">
                      <a:moveTo>
                        <a:pt x="1057" y="816"/>
                      </a:moveTo>
                      <a:lnTo>
                        <a:pt x="1057" y="816"/>
                      </a:lnTo>
                      <a:lnTo>
                        <a:pt x="1077" y="799"/>
                      </a:lnTo>
                      <a:lnTo>
                        <a:pt x="1097" y="782"/>
                      </a:lnTo>
                      <a:lnTo>
                        <a:pt x="1116" y="764"/>
                      </a:lnTo>
                      <a:lnTo>
                        <a:pt x="1132" y="746"/>
                      </a:lnTo>
                      <a:lnTo>
                        <a:pt x="1149" y="726"/>
                      </a:lnTo>
                      <a:lnTo>
                        <a:pt x="1164" y="707"/>
                      </a:lnTo>
                      <a:lnTo>
                        <a:pt x="1177" y="685"/>
                      </a:lnTo>
                      <a:lnTo>
                        <a:pt x="1191" y="663"/>
                      </a:lnTo>
                      <a:lnTo>
                        <a:pt x="1202" y="641"/>
                      </a:lnTo>
                      <a:lnTo>
                        <a:pt x="1211" y="618"/>
                      </a:lnTo>
                      <a:lnTo>
                        <a:pt x="1221" y="594"/>
                      </a:lnTo>
                      <a:lnTo>
                        <a:pt x="1227" y="569"/>
                      </a:lnTo>
                      <a:lnTo>
                        <a:pt x="1233" y="544"/>
                      </a:lnTo>
                      <a:lnTo>
                        <a:pt x="1237" y="517"/>
                      </a:lnTo>
                      <a:lnTo>
                        <a:pt x="1239" y="490"/>
                      </a:lnTo>
                      <a:lnTo>
                        <a:pt x="1240" y="462"/>
                      </a:lnTo>
                      <a:lnTo>
                        <a:pt x="1240" y="462"/>
                      </a:lnTo>
                      <a:lnTo>
                        <a:pt x="1240" y="438"/>
                      </a:lnTo>
                      <a:lnTo>
                        <a:pt x="1238" y="415"/>
                      </a:lnTo>
                      <a:lnTo>
                        <a:pt x="1235" y="392"/>
                      </a:lnTo>
                      <a:lnTo>
                        <a:pt x="1231" y="368"/>
                      </a:lnTo>
                      <a:lnTo>
                        <a:pt x="1226" y="347"/>
                      </a:lnTo>
                      <a:lnTo>
                        <a:pt x="1220" y="324"/>
                      </a:lnTo>
                      <a:lnTo>
                        <a:pt x="1212" y="303"/>
                      </a:lnTo>
                      <a:lnTo>
                        <a:pt x="1204" y="282"/>
                      </a:lnTo>
                      <a:lnTo>
                        <a:pt x="1195" y="261"/>
                      </a:lnTo>
                      <a:lnTo>
                        <a:pt x="1185" y="241"/>
                      </a:lnTo>
                      <a:lnTo>
                        <a:pt x="1173" y="222"/>
                      </a:lnTo>
                      <a:lnTo>
                        <a:pt x="1161" y="203"/>
                      </a:lnTo>
                      <a:lnTo>
                        <a:pt x="1149" y="186"/>
                      </a:lnTo>
                      <a:lnTo>
                        <a:pt x="1135" y="168"/>
                      </a:lnTo>
                      <a:lnTo>
                        <a:pt x="1121" y="151"/>
                      </a:lnTo>
                      <a:lnTo>
                        <a:pt x="1105" y="135"/>
                      </a:lnTo>
                      <a:lnTo>
                        <a:pt x="1089" y="120"/>
                      </a:lnTo>
                      <a:lnTo>
                        <a:pt x="1072" y="105"/>
                      </a:lnTo>
                      <a:lnTo>
                        <a:pt x="1055" y="92"/>
                      </a:lnTo>
                      <a:lnTo>
                        <a:pt x="1036" y="79"/>
                      </a:lnTo>
                      <a:lnTo>
                        <a:pt x="1018" y="66"/>
                      </a:lnTo>
                      <a:lnTo>
                        <a:pt x="998" y="56"/>
                      </a:lnTo>
                      <a:lnTo>
                        <a:pt x="978" y="45"/>
                      </a:lnTo>
                      <a:lnTo>
                        <a:pt x="958" y="36"/>
                      </a:lnTo>
                      <a:lnTo>
                        <a:pt x="937" y="28"/>
                      </a:lnTo>
                      <a:lnTo>
                        <a:pt x="916" y="21"/>
                      </a:lnTo>
                      <a:lnTo>
                        <a:pt x="894" y="15"/>
                      </a:lnTo>
                      <a:lnTo>
                        <a:pt x="871" y="9"/>
                      </a:lnTo>
                      <a:lnTo>
                        <a:pt x="849" y="5"/>
                      </a:lnTo>
                      <a:lnTo>
                        <a:pt x="825" y="2"/>
                      </a:lnTo>
                      <a:lnTo>
                        <a:pt x="801" y="0"/>
                      </a:lnTo>
                      <a:lnTo>
                        <a:pt x="777" y="0"/>
                      </a:lnTo>
                      <a:lnTo>
                        <a:pt x="777" y="0"/>
                      </a:lnTo>
                      <a:lnTo>
                        <a:pt x="754" y="0"/>
                      </a:lnTo>
                      <a:lnTo>
                        <a:pt x="730" y="2"/>
                      </a:lnTo>
                      <a:lnTo>
                        <a:pt x="707" y="5"/>
                      </a:lnTo>
                      <a:lnTo>
                        <a:pt x="685" y="9"/>
                      </a:lnTo>
                      <a:lnTo>
                        <a:pt x="662" y="15"/>
                      </a:lnTo>
                      <a:lnTo>
                        <a:pt x="640" y="21"/>
                      </a:lnTo>
                      <a:lnTo>
                        <a:pt x="619" y="28"/>
                      </a:lnTo>
                      <a:lnTo>
                        <a:pt x="598" y="36"/>
                      </a:lnTo>
                      <a:lnTo>
                        <a:pt x="577" y="45"/>
                      </a:lnTo>
                      <a:lnTo>
                        <a:pt x="557" y="56"/>
                      </a:lnTo>
                      <a:lnTo>
                        <a:pt x="538" y="67"/>
                      </a:lnTo>
                      <a:lnTo>
                        <a:pt x="519" y="80"/>
                      </a:lnTo>
                      <a:lnTo>
                        <a:pt x="501" y="92"/>
                      </a:lnTo>
                      <a:lnTo>
                        <a:pt x="484" y="106"/>
                      </a:lnTo>
                      <a:lnTo>
                        <a:pt x="466" y="121"/>
                      </a:lnTo>
                      <a:lnTo>
                        <a:pt x="451" y="136"/>
                      </a:lnTo>
                      <a:lnTo>
                        <a:pt x="435" y="152"/>
                      </a:lnTo>
                      <a:lnTo>
                        <a:pt x="421" y="169"/>
                      </a:lnTo>
                      <a:lnTo>
                        <a:pt x="407" y="187"/>
                      </a:lnTo>
                      <a:lnTo>
                        <a:pt x="394" y="204"/>
                      </a:lnTo>
                      <a:lnTo>
                        <a:pt x="382" y="224"/>
                      </a:lnTo>
                      <a:lnTo>
                        <a:pt x="371" y="244"/>
                      </a:lnTo>
                      <a:lnTo>
                        <a:pt x="361" y="263"/>
                      </a:lnTo>
                      <a:lnTo>
                        <a:pt x="352" y="284"/>
                      </a:lnTo>
                      <a:lnTo>
                        <a:pt x="344" y="304"/>
                      </a:lnTo>
                      <a:lnTo>
                        <a:pt x="336" y="326"/>
                      </a:lnTo>
                      <a:lnTo>
                        <a:pt x="330" y="349"/>
                      </a:lnTo>
                      <a:lnTo>
                        <a:pt x="325" y="370"/>
                      </a:lnTo>
                      <a:lnTo>
                        <a:pt x="321" y="393"/>
                      </a:lnTo>
                      <a:lnTo>
                        <a:pt x="318" y="417"/>
                      </a:lnTo>
                      <a:lnTo>
                        <a:pt x="316" y="441"/>
                      </a:lnTo>
                      <a:lnTo>
                        <a:pt x="315" y="464"/>
                      </a:lnTo>
                      <a:lnTo>
                        <a:pt x="315" y="464"/>
                      </a:lnTo>
                      <a:lnTo>
                        <a:pt x="316" y="492"/>
                      </a:lnTo>
                      <a:lnTo>
                        <a:pt x="319" y="520"/>
                      </a:lnTo>
                      <a:lnTo>
                        <a:pt x="323" y="547"/>
                      </a:lnTo>
                      <a:lnTo>
                        <a:pt x="328" y="574"/>
                      </a:lnTo>
                      <a:lnTo>
                        <a:pt x="335" y="600"/>
                      </a:lnTo>
                      <a:lnTo>
                        <a:pt x="344" y="625"/>
                      </a:lnTo>
                      <a:lnTo>
                        <a:pt x="354" y="651"/>
                      </a:lnTo>
                      <a:lnTo>
                        <a:pt x="365" y="675"/>
                      </a:lnTo>
                      <a:lnTo>
                        <a:pt x="378" y="698"/>
                      </a:lnTo>
                      <a:lnTo>
                        <a:pt x="392" y="721"/>
                      </a:lnTo>
                      <a:lnTo>
                        <a:pt x="406" y="743"/>
                      </a:lnTo>
                      <a:lnTo>
                        <a:pt x="423" y="763"/>
                      </a:lnTo>
                      <a:lnTo>
                        <a:pt x="440" y="783"/>
                      </a:lnTo>
                      <a:lnTo>
                        <a:pt x="459" y="802"/>
                      </a:lnTo>
                      <a:lnTo>
                        <a:pt x="479" y="819"/>
                      </a:lnTo>
                      <a:lnTo>
                        <a:pt x="499" y="836"/>
                      </a:lnTo>
                      <a:lnTo>
                        <a:pt x="499" y="836"/>
                      </a:lnTo>
                      <a:lnTo>
                        <a:pt x="472" y="851"/>
                      </a:lnTo>
                      <a:lnTo>
                        <a:pt x="446" y="868"/>
                      </a:lnTo>
                      <a:lnTo>
                        <a:pt x="420" y="886"/>
                      </a:lnTo>
                      <a:lnTo>
                        <a:pt x="394" y="905"/>
                      </a:lnTo>
                      <a:lnTo>
                        <a:pt x="369" y="926"/>
                      </a:lnTo>
                      <a:lnTo>
                        <a:pt x="345" y="948"/>
                      </a:lnTo>
                      <a:lnTo>
                        <a:pt x="321" y="972"/>
                      </a:lnTo>
                      <a:lnTo>
                        <a:pt x="298" y="995"/>
                      </a:lnTo>
                      <a:lnTo>
                        <a:pt x="275" y="1021"/>
                      </a:lnTo>
                      <a:lnTo>
                        <a:pt x="254" y="1048"/>
                      </a:lnTo>
                      <a:lnTo>
                        <a:pt x="233" y="1076"/>
                      </a:lnTo>
                      <a:lnTo>
                        <a:pt x="214" y="1105"/>
                      </a:lnTo>
                      <a:lnTo>
                        <a:pt x="194" y="1135"/>
                      </a:lnTo>
                      <a:lnTo>
                        <a:pt x="175" y="1166"/>
                      </a:lnTo>
                      <a:lnTo>
                        <a:pt x="157" y="1198"/>
                      </a:lnTo>
                      <a:lnTo>
                        <a:pt x="140" y="1231"/>
                      </a:lnTo>
                      <a:lnTo>
                        <a:pt x="124" y="1264"/>
                      </a:lnTo>
                      <a:lnTo>
                        <a:pt x="110" y="1299"/>
                      </a:lnTo>
                      <a:lnTo>
                        <a:pt x="95" y="1334"/>
                      </a:lnTo>
                      <a:lnTo>
                        <a:pt x="82" y="1369"/>
                      </a:lnTo>
                      <a:lnTo>
                        <a:pt x="69" y="1406"/>
                      </a:lnTo>
                      <a:lnTo>
                        <a:pt x="57" y="1443"/>
                      </a:lnTo>
                      <a:lnTo>
                        <a:pt x="47" y="1481"/>
                      </a:lnTo>
                      <a:lnTo>
                        <a:pt x="37" y="1519"/>
                      </a:lnTo>
                      <a:lnTo>
                        <a:pt x="29" y="1559"/>
                      </a:lnTo>
                      <a:lnTo>
                        <a:pt x="22" y="1598"/>
                      </a:lnTo>
                      <a:lnTo>
                        <a:pt x="16" y="1638"/>
                      </a:lnTo>
                      <a:lnTo>
                        <a:pt x="10" y="1678"/>
                      </a:lnTo>
                      <a:lnTo>
                        <a:pt x="5" y="1718"/>
                      </a:lnTo>
                      <a:lnTo>
                        <a:pt x="3" y="1760"/>
                      </a:lnTo>
                      <a:lnTo>
                        <a:pt x="1" y="1801"/>
                      </a:lnTo>
                      <a:lnTo>
                        <a:pt x="0" y="1842"/>
                      </a:lnTo>
                      <a:lnTo>
                        <a:pt x="915" y="1842"/>
                      </a:lnTo>
                      <a:lnTo>
                        <a:pt x="915" y="1842"/>
                      </a:lnTo>
                      <a:lnTo>
                        <a:pt x="916" y="1790"/>
                      </a:lnTo>
                      <a:lnTo>
                        <a:pt x="919" y="1735"/>
                      </a:lnTo>
                      <a:lnTo>
                        <a:pt x="924" y="1678"/>
                      </a:lnTo>
                      <a:lnTo>
                        <a:pt x="931" y="1618"/>
                      </a:lnTo>
                      <a:lnTo>
                        <a:pt x="940" y="1559"/>
                      </a:lnTo>
                      <a:lnTo>
                        <a:pt x="952" y="1497"/>
                      </a:lnTo>
                      <a:lnTo>
                        <a:pt x="965" y="1435"/>
                      </a:lnTo>
                      <a:lnTo>
                        <a:pt x="979" y="1372"/>
                      </a:lnTo>
                      <a:lnTo>
                        <a:pt x="997" y="1310"/>
                      </a:lnTo>
                      <a:lnTo>
                        <a:pt x="1016" y="1248"/>
                      </a:lnTo>
                      <a:lnTo>
                        <a:pt x="1035" y="1186"/>
                      </a:lnTo>
                      <a:lnTo>
                        <a:pt x="1058" y="1126"/>
                      </a:lnTo>
                      <a:lnTo>
                        <a:pt x="1082" y="1068"/>
                      </a:lnTo>
                      <a:lnTo>
                        <a:pt x="1106" y="1011"/>
                      </a:lnTo>
                      <a:lnTo>
                        <a:pt x="1133" y="957"/>
                      </a:lnTo>
                      <a:lnTo>
                        <a:pt x="1146" y="930"/>
                      </a:lnTo>
                      <a:lnTo>
                        <a:pt x="1161" y="906"/>
                      </a:lnTo>
                      <a:lnTo>
                        <a:pt x="1161" y="906"/>
                      </a:lnTo>
                      <a:lnTo>
                        <a:pt x="1149" y="894"/>
                      </a:lnTo>
                      <a:lnTo>
                        <a:pt x="1136" y="883"/>
                      </a:lnTo>
                      <a:lnTo>
                        <a:pt x="1110" y="857"/>
                      </a:lnTo>
                      <a:lnTo>
                        <a:pt x="1097" y="845"/>
                      </a:lnTo>
                      <a:lnTo>
                        <a:pt x="1084" y="834"/>
                      </a:lnTo>
                      <a:lnTo>
                        <a:pt x="1070" y="824"/>
                      </a:lnTo>
                      <a:lnTo>
                        <a:pt x="1057" y="816"/>
                      </a:lnTo>
                      <a:lnTo>
                        <a:pt x="1057" y="816"/>
                      </a:lnTo>
                      <a:close/>
                    </a:path>
                  </a:pathLst>
                </a:custGeom>
                <a:solidFill>
                  <a:schemeClr val="bg1"/>
                </a:solidFill>
                <a:ln>
                  <a:noFill/>
                </a:ln>
                <a:effectLst>
                  <a:innerShdw blurRad="38100" dist="25400" dir="18900000">
                    <a:prstClr val="black">
                      <a:alpha val="50000"/>
                    </a:prstClr>
                  </a:innerShdw>
                </a:effec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sp>
              <p:nvSpPr>
                <p:cNvPr id="13" name="Freeform 435"/>
                <p:cNvSpPr/>
                <p:nvPr/>
              </p:nvSpPr>
              <p:spPr bwMode="auto">
                <a:xfrm>
                  <a:off x="5171166" y="1963784"/>
                  <a:ext cx="275820" cy="320630"/>
                </a:xfrm>
                <a:custGeom>
                  <a:avLst/>
                  <a:gdLst>
                    <a:gd name="T0" fmla="*/ 1515 w 2188"/>
                    <a:gd name="T1" fmla="*/ 1131 h 2543"/>
                    <a:gd name="T2" fmla="*/ 1593 w 2188"/>
                    <a:gd name="T3" fmla="*/ 1055 h 2543"/>
                    <a:gd name="T4" fmla="*/ 1657 w 2188"/>
                    <a:gd name="T5" fmla="*/ 969 h 2543"/>
                    <a:gd name="T6" fmla="*/ 1705 w 2188"/>
                    <a:gd name="T7" fmla="*/ 874 h 2543"/>
                    <a:gd name="T8" fmla="*/ 1734 w 2188"/>
                    <a:gd name="T9" fmla="*/ 769 h 2543"/>
                    <a:gd name="T10" fmla="*/ 1745 w 2188"/>
                    <a:gd name="T11" fmla="*/ 655 h 2543"/>
                    <a:gd name="T12" fmla="*/ 1742 w 2188"/>
                    <a:gd name="T13" fmla="*/ 588 h 2543"/>
                    <a:gd name="T14" fmla="*/ 1724 w 2188"/>
                    <a:gd name="T15" fmla="*/ 492 h 2543"/>
                    <a:gd name="T16" fmla="*/ 1694 w 2188"/>
                    <a:gd name="T17" fmla="*/ 400 h 2543"/>
                    <a:gd name="T18" fmla="*/ 1651 w 2188"/>
                    <a:gd name="T19" fmla="*/ 315 h 2543"/>
                    <a:gd name="T20" fmla="*/ 1596 w 2188"/>
                    <a:gd name="T21" fmla="*/ 239 h 2543"/>
                    <a:gd name="T22" fmla="*/ 1531 w 2188"/>
                    <a:gd name="T23" fmla="*/ 171 h 2543"/>
                    <a:gd name="T24" fmla="*/ 1458 w 2188"/>
                    <a:gd name="T25" fmla="*/ 112 h 2543"/>
                    <a:gd name="T26" fmla="*/ 1376 w 2188"/>
                    <a:gd name="T27" fmla="*/ 65 h 2543"/>
                    <a:gd name="T28" fmla="*/ 1287 w 2188"/>
                    <a:gd name="T29" fmla="*/ 30 h 2543"/>
                    <a:gd name="T30" fmla="*/ 1193 w 2188"/>
                    <a:gd name="T31" fmla="*/ 8 h 2543"/>
                    <a:gd name="T32" fmla="*/ 1093 w 2188"/>
                    <a:gd name="T33" fmla="*/ 0 h 2543"/>
                    <a:gd name="T34" fmla="*/ 1027 w 2188"/>
                    <a:gd name="T35" fmla="*/ 4 h 2543"/>
                    <a:gd name="T36" fmla="*/ 932 w 2188"/>
                    <a:gd name="T37" fmla="*/ 20 h 2543"/>
                    <a:gd name="T38" fmla="*/ 841 w 2188"/>
                    <a:gd name="T39" fmla="*/ 50 h 2543"/>
                    <a:gd name="T40" fmla="*/ 756 w 2188"/>
                    <a:gd name="T41" fmla="*/ 93 h 2543"/>
                    <a:gd name="T42" fmla="*/ 680 w 2188"/>
                    <a:gd name="T43" fmla="*/ 147 h 2543"/>
                    <a:gd name="T44" fmla="*/ 612 w 2188"/>
                    <a:gd name="T45" fmla="*/ 211 h 2543"/>
                    <a:gd name="T46" fmla="*/ 554 w 2188"/>
                    <a:gd name="T47" fmla="*/ 283 h 2543"/>
                    <a:gd name="T48" fmla="*/ 507 w 2188"/>
                    <a:gd name="T49" fmla="*/ 365 h 2543"/>
                    <a:gd name="T50" fmla="*/ 472 w 2188"/>
                    <a:gd name="T51" fmla="*/ 454 h 2543"/>
                    <a:gd name="T52" fmla="*/ 450 w 2188"/>
                    <a:gd name="T53" fmla="*/ 547 h 2543"/>
                    <a:gd name="T54" fmla="*/ 443 w 2188"/>
                    <a:gd name="T55" fmla="*/ 646 h 2543"/>
                    <a:gd name="T56" fmla="*/ 447 w 2188"/>
                    <a:gd name="T57" fmla="*/ 725 h 2543"/>
                    <a:gd name="T58" fmla="*/ 471 w 2188"/>
                    <a:gd name="T59" fmla="*/ 834 h 2543"/>
                    <a:gd name="T60" fmla="*/ 513 w 2188"/>
                    <a:gd name="T61" fmla="*/ 935 h 2543"/>
                    <a:gd name="T62" fmla="*/ 572 w 2188"/>
                    <a:gd name="T63" fmla="*/ 1027 h 2543"/>
                    <a:gd name="T64" fmla="*/ 645 w 2188"/>
                    <a:gd name="T65" fmla="*/ 1107 h 2543"/>
                    <a:gd name="T66" fmla="*/ 702 w 2188"/>
                    <a:gd name="T67" fmla="*/ 1155 h 2543"/>
                    <a:gd name="T68" fmla="*/ 589 w 2188"/>
                    <a:gd name="T69" fmla="*/ 1226 h 2543"/>
                    <a:gd name="T70" fmla="*/ 484 w 2188"/>
                    <a:gd name="T71" fmla="*/ 1316 h 2543"/>
                    <a:gd name="T72" fmla="*/ 387 w 2188"/>
                    <a:gd name="T73" fmla="*/ 1421 h 2543"/>
                    <a:gd name="T74" fmla="*/ 299 w 2188"/>
                    <a:gd name="T75" fmla="*/ 1542 h 2543"/>
                    <a:gd name="T76" fmla="*/ 220 w 2188"/>
                    <a:gd name="T77" fmla="*/ 1673 h 2543"/>
                    <a:gd name="T78" fmla="*/ 152 w 2188"/>
                    <a:gd name="T79" fmla="*/ 1815 h 2543"/>
                    <a:gd name="T80" fmla="*/ 96 w 2188"/>
                    <a:gd name="T81" fmla="*/ 1964 h 2543"/>
                    <a:gd name="T82" fmla="*/ 51 w 2188"/>
                    <a:gd name="T83" fmla="*/ 2119 h 2543"/>
                    <a:gd name="T84" fmla="*/ 20 w 2188"/>
                    <a:gd name="T85" fmla="*/ 2277 h 2543"/>
                    <a:gd name="T86" fmla="*/ 3 w 2188"/>
                    <a:gd name="T87" fmla="*/ 2437 h 2543"/>
                    <a:gd name="T88" fmla="*/ 2188 w 2188"/>
                    <a:gd name="T89" fmla="*/ 2543 h 2543"/>
                    <a:gd name="T90" fmla="*/ 2185 w 2188"/>
                    <a:gd name="T91" fmla="*/ 2437 h 2543"/>
                    <a:gd name="T92" fmla="*/ 2167 w 2188"/>
                    <a:gd name="T93" fmla="*/ 2277 h 2543"/>
                    <a:gd name="T94" fmla="*/ 2135 w 2188"/>
                    <a:gd name="T95" fmla="*/ 2118 h 2543"/>
                    <a:gd name="T96" fmla="*/ 2091 w 2188"/>
                    <a:gd name="T97" fmla="*/ 1964 h 2543"/>
                    <a:gd name="T98" fmla="*/ 2034 w 2188"/>
                    <a:gd name="T99" fmla="*/ 1814 h 2543"/>
                    <a:gd name="T100" fmla="*/ 1967 w 2188"/>
                    <a:gd name="T101" fmla="*/ 1673 h 2543"/>
                    <a:gd name="T102" fmla="*/ 1888 w 2188"/>
                    <a:gd name="T103" fmla="*/ 1541 h 2543"/>
                    <a:gd name="T104" fmla="*/ 1800 w 2188"/>
                    <a:gd name="T105" fmla="*/ 1421 h 2543"/>
                    <a:gd name="T106" fmla="*/ 1704 w 2188"/>
                    <a:gd name="T107" fmla="*/ 1315 h 2543"/>
                    <a:gd name="T108" fmla="*/ 1598 w 2188"/>
                    <a:gd name="T109" fmla="*/ 1225 h 2543"/>
                    <a:gd name="T110" fmla="*/ 1486 w 2188"/>
                    <a:gd name="T111" fmla="*/ 115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88" h="2543">
                      <a:moveTo>
                        <a:pt x="1486" y="1154"/>
                      </a:moveTo>
                      <a:lnTo>
                        <a:pt x="1486" y="1154"/>
                      </a:lnTo>
                      <a:lnTo>
                        <a:pt x="1515" y="1131"/>
                      </a:lnTo>
                      <a:lnTo>
                        <a:pt x="1543" y="1106"/>
                      </a:lnTo>
                      <a:lnTo>
                        <a:pt x="1569" y="1082"/>
                      </a:lnTo>
                      <a:lnTo>
                        <a:pt x="1593" y="1055"/>
                      </a:lnTo>
                      <a:lnTo>
                        <a:pt x="1616" y="1028"/>
                      </a:lnTo>
                      <a:lnTo>
                        <a:pt x="1638" y="999"/>
                      </a:lnTo>
                      <a:lnTo>
                        <a:pt x="1657" y="969"/>
                      </a:lnTo>
                      <a:lnTo>
                        <a:pt x="1675" y="939"/>
                      </a:lnTo>
                      <a:lnTo>
                        <a:pt x="1690" y="907"/>
                      </a:lnTo>
                      <a:lnTo>
                        <a:pt x="1705" y="874"/>
                      </a:lnTo>
                      <a:lnTo>
                        <a:pt x="1717" y="840"/>
                      </a:lnTo>
                      <a:lnTo>
                        <a:pt x="1726" y="805"/>
                      </a:lnTo>
                      <a:lnTo>
                        <a:pt x="1734" y="769"/>
                      </a:lnTo>
                      <a:lnTo>
                        <a:pt x="1741" y="732"/>
                      </a:lnTo>
                      <a:lnTo>
                        <a:pt x="1744" y="694"/>
                      </a:lnTo>
                      <a:lnTo>
                        <a:pt x="1745" y="655"/>
                      </a:lnTo>
                      <a:lnTo>
                        <a:pt x="1745" y="655"/>
                      </a:lnTo>
                      <a:lnTo>
                        <a:pt x="1744" y="621"/>
                      </a:lnTo>
                      <a:lnTo>
                        <a:pt x="1742" y="588"/>
                      </a:lnTo>
                      <a:lnTo>
                        <a:pt x="1738" y="555"/>
                      </a:lnTo>
                      <a:lnTo>
                        <a:pt x="1731" y="523"/>
                      </a:lnTo>
                      <a:lnTo>
                        <a:pt x="1724" y="492"/>
                      </a:lnTo>
                      <a:lnTo>
                        <a:pt x="1716" y="461"/>
                      </a:lnTo>
                      <a:lnTo>
                        <a:pt x="1706" y="430"/>
                      </a:lnTo>
                      <a:lnTo>
                        <a:pt x="1694" y="400"/>
                      </a:lnTo>
                      <a:lnTo>
                        <a:pt x="1681" y="371"/>
                      </a:lnTo>
                      <a:lnTo>
                        <a:pt x="1666" y="343"/>
                      </a:lnTo>
                      <a:lnTo>
                        <a:pt x="1651" y="315"/>
                      </a:lnTo>
                      <a:lnTo>
                        <a:pt x="1633" y="290"/>
                      </a:lnTo>
                      <a:lnTo>
                        <a:pt x="1616" y="264"/>
                      </a:lnTo>
                      <a:lnTo>
                        <a:pt x="1596" y="239"/>
                      </a:lnTo>
                      <a:lnTo>
                        <a:pt x="1576" y="215"/>
                      </a:lnTo>
                      <a:lnTo>
                        <a:pt x="1554" y="193"/>
                      </a:lnTo>
                      <a:lnTo>
                        <a:pt x="1531" y="171"/>
                      </a:lnTo>
                      <a:lnTo>
                        <a:pt x="1508" y="150"/>
                      </a:lnTo>
                      <a:lnTo>
                        <a:pt x="1483" y="131"/>
                      </a:lnTo>
                      <a:lnTo>
                        <a:pt x="1458" y="112"/>
                      </a:lnTo>
                      <a:lnTo>
                        <a:pt x="1431" y="96"/>
                      </a:lnTo>
                      <a:lnTo>
                        <a:pt x="1405" y="79"/>
                      </a:lnTo>
                      <a:lnTo>
                        <a:pt x="1376" y="65"/>
                      </a:lnTo>
                      <a:lnTo>
                        <a:pt x="1347" y="51"/>
                      </a:lnTo>
                      <a:lnTo>
                        <a:pt x="1318" y="40"/>
                      </a:lnTo>
                      <a:lnTo>
                        <a:pt x="1287" y="30"/>
                      </a:lnTo>
                      <a:lnTo>
                        <a:pt x="1256" y="20"/>
                      </a:lnTo>
                      <a:lnTo>
                        <a:pt x="1225" y="13"/>
                      </a:lnTo>
                      <a:lnTo>
                        <a:pt x="1193" y="8"/>
                      </a:lnTo>
                      <a:lnTo>
                        <a:pt x="1160" y="4"/>
                      </a:lnTo>
                      <a:lnTo>
                        <a:pt x="1127" y="1"/>
                      </a:lnTo>
                      <a:lnTo>
                        <a:pt x="1093" y="0"/>
                      </a:lnTo>
                      <a:lnTo>
                        <a:pt x="1093" y="0"/>
                      </a:lnTo>
                      <a:lnTo>
                        <a:pt x="1060" y="1"/>
                      </a:lnTo>
                      <a:lnTo>
                        <a:pt x="1027" y="4"/>
                      </a:lnTo>
                      <a:lnTo>
                        <a:pt x="994" y="8"/>
                      </a:lnTo>
                      <a:lnTo>
                        <a:pt x="962" y="13"/>
                      </a:lnTo>
                      <a:lnTo>
                        <a:pt x="932" y="20"/>
                      </a:lnTo>
                      <a:lnTo>
                        <a:pt x="901" y="29"/>
                      </a:lnTo>
                      <a:lnTo>
                        <a:pt x="870" y="39"/>
                      </a:lnTo>
                      <a:lnTo>
                        <a:pt x="841" y="50"/>
                      </a:lnTo>
                      <a:lnTo>
                        <a:pt x="812" y="64"/>
                      </a:lnTo>
                      <a:lnTo>
                        <a:pt x="783" y="77"/>
                      </a:lnTo>
                      <a:lnTo>
                        <a:pt x="756" y="93"/>
                      </a:lnTo>
                      <a:lnTo>
                        <a:pt x="730" y="110"/>
                      </a:lnTo>
                      <a:lnTo>
                        <a:pt x="704" y="128"/>
                      </a:lnTo>
                      <a:lnTo>
                        <a:pt x="680" y="147"/>
                      </a:lnTo>
                      <a:lnTo>
                        <a:pt x="656" y="167"/>
                      </a:lnTo>
                      <a:lnTo>
                        <a:pt x="634" y="188"/>
                      </a:lnTo>
                      <a:lnTo>
                        <a:pt x="612" y="211"/>
                      </a:lnTo>
                      <a:lnTo>
                        <a:pt x="591" y="234"/>
                      </a:lnTo>
                      <a:lnTo>
                        <a:pt x="572" y="259"/>
                      </a:lnTo>
                      <a:lnTo>
                        <a:pt x="554" y="283"/>
                      </a:lnTo>
                      <a:lnTo>
                        <a:pt x="537" y="310"/>
                      </a:lnTo>
                      <a:lnTo>
                        <a:pt x="521" y="337"/>
                      </a:lnTo>
                      <a:lnTo>
                        <a:pt x="507" y="365"/>
                      </a:lnTo>
                      <a:lnTo>
                        <a:pt x="493" y="394"/>
                      </a:lnTo>
                      <a:lnTo>
                        <a:pt x="482" y="423"/>
                      </a:lnTo>
                      <a:lnTo>
                        <a:pt x="472" y="454"/>
                      </a:lnTo>
                      <a:lnTo>
                        <a:pt x="464" y="485"/>
                      </a:lnTo>
                      <a:lnTo>
                        <a:pt x="456" y="515"/>
                      </a:lnTo>
                      <a:lnTo>
                        <a:pt x="450" y="547"/>
                      </a:lnTo>
                      <a:lnTo>
                        <a:pt x="446" y="580"/>
                      </a:lnTo>
                      <a:lnTo>
                        <a:pt x="444" y="613"/>
                      </a:lnTo>
                      <a:lnTo>
                        <a:pt x="443" y="646"/>
                      </a:lnTo>
                      <a:lnTo>
                        <a:pt x="443" y="646"/>
                      </a:lnTo>
                      <a:lnTo>
                        <a:pt x="444" y="686"/>
                      </a:lnTo>
                      <a:lnTo>
                        <a:pt x="447" y="725"/>
                      </a:lnTo>
                      <a:lnTo>
                        <a:pt x="453" y="762"/>
                      </a:lnTo>
                      <a:lnTo>
                        <a:pt x="462" y="799"/>
                      </a:lnTo>
                      <a:lnTo>
                        <a:pt x="471" y="834"/>
                      </a:lnTo>
                      <a:lnTo>
                        <a:pt x="483" y="869"/>
                      </a:lnTo>
                      <a:lnTo>
                        <a:pt x="498" y="903"/>
                      </a:lnTo>
                      <a:lnTo>
                        <a:pt x="513" y="935"/>
                      </a:lnTo>
                      <a:lnTo>
                        <a:pt x="531" y="967"/>
                      </a:lnTo>
                      <a:lnTo>
                        <a:pt x="550" y="998"/>
                      </a:lnTo>
                      <a:lnTo>
                        <a:pt x="572" y="1027"/>
                      </a:lnTo>
                      <a:lnTo>
                        <a:pt x="594" y="1055"/>
                      </a:lnTo>
                      <a:lnTo>
                        <a:pt x="619" y="1082"/>
                      </a:lnTo>
                      <a:lnTo>
                        <a:pt x="645" y="1107"/>
                      </a:lnTo>
                      <a:lnTo>
                        <a:pt x="673" y="1132"/>
                      </a:lnTo>
                      <a:lnTo>
                        <a:pt x="702" y="1155"/>
                      </a:lnTo>
                      <a:lnTo>
                        <a:pt x="702" y="1155"/>
                      </a:lnTo>
                      <a:lnTo>
                        <a:pt x="664" y="1177"/>
                      </a:lnTo>
                      <a:lnTo>
                        <a:pt x="625" y="1200"/>
                      </a:lnTo>
                      <a:lnTo>
                        <a:pt x="589" y="1226"/>
                      </a:lnTo>
                      <a:lnTo>
                        <a:pt x="553" y="1254"/>
                      </a:lnTo>
                      <a:lnTo>
                        <a:pt x="518" y="1284"/>
                      </a:lnTo>
                      <a:lnTo>
                        <a:pt x="484" y="1316"/>
                      </a:lnTo>
                      <a:lnTo>
                        <a:pt x="451" y="1349"/>
                      </a:lnTo>
                      <a:lnTo>
                        <a:pt x="418" y="1385"/>
                      </a:lnTo>
                      <a:lnTo>
                        <a:pt x="387" y="1421"/>
                      </a:lnTo>
                      <a:lnTo>
                        <a:pt x="356" y="1460"/>
                      </a:lnTo>
                      <a:lnTo>
                        <a:pt x="328" y="1499"/>
                      </a:lnTo>
                      <a:lnTo>
                        <a:pt x="299" y="1542"/>
                      </a:lnTo>
                      <a:lnTo>
                        <a:pt x="272" y="1584"/>
                      </a:lnTo>
                      <a:lnTo>
                        <a:pt x="246" y="1628"/>
                      </a:lnTo>
                      <a:lnTo>
                        <a:pt x="220" y="1673"/>
                      </a:lnTo>
                      <a:lnTo>
                        <a:pt x="197" y="1719"/>
                      </a:lnTo>
                      <a:lnTo>
                        <a:pt x="174" y="1767"/>
                      </a:lnTo>
                      <a:lnTo>
                        <a:pt x="152" y="1815"/>
                      </a:lnTo>
                      <a:lnTo>
                        <a:pt x="133" y="1864"/>
                      </a:lnTo>
                      <a:lnTo>
                        <a:pt x="113" y="1913"/>
                      </a:lnTo>
                      <a:lnTo>
                        <a:pt x="96" y="1964"/>
                      </a:lnTo>
                      <a:lnTo>
                        <a:pt x="80" y="2015"/>
                      </a:lnTo>
                      <a:lnTo>
                        <a:pt x="65" y="2067"/>
                      </a:lnTo>
                      <a:lnTo>
                        <a:pt x="51" y="2119"/>
                      </a:lnTo>
                      <a:lnTo>
                        <a:pt x="40" y="2172"/>
                      </a:lnTo>
                      <a:lnTo>
                        <a:pt x="30" y="2225"/>
                      </a:lnTo>
                      <a:lnTo>
                        <a:pt x="20" y="2277"/>
                      </a:lnTo>
                      <a:lnTo>
                        <a:pt x="13" y="2331"/>
                      </a:lnTo>
                      <a:lnTo>
                        <a:pt x="7" y="2384"/>
                      </a:lnTo>
                      <a:lnTo>
                        <a:pt x="3" y="2437"/>
                      </a:lnTo>
                      <a:lnTo>
                        <a:pt x="1" y="2491"/>
                      </a:lnTo>
                      <a:lnTo>
                        <a:pt x="0" y="2543"/>
                      </a:lnTo>
                      <a:lnTo>
                        <a:pt x="2188" y="2543"/>
                      </a:lnTo>
                      <a:lnTo>
                        <a:pt x="2188" y="2543"/>
                      </a:lnTo>
                      <a:lnTo>
                        <a:pt x="2187" y="2491"/>
                      </a:lnTo>
                      <a:lnTo>
                        <a:pt x="2185" y="2437"/>
                      </a:lnTo>
                      <a:lnTo>
                        <a:pt x="2180" y="2384"/>
                      </a:lnTo>
                      <a:lnTo>
                        <a:pt x="2175" y="2331"/>
                      </a:lnTo>
                      <a:lnTo>
                        <a:pt x="2167" y="2277"/>
                      </a:lnTo>
                      <a:lnTo>
                        <a:pt x="2158" y="2225"/>
                      </a:lnTo>
                      <a:lnTo>
                        <a:pt x="2148" y="2171"/>
                      </a:lnTo>
                      <a:lnTo>
                        <a:pt x="2135" y="2118"/>
                      </a:lnTo>
                      <a:lnTo>
                        <a:pt x="2122" y="2067"/>
                      </a:lnTo>
                      <a:lnTo>
                        <a:pt x="2108" y="2015"/>
                      </a:lnTo>
                      <a:lnTo>
                        <a:pt x="2091" y="1964"/>
                      </a:lnTo>
                      <a:lnTo>
                        <a:pt x="2074" y="1913"/>
                      </a:lnTo>
                      <a:lnTo>
                        <a:pt x="2055" y="1864"/>
                      </a:lnTo>
                      <a:lnTo>
                        <a:pt x="2034" y="1814"/>
                      </a:lnTo>
                      <a:lnTo>
                        <a:pt x="2014" y="1766"/>
                      </a:lnTo>
                      <a:lnTo>
                        <a:pt x="1991" y="1719"/>
                      </a:lnTo>
                      <a:lnTo>
                        <a:pt x="1967" y="1673"/>
                      </a:lnTo>
                      <a:lnTo>
                        <a:pt x="1942" y="1627"/>
                      </a:lnTo>
                      <a:lnTo>
                        <a:pt x="1916" y="1583"/>
                      </a:lnTo>
                      <a:lnTo>
                        <a:pt x="1888" y="1541"/>
                      </a:lnTo>
                      <a:lnTo>
                        <a:pt x="1860" y="1499"/>
                      </a:lnTo>
                      <a:lnTo>
                        <a:pt x="1830" y="1459"/>
                      </a:lnTo>
                      <a:lnTo>
                        <a:pt x="1800" y="1421"/>
                      </a:lnTo>
                      <a:lnTo>
                        <a:pt x="1769" y="1384"/>
                      </a:lnTo>
                      <a:lnTo>
                        <a:pt x="1737" y="1348"/>
                      </a:lnTo>
                      <a:lnTo>
                        <a:pt x="1704" y="1315"/>
                      </a:lnTo>
                      <a:lnTo>
                        <a:pt x="1670" y="1283"/>
                      </a:lnTo>
                      <a:lnTo>
                        <a:pt x="1635" y="1253"/>
                      </a:lnTo>
                      <a:lnTo>
                        <a:pt x="1598" y="1225"/>
                      </a:lnTo>
                      <a:lnTo>
                        <a:pt x="1561" y="1199"/>
                      </a:lnTo>
                      <a:lnTo>
                        <a:pt x="1524" y="1176"/>
                      </a:lnTo>
                      <a:lnTo>
                        <a:pt x="1486" y="1154"/>
                      </a:lnTo>
                      <a:lnTo>
                        <a:pt x="1486" y="1154"/>
                      </a:lnTo>
                      <a:close/>
                    </a:path>
                  </a:pathLst>
                </a:custGeom>
                <a:solidFill>
                  <a:schemeClr val="bg1"/>
                </a:solidFill>
                <a:ln>
                  <a:noFill/>
                </a:ln>
                <a:effectLst>
                  <a:innerShdw blurRad="38100" dist="25400" dir="18900000">
                    <a:prstClr val="black">
                      <a:alpha val="50000"/>
                    </a:prstClr>
                  </a:innerShdw>
                </a:effec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grpSp>
        <p:sp>
          <p:nvSpPr>
            <p:cNvPr id="6" name="任意多边形 5"/>
            <p:cNvSpPr/>
            <p:nvPr/>
          </p:nvSpPr>
          <p:spPr>
            <a:xfrm rot="16200000" flipV="1">
              <a:off x="1900003" y="2809761"/>
              <a:ext cx="3853609" cy="813871"/>
            </a:xfrm>
            <a:custGeom>
              <a:avLst/>
              <a:gdLst>
                <a:gd name="connsiteX0" fmla="*/ 3800982 w 3853609"/>
                <a:gd name="connsiteY0" fmla="*/ 726869 h 813871"/>
                <a:gd name="connsiteX1" fmla="*/ 3766607 w 3853609"/>
                <a:gd name="connsiteY1" fmla="*/ 761243 h 813871"/>
                <a:gd name="connsiteX2" fmla="*/ 3732232 w 3853609"/>
                <a:gd name="connsiteY2" fmla="*/ 726869 h 813871"/>
                <a:gd name="connsiteX3" fmla="*/ 3766607 w 3853609"/>
                <a:gd name="connsiteY3" fmla="*/ 692494 h 813871"/>
                <a:gd name="connsiteX4" fmla="*/ 3800982 w 3853609"/>
                <a:gd name="connsiteY4" fmla="*/ 726869 h 813871"/>
                <a:gd name="connsiteX5" fmla="*/ 3853609 w 3853609"/>
                <a:gd name="connsiteY5" fmla="*/ 726869 h 813871"/>
                <a:gd name="connsiteX6" fmla="*/ 3800472 w 3853609"/>
                <a:gd name="connsiteY6" fmla="*/ 646703 h 813871"/>
                <a:gd name="connsiteX7" fmla="*/ 3795889 w 3853609"/>
                <a:gd name="connsiteY7" fmla="*/ 645778 h 813871"/>
                <a:gd name="connsiteX8" fmla="*/ 3795889 w 3853609"/>
                <a:gd name="connsiteY8" fmla="*/ 165919 h 813871"/>
                <a:gd name="connsiteX9" fmla="*/ 3795889 w 3853609"/>
                <a:gd name="connsiteY9" fmla="*/ 104639 h 813871"/>
                <a:gd name="connsiteX10" fmla="*/ 3691249 w 3853609"/>
                <a:gd name="connsiteY10" fmla="*/ 0 h 813871"/>
                <a:gd name="connsiteX11" fmla="*/ 3483144 w 3853609"/>
                <a:gd name="connsiteY11" fmla="*/ 0 h 813871"/>
                <a:gd name="connsiteX12" fmla="*/ 3483144 w 3853609"/>
                <a:gd name="connsiteY12" fmla="*/ 1 h 813871"/>
                <a:gd name="connsiteX13" fmla="*/ 2880000 w 3853609"/>
                <a:gd name="connsiteY13" fmla="*/ 1 h 813871"/>
                <a:gd name="connsiteX14" fmla="*/ 2880000 w 3853609"/>
                <a:gd name="connsiteY14" fmla="*/ 0 h 813871"/>
                <a:gd name="connsiteX15" fmla="*/ 2711810 w 3853609"/>
                <a:gd name="connsiteY15" fmla="*/ 0 h 813871"/>
                <a:gd name="connsiteX16" fmla="*/ 2711810 w 3853609"/>
                <a:gd name="connsiteY16" fmla="*/ 1 h 813871"/>
                <a:gd name="connsiteX17" fmla="*/ 2268707 w 3853609"/>
                <a:gd name="connsiteY17" fmla="*/ 1 h 813871"/>
                <a:gd name="connsiteX18" fmla="*/ 1923678 w 3853609"/>
                <a:gd name="connsiteY18" fmla="*/ 1 h 813871"/>
                <a:gd name="connsiteX19" fmla="*/ 599983 w 3853609"/>
                <a:gd name="connsiteY19" fmla="*/ 1 h 813871"/>
                <a:gd name="connsiteX20" fmla="*/ 0 w 3853609"/>
                <a:gd name="connsiteY20" fmla="*/ 1 h 813871"/>
                <a:gd name="connsiteX21" fmla="*/ 0 w 3853609"/>
                <a:gd name="connsiteY21" fmla="*/ 51853 h 813871"/>
                <a:gd name="connsiteX22" fmla="*/ 1773417 w 3853609"/>
                <a:gd name="connsiteY22" fmla="*/ 51853 h 813871"/>
                <a:gd name="connsiteX23" fmla="*/ 1773417 w 3853609"/>
                <a:gd name="connsiteY23" fmla="*/ 51852 h 813871"/>
                <a:gd name="connsiteX24" fmla="*/ 1923678 w 3853609"/>
                <a:gd name="connsiteY24" fmla="*/ 51852 h 813871"/>
                <a:gd name="connsiteX25" fmla="*/ 1923678 w 3853609"/>
                <a:gd name="connsiteY25" fmla="*/ 51853 h 813871"/>
                <a:gd name="connsiteX26" fmla="*/ 2943507 w 3853609"/>
                <a:gd name="connsiteY26" fmla="*/ 51853 h 813871"/>
                <a:gd name="connsiteX27" fmla="*/ 2943507 w 3853609"/>
                <a:gd name="connsiteY27" fmla="*/ 51852 h 813871"/>
                <a:gd name="connsiteX28" fmla="*/ 3511576 w 3853609"/>
                <a:gd name="connsiteY28" fmla="*/ 51852 h 813871"/>
                <a:gd name="connsiteX29" fmla="*/ 3687239 w 3853609"/>
                <a:gd name="connsiteY29" fmla="*/ 51852 h 813871"/>
                <a:gd name="connsiteX30" fmla="*/ 3743630 w 3853609"/>
                <a:gd name="connsiteY30" fmla="*/ 108243 h 813871"/>
                <a:gd name="connsiteX31" fmla="*/ 3743630 w 3853609"/>
                <a:gd name="connsiteY31" fmla="*/ 202578 h 813871"/>
                <a:gd name="connsiteX32" fmla="*/ 3743276 w 3853609"/>
                <a:gd name="connsiteY32" fmla="*/ 204332 h 813871"/>
                <a:gd name="connsiteX33" fmla="*/ 3743631 w 3853609"/>
                <a:gd name="connsiteY33" fmla="*/ 205188 h 813871"/>
                <a:gd name="connsiteX34" fmla="*/ 3743631 w 3853609"/>
                <a:gd name="connsiteY34" fmla="*/ 644505 h 813871"/>
                <a:gd name="connsiteX35" fmla="*/ 3732741 w 3853609"/>
                <a:gd name="connsiteY35" fmla="*/ 646703 h 813871"/>
                <a:gd name="connsiteX36" fmla="*/ 3679604 w 3853609"/>
                <a:gd name="connsiteY36" fmla="*/ 726869 h 813871"/>
                <a:gd name="connsiteX37" fmla="*/ 3766607 w 3853609"/>
                <a:gd name="connsiteY37" fmla="*/ 813871 h 813871"/>
                <a:gd name="connsiteX38" fmla="*/ 3853609 w 3853609"/>
                <a:gd name="connsiteY38" fmla="*/ 726869 h 813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853609" h="813871">
                  <a:moveTo>
                    <a:pt x="3800982" y="726869"/>
                  </a:moveTo>
                  <a:cubicBezTo>
                    <a:pt x="3800982" y="745853"/>
                    <a:pt x="3785591" y="761243"/>
                    <a:pt x="3766607" y="761243"/>
                  </a:cubicBezTo>
                  <a:cubicBezTo>
                    <a:pt x="3747622" y="761243"/>
                    <a:pt x="3732232" y="745853"/>
                    <a:pt x="3732232" y="726869"/>
                  </a:cubicBezTo>
                  <a:cubicBezTo>
                    <a:pt x="3732232" y="707884"/>
                    <a:pt x="3747622" y="692494"/>
                    <a:pt x="3766607" y="692494"/>
                  </a:cubicBezTo>
                  <a:cubicBezTo>
                    <a:pt x="3785591" y="692494"/>
                    <a:pt x="3800982" y="707884"/>
                    <a:pt x="3800982" y="726869"/>
                  </a:cubicBezTo>
                  <a:close/>
                  <a:moveTo>
                    <a:pt x="3853609" y="726869"/>
                  </a:moveTo>
                  <a:cubicBezTo>
                    <a:pt x="3853609" y="690831"/>
                    <a:pt x="3831698" y="659911"/>
                    <a:pt x="3800472" y="646703"/>
                  </a:cubicBezTo>
                  <a:lnTo>
                    <a:pt x="3795889" y="645778"/>
                  </a:lnTo>
                  <a:lnTo>
                    <a:pt x="3795889" y="165919"/>
                  </a:lnTo>
                  <a:lnTo>
                    <a:pt x="3795889" y="104639"/>
                  </a:lnTo>
                  <a:cubicBezTo>
                    <a:pt x="3795889" y="46849"/>
                    <a:pt x="3749040" y="0"/>
                    <a:pt x="3691249" y="0"/>
                  </a:cubicBezTo>
                  <a:lnTo>
                    <a:pt x="3483144" y="0"/>
                  </a:lnTo>
                  <a:lnTo>
                    <a:pt x="3483144" y="1"/>
                  </a:lnTo>
                  <a:lnTo>
                    <a:pt x="2880000" y="1"/>
                  </a:lnTo>
                  <a:lnTo>
                    <a:pt x="2880000" y="0"/>
                  </a:lnTo>
                  <a:lnTo>
                    <a:pt x="2711810" y="0"/>
                  </a:lnTo>
                  <a:lnTo>
                    <a:pt x="2711810" y="1"/>
                  </a:lnTo>
                  <a:lnTo>
                    <a:pt x="2268707" y="1"/>
                  </a:lnTo>
                  <a:lnTo>
                    <a:pt x="1923678" y="1"/>
                  </a:lnTo>
                  <a:lnTo>
                    <a:pt x="599983" y="1"/>
                  </a:lnTo>
                  <a:lnTo>
                    <a:pt x="0" y="1"/>
                  </a:lnTo>
                  <a:lnTo>
                    <a:pt x="0" y="51853"/>
                  </a:lnTo>
                  <a:lnTo>
                    <a:pt x="1773417" y="51853"/>
                  </a:lnTo>
                  <a:lnTo>
                    <a:pt x="1773417" y="51852"/>
                  </a:lnTo>
                  <a:lnTo>
                    <a:pt x="1923678" y="51852"/>
                  </a:lnTo>
                  <a:lnTo>
                    <a:pt x="1923678" y="51853"/>
                  </a:lnTo>
                  <a:lnTo>
                    <a:pt x="2943507" y="51853"/>
                  </a:lnTo>
                  <a:lnTo>
                    <a:pt x="2943507" y="51852"/>
                  </a:lnTo>
                  <a:lnTo>
                    <a:pt x="3511576" y="51852"/>
                  </a:lnTo>
                  <a:lnTo>
                    <a:pt x="3687239" y="51852"/>
                  </a:lnTo>
                  <a:cubicBezTo>
                    <a:pt x="3718383" y="51852"/>
                    <a:pt x="3743630" y="77099"/>
                    <a:pt x="3743630" y="108243"/>
                  </a:cubicBezTo>
                  <a:lnTo>
                    <a:pt x="3743630" y="202578"/>
                  </a:lnTo>
                  <a:lnTo>
                    <a:pt x="3743276" y="204332"/>
                  </a:lnTo>
                  <a:lnTo>
                    <a:pt x="3743631" y="205188"/>
                  </a:lnTo>
                  <a:lnTo>
                    <a:pt x="3743631" y="644505"/>
                  </a:lnTo>
                  <a:lnTo>
                    <a:pt x="3732741" y="646703"/>
                  </a:lnTo>
                  <a:cubicBezTo>
                    <a:pt x="3701515" y="659911"/>
                    <a:pt x="3679604" y="690831"/>
                    <a:pt x="3679604" y="726869"/>
                  </a:cubicBezTo>
                  <a:cubicBezTo>
                    <a:pt x="3679604" y="774919"/>
                    <a:pt x="3718556" y="813871"/>
                    <a:pt x="3766607" y="813871"/>
                  </a:cubicBezTo>
                  <a:cubicBezTo>
                    <a:pt x="3814657" y="813871"/>
                    <a:pt x="3853609" y="774919"/>
                    <a:pt x="3853609" y="726869"/>
                  </a:cubicBezTo>
                  <a:close/>
                </a:path>
              </a:pathLst>
            </a:custGeom>
            <a:solidFill>
              <a:schemeClr val="accent2"/>
            </a:solidFill>
            <a:ln w="25400" cap="flat" cmpd="sng" algn="ctr">
              <a:noFill/>
              <a:prstDash val="solid"/>
            </a:ln>
            <a:effectLst>
              <a:innerShdw blurRad="38100" dist="12700" dir="2700000">
                <a:prstClr val="black">
                  <a:alpha val="50000"/>
                </a:prstClr>
              </a:inn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7" name="圆角矩形 16"/>
            <p:cNvSpPr/>
            <p:nvPr/>
          </p:nvSpPr>
          <p:spPr>
            <a:xfrm>
              <a:off x="654687" y="1372513"/>
              <a:ext cx="3124522" cy="3457798"/>
            </a:xfrm>
            <a:custGeom>
              <a:avLst/>
              <a:gdLst>
                <a:gd name="connsiteX0" fmla="*/ 0 w 3456384"/>
                <a:gd name="connsiteY0" fmla="*/ 195078 h 3456384"/>
                <a:gd name="connsiteX1" fmla="*/ 195078 w 3456384"/>
                <a:gd name="connsiteY1" fmla="*/ 0 h 3456384"/>
                <a:gd name="connsiteX2" fmla="*/ 3261306 w 3456384"/>
                <a:gd name="connsiteY2" fmla="*/ 0 h 3456384"/>
                <a:gd name="connsiteX3" fmla="*/ 3456384 w 3456384"/>
                <a:gd name="connsiteY3" fmla="*/ 195078 h 3456384"/>
                <a:gd name="connsiteX4" fmla="*/ 3456384 w 3456384"/>
                <a:gd name="connsiteY4" fmla="*/ 3261306 h 3456384"/>
                <a:gd name="connsiteX5" fmla="*/ 3261306 w 3456384"/>
                <a:gd name="connsiteY5" fmla="*/ 3456384 h 3456384"/>
                <a:gd name="connsiteX6" fmla="*/ 195078 w 3456384"/>
                <a:gd name="connsiteY6" fmla="*/ 3456384 h 3456384"/>
                <a:gd name="connsiteX7" fmla="*/ 0 w 3456384"/>
                <a:gd name="connsiteY7" fmla="*/ 3261306 h 3456384"/>
                <a:gd name="connsiteX8" fmla="*/ 0 w 3456384"/>
                <a:gd name="connsiteY8" fmla="*/ 195078 h 3456384"/>
                <a:gd name="connsiteX0-1" fmla="*/ 3456384 w 3547824"/>
                <a:gd name="connsiteY0-2" fmla="*/ 195078 h 3456384"/>
                <a:gd name="connsiteX1-3" fmla="*/ 3456384 w 3547824"/>
                <a:gd name="connsiteY1-4" fmla="*/ 3261306 h 3456384"/>
                <a:gd name="connsiteX2-5" fmla="*/ 3261306 w 3547824"/>
                <a:gd name="connsiteY2-6" fmla="*/ 3456384 h 3456384"/>
                <a:gd name="connsiteX3-7" fmla="*/ 195078 w 3547824"/>
                <a:gd name="connsiteY3-8" fmla="*/ 3456384 h 3456384"/>
                <a:gd name="connsiteX4-9" fmla="*/ 0 w 3547824"/>
                <a:gd name="connsiteY4-10" fmla="*/ 3261306 h 3456384"/>
                <a:gd name="connsiteX5-11" fmla="*/ 0 w 3547824"/>
                <a:gd name="connsiteY5-12" fmla="*/ 195078 h 3456384"/>
                <a:gd name="connsiteX6-13" fmla="*/ 195078 w 3547824"/>
                <a:gd name="connsiteY6-14" fmla="*/ 0 h 3456384"/>
                <a:gd name="connsiteX7-15" fmla="*/ 3261306 w 3547824"/>
                <a:gd name="connsiteY7-16" fmla="*/ 0 h 3456384"/>
                <a:gd name="connsiteX8-17" fmla="*/ 3547824 w 3547824"/>
                <a:gd name="connsiteY8-18" fmla="*/ 286518 h 3456384"/>
                <a:gd name="connsiteX0-19" fmla="*/ 3456384 w 3456384"/>
                <a:gd name="connsiteY0-20" fmla="*/ 195078 h 3456384"/>
                <a:gd name="connsiteX1-21" fmla="*/ 3456384 w 3456384"/>
                <a:gd name="connsiteY1-22" fmla="*/ 3261306 h 3456384"/>
                <a:gd name="connsiteX2-23" fmla="*/ 3261306 w 3456384"/>
                <a:gd name="connsiteY2-24" fmla="*/ 3456384 h 3456384"/>
                <a:gd name="connsiteX3-25" fmla="*/ 195078 w 3456384"/>
                <a:gd name="connsiteY3-26" fmla="*/ 3456384 h 3456384"/>
                <a:gd name="connsiteX4-27" fmla="*/ 0 w 3456384"/>
                <a:gd name="connsiteY4-28" fmla="*/ 3261306 h 3456384"/>
                <a:gd name="connsiteX5-29" fmla="*/ 0 w 3456384"/>
                <a:gd name="connsiteY5-30" fmla="*/ 195078 h 3456384"/>
                <a:gd name="connsiteX6-31" fmla="*/ 195078 w 3456384"/>
                <a:gd name="connsiteY6-32" fmla="*/ 0 h 3456384"/>
                <a:gd name="connsiteX7-33" fmla="*/ 3261306 w 3456384"/>
                <a:gd name="connsiteY7-34" fmla="*/ 0 h 3456384"/>
                <a:gd name="connsiteX0-35" fmla="*/ 3456384 w 3456384"/>
                <a:gd name="connsiteY0-36" fmla="*/ 3261306 h 3456384"/>
                <a:gd name="connsiteX1-37" fmla="*/ 3261306 w 3456384"/>
                <a:gd name="connsiteY1-38" fmla="*/ 3456384 h 3456384"/>
                <a:gd name="connsiteX2-39" fmla="*/ 195078 w 3456384"/>
                <a:gd name="connsiteY2-40" fmla="*/ 3456384 h 3456384"/>
                <a:gd name="connsiteX3-41" fmla="*/ 0 w 3456384"/>
                <a:gd name="connsiteY3-42" fmla="*/ 3261306 h 3456384"/>
                <a:gd name="connsiteX4-43" fmla="*/ 0 w 3456384"/>
                <a:gd name="connsiteY4-44" fmla="*/ 195078 h 3456384"/>
                <a:gd name="connsiteX5-45" fmla="*/ 195078 w 3456384"/>
                <a:gd name="connsiteY5-46" fmla="*/ 0 h 3456384"/>
                <a:gd name="connsiteX6-47" fmla="*/ 3261306 w 3456384"/>
                <a:gd name="connsiteY6-48" fmla="*/ 0 h 3456384"/>
                <a:gd name="connsiteX0-49" fmla="*/ 3261306 w 3261306"/>
                <a:gd name="connsiteY0-50" fmla="*/ 3456384 h 3456384"/>
                <a:gd name="connsiteX1-51" fmla="*/ 195078 w 3261306"/>
                <a:gd name="connsiteY1-52" fmla="*/ 3456384 h 3456384"/>
                <a:gd name="connsiteX2-53" fmla="*/ 0 w 3261306"/>
                <a:gd name="connsiteY2-54" fmla="*/ 3261306 h 3456384"/>
                <a:gd name="connsiteX3-55" fmla="*/ 0 w 3261306"/>
                <a:gd name="connsiteY3-56" fmla="*/ 195078 h 3456384"/>
                <a:gd name="connsiteX4-57" fmla="*/ 195078 w 3261306"/>
                <a:gd name="connsiteY4-58" fmla="*/ 0 h 3456384"/>
                <a:gd name="connsiteX5-59" fmla="*/ 3261306 w 3261306"/>
                <a:gd name="connsiteY5-60" fmla="*/ 0 h 3456384"/>
                <a:gd name="connsiteX0-61" fmla="*/ 3261306 w 3261306"/>
                <a:gd name="connsiteY0-62" fmla="*/ 3457798 h 3457798"/>
                <a:gd name="connsiteX1-63" fmla="*/ 195078 w 3261306"/>
                <a:gd name="connsiteY1-64" fmla="*/ 3457798 h 3457798"/>
                <a:gd name="connsiteX2-65" fmla="*/ 0 w 3261306"/>
                <a:gd name="connsiteY2-66" fmla="*/ 3262720 h 3457798"/>
                <a:gd name="connsiteX3-67" fmla="*/ 0 w 3261306"/>
                <a:gd name="connsiteY3-68" fmla="*/ 196492 h 3457798"/>
                <a:gd name="connsiteX4-69" fmla="*/ 195078 w 3261306"/>
                <a:gd name="connsiteY4-70" fmla="*/ 1414 h 3457798"/>
                <a:gd name="connsiteX5-71" fmla="*/ 736922 w 3261306"/>
                <a:gd name="connsiteY5-72" fmla="*/ 0 h 3457798"/>
                <a:gd name="connsiteX6-73" fmla="*/ 3261306 w 3261306"/>
                <a:gd name="connsiteY6-74" fmla="*/ 1414 h 3457798"/>
                <a:gd name="connsiteX0-75" fmla="*/ 3261306 w 3261306"/>
                <a:gd name="connsiteY0-76" fmla="*/ 3457798 h 3457798"/>
                <a:gd name="connsiteX1-77" fmla="*/ 195078 w 3261306"/>
                <a:gd name="connsiteY1-78" fmla="*/ 3457798 h 3457798"/>
                <a:gd name="connsiteX2-79" fmla="*/ 0 w 3261306"/>
                <a:gd name="connsiteY2-80" fmla="*/ 3262720 h 3457798"/>
                <a:gd name="connsiteX3-81" fmla="*/ 0 w 3261306"/>
                <a:gd name="connsiteY3-82" fmla="*/ 196492 h 3457798"/>
                <a:gd name="connsiteX4-83" fmla="*/ 195078 w 3261306"/>
                <a:gd name="connsiteY4-84" fmla="*/ 1414 h 3457798"/>
                <a:gd name="connsiteX5-85" fmla="*/ 736922 w 3261306"/>
                <a:gd name="connsiteY5-86" fmla="*/ 0 h 3457798"/>
                <a:gd name="connsiteX0-87" fmla="*/ 3261306 w 3261306"/>
                <a:gd name="connsiteY0-88" fmla="*/ 3457798 h 3457798"/>
                <a:gd name="connsiteX1-89" fmla="*/ 3124522 w 3261306"/>
                <a:gd name="connsiteY1-90" fmla="*/ 3454400 h 3457798"/>
                <a:gd name="connsiteX2-91" fmla="*/ 195078 w 3261306"/>
                <a:gd name="connsiteY2-92" fmla="*/ 3457798 h 3457798"/>
                <a:gd name="connsiteX3-93" fmla="*/ 0 w 3261306"/>
                <a:gd name="connsiteY3-94" fmla="*/ 3262720 h 3457798"/>
                <a:gd name="connsiteX4-95" fmla="*/ 0 w 3261306"/>
                <a:gd name="connsiteY4-96" fmla="*/ 196492 h 3457798"/>
                <a:gd name="connsiteX5-97" fmla="*/ 195078 w 3261306"/>
                <a:gd name="connsiteY5-98" fmla="*/ 1414 h 3457798"/>
                <a:gd name="connsiteX6-99" fmla="*/ 736922 w 3261306"/>
                <a:gd name="connsiteY6-100" fmla="*/ 0 h 3457798"/>
                <a:gd name="connsiteX0-101" fmla="*/ 3124522 w 3124522"/>
                <a:gd name="connsiteY0-102" fmla="*/ 3454400 h 3457798"/>
                <a:gd name="connsiteX1-103" fmla="*/ 195078 w 3124522"/>
                <a:gd name="connsiteY1-104" fmla="*/ 3457798 h 3457798"/>
                <a:gd name="connsiteX2-105" fmla="*/ 0 w 3124522"/>
                <a:gd name="connsiteY2-106" fmla="*/ 3262720 h 3457798"/>
                <a:gd name="connsiteX3-107" fmla="*/ 0 w 3124522"/>
                <a:gd name="connsiteY3-108" fmla="*/ 196492 h 3457798"/>
                <a:gd name="connsiteX4-109" fmla="*/ 195078 w 3124522"/>
                <a:gd name="connsiteY4-110" fmla="*/ 1414 h 3457798"/>
                <a:gd name="connsiteX5-111" fmla="*/ 736922 w 3124522"/>
                <a:gd name="connsiteY5-112" fmla="*/ 0 h 34577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24522" h="3457798">
                  <a:moveTo>
                    <a:pt x="3124522" y="3454400"/>
                  </a:moveTo>
                  <a:lnTo>
                    <a:pt x="195078" y="3457798"/>
                  </a:lnTo>
                  <a:cubicBezTo>
                    <a:pt x="87339" y="3457798"/>
                    <a:pt x="0" y="3370459"/>
                    <a:pt x="0" y="3262720"/>
                  </a:cubicBezTo>
                  <a:lnTo>
                    <a:pt x="0" y="196492"/>
                  </a:lnTo>
                  <a:cubicBezTo>
                    <a:pt x="0" y="88753"/>
                    <a:pt x="87339" y="1414"/>
                    <a:pt x="195078" y="1414"/>
                  </a:cubicBezTo>
                  <a:lnTo>
                    <a:pt x="736922" y="0"/>
                  </a:lnTo>
                </a:path>
              </a:pathLst>
            </a:custGeom>
            <a:noFill/>
            <a:ln w="6350" cap="flat" cmpd="sng" algn="ctr">
              <a:solidFill>
                <a:sysClr val="windowText" lastClr="000000">
                  <a:lumMod val="50000"/>
                  <a:lumOff val="50000"/>
                </a:sysClr>
              </a:solidFill>
              <a:prstDash val="solid"/>
              <a:headEnd type="oval" w="med" len="med"/>
              <a:tailEnd type="oval" w="med" len="med"/>
            </a:ln>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grpSp>
      <p:grpSp>
        <p:nvGrpSpPr>
          <p:cNvPr id="14" name="组合 13"/>
          <p:cNvGrpSpPr/>
          <p:nvPr/>
        </p:nvGrpSpPr>
        <p:grpSpPr>
          <a:xfrm>
            <a:off x="729118" y="2864116"/>
            <a:ext cx="287147" cy="287069"/>
            <a:chOff x="5026429" y="2057723"/>
            <a:chExt cx="254992" cy="254990"/>
          </a:xfrm>
        </p:grpSpPr>
        <p:sp>
          <p:nvSpPr>
            <p:cNvPr id="15" name="椭圆 14"/>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16" name="Freeform 34"/>
            <p:cNvSpPr/>
            <p:nvPr/>
          </p:nvSpPr>
          <p:spPr bwMode="auto">
            <a:xfrm>
              <a:off x="5104300" y="2135885"/>
              <a:ext cx="99250" cy="98666"/>
            </a:xfrm>
            <a:prstGeom prst="ellipse">
              <a:avLst/>
            </a:prstGeom>
            <a:solidFill>
              <a:srgbClr val="932B5C"/>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grpSp>
        <p:nvGrpSpPr>
          <p:cNvPr id="17" name="组合 16"/>
          <p:cNvGrpSpPr/>
          <p:nvPr/>
        </p:nvGrpSpPr>
        <p:grpSpPr>
          <a:xfrm>
            <a:off x="729118" y="4016243"/>
            <a:ext cx="287147" cy="287069"/>
            <a:chOff x="5026429" y="2057723"/>
            <a:chExt cx="254992" cy="254990"/>
          </a:xfrm>
        </p:grpSpPr>
        <p:sp>
          <p:nvSpPr>
            <p:cNvPr id="18" name="椭圆 17"/>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19" name="Freeform 34"/>
            <p:cNvSpPr/>
            <p:nvPr/>
          </p:nvSpPr>
          <p:spPr bwMode="auto">
            <a:xfrm>
              <a:off x="5104300" y="2135885"/>
              <a:ext cx="99250" cy="98666"/>
            </a:xfrm>
            <a:prstGeom prst="ellipse">
              <a:avLst/>
            </a:prstGeom>
            <a:solidFill>
              <a:srgbClr val="DF0030"/>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grpSp>
        <p:nvGrpSpPr>
          <p:cNvPr id="20" name="组合 19"/>
          <p:cNvGrpSpPr/>
          <p:nvPr/>
        </p:nvGrpSpPr>
        <p:grpSpPr>
          <a:xfrm>
            <a:off x="729118" y="5168372"/>
            <a:ext cx="287147" cy="287069"/>
            <a:chOff x="5026429" y="2057723"/>
            <a:chExt cx="254992" cy="254990"/>
          </a:xfrm>
        </p:grpSpPr>
        <p:sp>
          <p:nvSpPr>
            <p:cNvPr id="21" name="椭圆 20"/>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22" name="Freeform 34"/>
            <p:cNvSpPr/>
            <p:nvPr/>
          </p:nvSpPr>
          <p:spPr bwMode="auto">
            <a:xfrm>
              <a:off x="5104300" y="2135885"/>
              <a:ext cx="99250" cy="98666"/>
            </a:xfrm>
            <a:prstGeom prst="ellipse">
              <a:avLst/>
            </a:prstGeom>
            <a:solidFill>
              <a:srgbClr val="A3A022"/>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sp>
        <p:nvSpPr>
          <p:cNvPr id="23" name="TextBox 5"/>
          <p:cNvSpPr txBox="1"/>
          <p:nvPr/>
        </p:nvSpPr>
        <p:spPr>
          <a:xfrm>
            <a:off x="1295804" y="3203302"/>
            <a:ext cx="3169177" cy="410241"/>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defTabSz="1218565" fontAlgn="base">
              <a:lnSpc>
                <a:spcPct val="100000"/>
              </a:lnSpc>
              <a:spcBef>
                <a:spcPct val="0"/>
              </a:spcBef>
              <a:spcAft>
                <a:spcPct val="0"/>
              </a:spcAft>
              <a:defRPr/>
            </a:pPr>
            <a:r>
              <a:rPr lang="zh-CN" altLang="en-US" sz="1335" kern="0" dirty="0">
                <a:solidFill>
                  <a:prstClr val="black">
                    <a:lumMod val="75000"/>
                    <a:lumOff val="25000"/>
                  </a:prstClr>
                </a:solidFill>
              </a:rPr>
              <a:t>输入简要文字内容，言简意赅的说明分项内容</a:t>
            </a:r>
            <a:endParaRPr lang="en-US" altLang="zh-CN" sz="1335" kern="0" dirty="0">
              <a:solidFill>
                <a:prstClr val="black">
                  <a:lumMod val="75000"/>
                  <a:lumOff val="25000"/>
                </a:prstClr>
              </a:solidFill>
            </a:endParaRPr>
          </a:p>
        </p:txBody>
      </p:sp>
      <p:sp>
        <p:nvSpPr>
          <p:cNvPr id="24" name="矩形 23"/>
          <p:cNvSpPr>
            <a:spLocks noChangeArrowheads="1"/>
          </p:cNvSpPr>
          <p:nvPr/>
        </p:nvSpPr>
        <p:spPr bwMode="auto">
          <a:xfrm>
            <a:off x="1295805" y="2864116"/>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培训计划</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sp>
        <p:nvSpPr>
          <p:cNvPr id="25" name="TextBox 5"/>
          <p:cNvSpPr txBox="1"/>
          <p:nvPr/>
        </p:nvSpPr>
        <p:spPr>
          <a:xfrm>
            <a:off x="1295804" y="4359647"/>
            <a:ext cx="3169177" cy="410241"/>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defTabSz="1218565" fontAlgn="base">
              <a:lnSpc>
                <a:spcPct val="100000"/>
              </a:lnSpc>
              <a:spcBef>
                <a:spcPct val="0"/>
              </a:spcBef>
              <a:spcAft>
                <a:spcPct val="0"/>
              </a:spcAft>
              <a:defRPr/>
            </a:pPr>
            <a:r>
              <a:rPr lang="zh-CN" altLang="en-US" sz="1335" kern="0" dirty="0">
                <a:solidFill>
                  <a:prstClr val="black">
                    <a:lumMod val="75000"/>
                    <a:lumOff val="25000"/>
                  </a:prstClr>
                </a:solidFill>
              </a:rPr>
              <a:t>输入简要文字内容，言简意赅的说明分项内容</a:t>
            </a:r>
            <a:endParaRPr lang="en-US" altLang="zh-CN" sz="1335" kern="0" dirty="0">
              <a:solidFill>
                <a:prstClr val="black">
                  <a:lumMod val="75000"/>
                  <a:lumOff val="25000"/>
                </a:prstClr>
              </a:solidFill>
            </a:endParaRPr>
          </a:p>
        </p:txBody>
      </p:sp>
      <p:sp>
        <p:nvSpPr>
          <p:cNvPr id="26" name="矩形 25"/>
          <p:cNvSpPr>
            <a:spLocks noChangeArrowheads="1"/>
          </p:cNvSpPr>
          <p:nvPr/>
        </p:nvSpPr>
        <p:spPr bwMode="auto">
          <a:xfrm>
            <a:off x="1295805" y="4020461"/>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定期交流</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sp>
        <p:nvSpPr>
          <p:cNvPr id="28" name="矩形 27"/>
          <p:cNvSpPr>
            <a:spLocks noChangeArrowheads="1"/>
          </p:cNvSpPr>
          <p:nvPr/>
        </p:nvSpPr>
        <p:spPr bwMode="auto">
          <a:xfrm>
            <a:off x="1295805" y="5188339"/>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拓展训练</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6543830" y="1672620"/>
            <a:ext cx="4741043" cy="5388583"/>
            <a:chOff x="4906594" y="1102064"/>
            <a:chExt cx="3554857" cy="4041437"/>
          </a:xfrm>
        </p:grpSpPr>
        <p:sp>
          <p:nvSpPr>
            <p:cNvPr id="30" name="任意多边形 29"/>
            <p:cNvSpPr/>
            <p:nvPr/>
          </p:nvSpPr>
          <p:spPr>
            <a:xfrm rot="5400000" flipH="1" flipV="1">
              <a:off x="3386725" y="2809761"/>
              <a:ext cx="3853609" cy="813871"/>
            </a:xfrm>
            <a:custGeom>
              <a:avLst/>
              <a:gdLst>
                <a:gd name="connsiteX0" fmla="*/ 3800982 w 3853609"/>
                <a:gd name="connsiteY0" fmla="*/ 726869 h 813871"/>
                <a:gd name="connsiteX1" fmla="*/ 3766607 w 3853609"/>
                <a:gd name="connsiteY1" fmla="*/ 761243 h 813871"/>
                <a:gd name="connsiteX2" fmla="*/ 3732232 w 3853609"/>
                <a:gd name="connsiteY2" fmla="*/ 726869 h 813871"/>
                <a:gd name="connsiteX3" fmla="*/ 3766607 w 3853609"/>
                <a:gd name="connsiteY3" fmla="*/ 692494 h 813871"/>
                <a:gd name="connsiteX4" fmla="*/ 3800982 w 3853609"/>
                <a:gd name="connsiteY4" fmla="*/ 726869 h 813871"/>
                <a:gd name="connsiteX5" fmla="*/ 3853609 w 3853609"/>
                <a:gd name="connsiteY5" fmla="*/ 726869 h 813871"/>
                <a:gd name="connsiteX6" fmla="*/ 3800472 w 3853609"/>
                <a:gd name="connsiteY6" fmla="*/ 646703 h 813871"/>
                <a:gd name="connsiteX7" fmla="*/ 3795889 w 3853609"/>
                <a:gd name="connsiteY7" fmla="*/ 645778 h 813871"/>
                <a:gd name="connsiteX8" fmla="*/ 3795889 w 3853609"/>
                <a:gd name="connsiteY8" fmla="*/ 165919 h 813871"/>
                <a:gd name="connsiteX9" fmla="*/ 3795889 w 3853609"/>
                <a:gd name="connsiteY9" fmla="*/ 104639 h 813871"/>
                <a:gd name="connsiteX10" fmla="*/ 3691249 w 3853609"/>
                <a:gd name="connsiteY10" fmla="*/ 0 h 813871"/>
                <a:gd name="connsiteX11" fmla="*/ 3483144 w 3853609"/>
                <a:gd name="connsiteY11" fmla="*/ 0 h 813871"/>
                <a:gd name="connsiteX12" fmla="*/ 3483144 w 3853609"/>
                <a:gd name="connsiteY12" fmla="*/ 1 h 813871"/>
                <a:gd name="connsiteX13" fmla="*/ 2880000 w 3853609"/>
                <a:gd name="connsiteY13" fmla="*/ 1 h 813871"/>
                <a:gd name="connsiteX14" fmla="*/ 2880000 w 3853609"/>
                <a:gd name="connsiteY14" fmla="*/ 0 h 813871"/>
                <a:gd name="connsiteX15" fmla="*/ 2711810 w 3853609"/>
                <a:gd name="connsiteY15" fmla="*/ 0 h 813871"/>
                <a:gd name="connsiteX16" fmla="*/ 2711810 w 3853609"/>
                <a:gd name="connsiteY16" fmla="*/ 1 h 813871"/>
                <a:gd name="connsiteX17" fmla="*/ 2268707 w 3853609"/>
                <a:gd name="connsiteY17" fmla="*/ 1 h 813871"/>
                <a:gd name="connsiteX18" fmla="*/ 1923678 w 3853609"/>
                <a:gd name="connsiteY18" fmla="*/ 1 h 813871"/>
                <a:gd name="connsiteX19" fmla="*/ 599983 w 3853609"/>
                <a:gd name="connsiteY19" fmla="*/ 1 h 813871"/>
                <a:gd name="connsiteX20" fmla="*/ 0 w 3853609"/>
                <a:gd name="connsiteY20" fmla="*/ 1 h 813871"/>
                <a:gd name="connsiteX21" fmla="*/ 0 w 3853609"/>
                <a:gd name="connsiteY21" fmla="*/ 51853 h 813871"/>
                <a:gd name="connsiteX22" fmla="*/ 1773417 w 3853609"/>
                <a:gd name="connsiteY22" fmla="*/ 51853 h 813871"/>
                <a:gd name="connsiteX23" fmla="*/ 1773417 w 3853609"/>
                <a:gd name="connsiteY23" fmla="*/ 51852 h 813871"/>
                <a:gd name="connsiteX24" fmla="*/ 1923678 w 3853609"/>
                <a:gd name="connsiteY24" fmla="*/ 51852 h 813871"/>
                <a:gd name="connsiteX25" fmla="*/ 1923678 w 3853609"/>
                <a:gd name="connsiteY25" fmla="*/ 51853 h 813871"/>
                <a:gd name="connsiteX26" fmla="*/ 2943507 w 3853609"/>
                <a:gd name="connsiteY26" fmla="*/ 51853 h 813871"/>
                <a:gd name="connsiteX27" fmla="*/ 2943507 w 3853609"/>
                <a:gd name="connsiteY27" fmla="*/ 51852 h 813871"/>
                <a:gd name="connsiteX28" fmla="*/ 3511576 w 3853609"/>
                <a:gd name="connsiteY28" fmla="*/ 51852 h 813871"/>
                <a:gd name="connsiteX29" fmla="*/ 3687239 w 3853609"/>
                <a:gd name="connsiteY29" fmla="*/ 51852 h 813871"/>
                <a:gd name="connsiteX30" fmla="*/ 3743630 w 3853609"/>
                <a:gd name="connsiteY30" fmla="*/ 108243 h 813871"/>
                <a:gd name="connsiteX31" fmla="*/ 3743630 w 3853609"/>
                <a:gd name="connsiteY31" fmla="*/ 202578 h 813871"/>
                <a:gd name="connsiteX32" fmla="*/ 3743276 w 3853609"/>
                <a:gd name="connsiteY32" fmla="*/ 204332 h 813871"/>
                <a:gd name="connsiteX33" fmla="*/ 3743631 w 3853609"/>
                <a:gd name="connsiteY33" fmla="*/ 205188 h 813871"/>
                <a:gd name="connsiteX34" fmla="*/ 3743631 w 3853609"/>
                <a:gd name="connsiteY34" fmla="*/ 644505 h 813871"/>
                <a:gd name="connsiteX35" fmla="*/ 3732741 w 3853609"/>
                <a:gd name="connsiteY35" fmla="*/ 646703 h 813871"/>
                <a:gd name="connsiteX36" fmla="*/ 3679604 w 3853609"/>
                <a:gd name="connsiteY36" fmla="*/ 726869 h 813871"/>
                <a:gd name="connsiteX37" fmla="*/ 3766607 w 3853609"/>
                <a:gd name="connsiteY37" fmla="*/ 813871 h 813871"/>
                <a:gd name="connsiteX38" fmla="*/ 3853609 w 3853609"/>
                <a:gd name="connsiteY38" fmla="*/ 726869 h 813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853609" h="813871">
                  <a:moveTo>
                    <a:pt x="3800982" y="726869"/>
                  </a:moveTo>
                  <a:cubicBezTo>
                    <a:pt x="3800982" y="745853"/>
                    <a:pt x="3785591" y="761243"/>
                    <a:pt x="3766607" y="761243"/>
                  </a:cubicBezTo>
                  <a:cubicBezTo>
                    <a:pt x="3747622" y="761243"/>
                    <a:pt x="3732232" y="745853"/>
                    <a:pt x="3732232" y="726869"/>
                  </a:cubicBezTo>
                  <a:cubicBezTo>
                    <a:pt x="3732232" y="707884"/>
                    <a:pt x="3747622" y="692494"/>
                    <a:pt x="3766607" y="692494"/>
                  </a:cubicBezTo>
                  <a:cubicBezTo>
                    <a:pt x="3785591" y="692494"/>
                    <a:pt x="3800982" y="707884"/>
                    <a:pt x="3800982" y="726869"/>
                  </a:cubicBezTo>
                  <a:close/>
                  <a:moveTo>
                    <a:pt x="3853609" y="726869"/>
                  </a:moveTo>
                  <a:cubicBezTo>
                    <a:pt x="3853609" y="690831"/>
                    <a:pt x="3831698" y="659911"/>
                    <a:pt x="3800472" y="646703"/>
                  </a:cubicBezTo>
                  <a:lnTo>
                    <a:pt x="3795889" y="645778"/>
                  </a:lnTo>
                  <a:lnTo>
                    <a:pt x="3795889" y="165919"/>
                  </a:lnTo>
                  <a:lnTo>
                    <a:pt x="3795889" y="104639"/>
                  </a:lnTo>
                  <a:cubicBezTo>
                    <a:pt x="3795889" y="46849"/>
                    <a:pt x="3749040" y="0"/>
                    <a:pt x="3691249" y="0"/>
                  </a:cubicBezTo>
                  <a:lnTo>
                    <a:pt x="3483144" y="0"/>
                  </a:lnTo>
                  <a:lnTo>
                    <a:pt x="3483144" y="1"/>
                  </a:lnTo>
                  <a:lnTo>
                    <a:pt x="2880000" y="1"/>
                  </a:lnTo>
                  <a:lnTo>
                    <a:pt x="2880000" y="0"/>
                  </a:lnTo>
                  <a:lnTo>
                    <a:pt x="2711810" y="0"/>
                  </a:lnTo>
                  <a:lnTo>
                    <a:pt x="2711810" y="1"/>
                  </a:lnTo>
                  <a:lnTo>
                    <a:pt x="2268707" y="1"/>
                  </a:lnTo>
                  <a:lnTo>
                    <a:pt x="1923678" y="1"/>
                  </a:lnTo>
                  <a:lnTo>
                    <a:pt x="599983" y="1"/>
                  </a:lnTo>
                  <a:lnTo>
                    <a:pt x="0" y="1"/>
                  </a:lnTo>
                  <a:lnTo>
                    <a:pt x="0" y="51853"/>
                  </a:lnTo>
                  <a:lnTo>
                    <a:pt x="1773417" y="51853"/>
                  </a:lnTo>
                  <a:lnTo>
                    <a:pt x="1773417" y="51852"/>
                  </a:lnTo>
                  <a:lnTo>
                    <a:pt x="1923678" y="51852"/>
                  </a:lnTo>
                  <a:lnTo>
                    <a:pt x="1923678" y="51853"/>
                  </a:lnTo>
                  <a:lnTo>
                    <a:pt x="2943507" y="51853"/>
                  </a:lnTo>
                  <a:lnTo>
                    <a:pt x="2943507" y="51852"/>
                  </a:lnTo>
                  <a:lnTo>
                    <a:pt x="3511576" y="51852"/>
                  </a:lnTo>
                  <a:lnTo>
                    <a:pt x="3687239" y="51852"/>
                  </a:lnTo>
                  <a:cubicBezTo>
                    <a:pt x="3718383" y="51852"/>
                    <a:pt x="3743630" y="77099"/>
                    <a:pt x="3743630" y="108243"/>
                  </a:cubicBezTo>
                  <a:lnTo>
                    <a:pt x="3743630" y="202578"/>
                  </a:lnTo>
                  <a:lnTo>
                    <a:pt x="3743276" y="204332"/>
                  </a:lnTo>
                  <a:lnTo>
                    <a:pt x="3743631" y="205188"/>
                  </a:lnTo>
                  <a:lnTo>
                    <a:pt x="3743631" y="644505"/>
                  </a:lnTo>
                  <a:lnTo>
                    <a:pt x="3732741" y="646703"/>
                  </a:lnTo>
                  <a:cubicBezTo>
                    <a:pt x="3701515" y="659911"/>
                    <a:pt x="3679604" y="690831"/>
                    <a:pt x="3679604" y="726869"/>
                  </a:cubicBezTo>
                  <a:cubicBezTo>
                    <a:pt x="3679604" y="774919"/>
                    <a:pt x="3718556" y="813871"/>
                    <a:pt x="3766607" y="813871"/>
                  </a:cubicBezTo>
                  <a:cubicBezTo>
                    <a:pt x="3814657" y="813871"/>
                    <a:pt x="3853609" y="774919"/>
                    <a:pt x="3853609" y="726869"/>
                  </a:cubicBezTo>
                  <a:close/>
                </a:path>
              </a:pathLst>
            </a:custGeom>
            <a:solidFill>
              <a:schemeClr val="accent3"/>
            </a:solidFill>
            <a:ln w="25400" cap="flat" cmpd="sng" algn="ctr">
              <a:noFill/>
              <a:prstDash val="solid"/>
            </a:ln>
            <a:effectLst>
              <a:innerShdw blurRad="38100" dist="12700" dir="2700000">
                <a:prstClr val="black">
                  <a:alpha val="50000"/>
                </a:prstClr>
              </a:inn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grpSp>
          <p:nvGrpSpPr>
            <p:cNvPr id="31" name="组合 30"/>
            <p:cNvGrpSpPr/>
            <p:nvPr/>
          </p:nvGrpSpPr>
          <p:grpSpPr>
            <a:xfrm>
              <a:off x="5747812" y="1102064"/>
              <a:ext cx="2136766" cy="531148"/>
              <a:chOff x="5747812" y="1102064"/>
              <a:chExt cx="2136766" cy="531148"/>
            </a:xfrm>
          </p:grpSpPr>
          <p:sp>
            <p:nvSpPr>
              <p:cNvPr id="33" name="圆角矩形 32"/>
              <p:cNvSpPr/>
              <p:nvPr/>
            </p:nvSpPr>
            <p:spPr>
              <a:xfrm>
                <a:off x="5747812" y="1102064"/>
                <a:ext cx="2136766" cy="531148"/>
              </a:xfrm>
              <a:prstGeom prst="roundRect">
                <a:avLst>
                  <a:gd name="adj" fmla="val 50000"/>
                </a:avLst>
              </a:prstGeom>
              <a:gradFill>
                <a:gsLst>
                  <a:gs pos="0">
                    <a:schemeClr val="accent3">
                      <a:lumMod val="75000"/>
                    </a:schemeClr>
                  </a:gs>
                  <a:gs pos="100000">
                    <a:schemeClr val="accent3"/>
                  </a:gs>
                </a:gsLst>
                <a:lin ang="5400000" scaled="0"/>
              </a:gradFill>
              <a:ln w="25400" cap="flat" cmpd="sng" algn="ctr">
                <a:gradFill flip="none" rotWithShape="1">
                  <a:gsLst>
                    <a:gs pos="0">
                      <a:schemeClr val="accent3"/>
                    </a:gs>
                    <a:gs pos="100000">
                      <a:schemeClr val="accent3">
                        <a:lumMod val="75000"/>
                      </a:schemeClr>
                    </a:gs>
                  </a:gsLst>
                  <a:lin ang="18900000" scaled="1"/>
                  <a:tileRect/>
                </a:gradFill>
                <a:prstDash val="solid"/>
              </a:ln>
              <a:effectLst>
                <a:outerShdw blurRad="228600" dist="228600" dir="5400000" algn="tr" rotWithShape="0">
                  <a:prstClr val="black">
                    <a:alpha val="30000"/>
                  </a:prstClr>
                </a:outerShdw>
              </a:effectLst>
            </p:spPr>
            <p:txBody>
              <a:bodyPr wrap="square" rtlCol="0" anchor="ctr">
                <a:noAutofit/>
              </a:bodyP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34" name="矩形 33"/>
              <p:cNvSpPr>
                <a:spLocks noChangeArrowheads="1"/>
              </p:cNvSpPr>
              <p:nvPr/>
            </p:nvSpPr>
            <p:spPr bwMode="auto">
              <a:xfrm>
                <a:off x="5940152" y="1190380"/>
                <a:ext cx="1238309" cy="31830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defTabSz="1218565" fontAlgn="base">
                  <a:spcBef>
                    <a:spcPct val="0"/>
                  </a:spcBef>
                  <a:spcAft>
                    <a:spcPct val="0"/>
                  </a:spcAft>
                  <a:defRPr/>
                </a:pPr>
                <a:r>
                  <a:rPr lang="zh-CN" altLang="en-US" sz="2935" b="1" kern="0" cap="all" dirty="0">
                    <a:solidFill>
                      <a:schemeClr val="bg1"/>
                    </a:solidFill>
                    <a:latin typeface="微软雅黑" panose="020B0503020204020204" pitchFamily="34" charset="-122"/>
                    <a:ea typeface="微软雅黑" panose="020B0503020204020204" pitchFamily="34" charset="-122"/>
                  </a:rPr>
                  <a:t>个人提升</a:t>
                </a:r>
                <a:endParaRPr lang="en-US" altLang="zh-CN" sz="2935" b="1" kern="0" cap="all" dirty="0">
                  <a:solidFill>
                    <a:schemeClr val="bg1"/>
                  </a:solidFill>
                  <a:latin typeface="微软雅黑" panose="020B0503020204020204" pitchFamily="34" charset="-122"/>
                  <a:ea typeface="微软雅黑" panose="020B0503020204020204" pitchFamily="34" charset="-122"/>
                </a:endParaRPr>
              </a:p>
            </p:txBody>
          </p:sp>
          <p:sp>
            <p:nvSpPr>
              <p:cNvPr id="35" name="Freeform 435"/>
              <p:cNvSpPr/>
              <p:nvPr/>
            </p:nvSpPr>
            <p:spPr bwMode="auto">
              <a:xfrm>
                <a:off x="7300412" y="1232502"/>
                <a:ext cx="262438" cy="270272"/>
              </a:xfrm>
              <a:custGeom>
                <a:avLst/>
                <a:gdLst>
                  <a:gd name="T0" fmla="*/ 1515 w 2188"/>
                  <a:gd name="T1" fmla="*/ 1131 h 2543"/>
                  <a:gd name="T2" fmla="*/ 1593 w 2188"/>
                  <a:gd name="T3" fmla="*/ 1055 h 2543"/>
                  <a:gd name="T4" fmla="*/ 1657 w 2188"/>
                  <a:gd name="T5" fmla="*/ 969 h 2543"/>
                  <a:gd name="T6" fmla="*/ 1705 w 2188"/>
                  <a:gd name="T7" fmla="*/ 874 h 2543"/>
                  <a:gd name="T8" fmla="*/ 1734 w 2188"/>
                  <a:gd name="T9" fmla="*/ 769 h 2543"/>
                  <a:gd name="T10" fmla="*/ 1745 w 2188"/>
                  <a:gd name="T11" fmla="*/ 655 h 2543"/>
                  <a:gd name="T12" fmla="*/ 1742 w 2188"/>
                  <a:gd name="T13" fmla="*/ 588 h 2543"/>
                  <a:gd name="T14" fmla="*/ 1724 w 2188"/>
                  <a:gd name="T15" fmla="*/ 492 h 2543"/>
                  <a:gd name="T16" fmla="*/ 1694 w 2188"/>
                  <a:gd name="T17" fmla="*/ 400 h 2543"/>
                  <a:gd name="T18" fmla="*/ 1651 w 2188"/>
                  <a:gd name="T19" fmla="*/ 315 h 2543"/>
                  <a:gd name="T20" fmla="*/ 1596 w 2188"/>
                  <a:gd name="T21" fmla="*/ 239 h 2543"/>
                  <a:gd name="T22" fmla="*/ 1531 w 2188"/>
                  <a:gd name="T23" fmla="*/ 171 h 2543"/>
                  <a:gd name="T24" fmla="*/ 1458 w 2188"/>
                  <a:gd name="T25" fmla="*/ 112 h 2543"/>
                  <a:gd name="T26" fmla="*/ 1376 w 2188"/>
                  <a:gd name="T27" fmla="*/ 65 h 2543"/>
                  <a:gd name="T28" fmla="*/ 1287 w 2188"/>
                  <a:gd name="T29" fmla="*/ 30 h 2543"/>
                  <a:gd name="T30" fmla="*/ 1193 w 2188"/>
                  <a:gd name="T31" fmla="*/ 8 h 2543"/>
                  <a:gd name="T32" fmla="*/ 1093 w 2188"/>
                  <a:gd name="T33" fmla="*/ 0 h 2543"/>
                  <a:gd name="T34" fmla="*/ 1027 w 2188"/>
                  <a:gd name="T35" fmla="*/ 4 h 2543"/>
                  <a:gd name="T36" fmla="*/ 932 w 2188"/>
                  <a:gd name="T37" fmla="*/ 20 h 2543"/>
                  <a:gd name="T38" fmla="*/ 841 w 2188"/>
                  <a:gd name="T39" fmla="*/ 50 h 2543"/>
                  <a:gd name="T40" fmla="*/ 756 w 2188"/>
                  <a:gd name="T41" fmla="*/ 93 h 2543"/>
                  <a:gd name="T42" fmla="*/ 680 w 2188"/>
                  <a:gd name="T43" fmla="*/ 147 h 2543"/>
                  <a:gd name="T44" fmla="*/ 612 w 2188"/>
                  <a:gd name="T45" fmla="*/ 211 h 2543"/>
                  <a:gd name="T46" fmla="*/ 554 w 2188"/>
                  <a:gd name="T47" fmla="*/ 283 h 2543"/>
                  <a:gd name="T48" fmla="*/ 507 w 2188"/>
                  <a:gd name="T49" fmla="*/ 365 h 2543"/>
                  <a:gd name="T50" fmla="*/ 472 w 2188"/>
                  <a:gd name="T51" fmla="*/ 454 h 2543"/>
                  <a:gd name="T52" fmla="*/ 450 w 2188"/>
                  <a:gd name="T53" fmla="*/ 547 h 2543"/>
                  <a:gd name="T54" fmla="*/ 443 w 2188"/>
                  <a:gd name="T55" fmla="*/ 646 h 2543"/>
                  <a:gd name="T56" fmla="*/ 447 w 2188"/>
                  <a:gd name="T57" fmla="*/ 725 h 2543"/>
                  <a:gd name="T58" fmla="*/ 471 w 2188"/>
                  <a:gd name="T59" fmla="*/ 834 h 2543"/>
                  <a:gd name="T60" fmla="*/ 513 w 2188"/>
                  <a:gd name="T61" fmla="*/ 935 h 2543"/>
                  <a:gd name="T62" fmla="*/ 572 w 2188"/>
                  <a:gd name="T63" fmla="*/ 1027 h 2543"/>
                  <a:gd name="T64" fmla="*/ 645 w 2188"/>
                  <a:gd name="T65" fmla="*/ 1107 h 2543"/>
                  <a:gd name="T66" fmla="*/ 702 w 2188"/>
                  <a:gd name="T67" fmla="*/ 1155 h 2543"/>
                  <a:gd name="T68" fmla="*/ 589 w 2188"/>
                  <a:gd name="T69" fmla="*/ 1226 h 2543"/>
                  <a:gd name="T70" fmla="*/ 484 w 2188"/>
                  <a:gd name="T71" fmla="*/ 1316 h 2543"/>
                  <a:gd name="T72" fmla="*/ 387 w 2188"/>
                  <a:gd name="T73" fmla="*/ 1421 h 2543"/>
                  <a:gd name="T74" fmla="*/ 299 w 2188"/>
                  <a:gd name="T75" fmla="*/ 1542 h 2543"/>
                  <a:gd name="T76" fmla="*/ 220 w 2188"/>
                  <a:gd name="T77" fmla="*/ 1673 h 2543"/>
                  <a:gd name="T78" fmla="*/ 152 w 2188"/>
                  <a:gd name="T79" fmla="*/ 1815 h 2543"/>
                  <a:gd name="T80" fmla="*/ 96 w 2188"/>
                  <a:gd name="T81" fmla="*/ 1964 h 2543"/>
                  <a:gd name="T82" fmla="*/ 51 w 2188"/>
                  <a:gd name="T83" fmla="*/ 2119 h 2543"/>
                  <a:gd name="T84" fmla="*/ 20 w 2188"/>
                  <a:gd name="T85" fmla="*/ 2277 h 2543"/>
                  <a:gd name="T86" fmla="*/ 3 w 2188"/>
                  <a:gd name="T87" fmla="*/ 2437 h 2543"/>
                  <a:gd name="T88" fmla="*/ 2188 w 2188"/>
                  <a:gd name="T89" fmla="*/ 2543 h 2543"/>
                  <a:gd name="T90" fmla="*/ 2185 w 2188"/>
                  <a:gd name="T91" fmla="*/ 2437 h 2543"/>
                  <a:gd name="T92" fmla="*/ 2167 w 2188"/>
                  <a:gd name="T93" fmla="*/ 2277 h 2543"/>
                  <a:gd name="T94" fmla="*/ 2135 w 2188"/>
                  <a:gd name="T95" fmla="*/ 2118 h 2543"/>
                  <a:gd name="T96" fmla="*/ 2091 w 2188"/>
                  <a:gd name="T97" fmla="*/ 1964 h 2543"/>
                  <a:gd name="T98" fmla="*/ 2034 w 2188"/>
                  <a:gd name="T99" fmla="*/ 1814 h 2543"/>
                  <a:gd name="T100" fmla="*/ 1967 w 2188"/>
                  <a:gd name="T101" fmla="*/ 1673 h 2543"/>
                  <a:gd name="T102" fmla="*/ 1888 w 2188"/>
                  <a:gd name="T103" fmla="*/ 1541 h 2543"/>
                  <a:gd name="T104" fmla="*/ 1800 w 2188"/>
                  <a:gd name="T105" fmla="*/ 1421 h 2543"/>
                  <a:gd name="T106" fmla="*/ 1704 w 2188"/>
                  <a:gd name="T107" fmla="*/ 1315 h 2543"/>
                  <a:gd name="T108" fmla="*/ 1598 w 2188"/>
                  <a:gd name="T109" fmla="*/ 1225 h 2543"/>
                  <a:gd name="T110" fmla="*/ 1486 w 2188"/>
                  <a:gd name="T111" fmla="*/ 115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88" h="2543">
                    <a:moveTo>
                      <a:pt x="1486" y="1154"/>
                    </a:moveTo>
                    <a:lnTo>
                      <a:pt x="1486" y="1154"/>
                    </a:lnTo>
                    <a:lnTo>
                      <a:pt x="1515" y="1131"/>
                    </a:lnTo>
                    <a:lnTo>
                      <a:pt x="1543" y="1106"/>
                    </a:lnTo>
                    <a:lnTo>
                      <a:pt x="1569" y="1082"/>
                    </a:lnTo>
                    <a:lnTo>
                      <a:pt x="1593" y="1055"/>
                    </a:lnTo>
                    <a:lnTo>
                      <a:pt x="1616" y="1028"/>
                    </a:lnTo>
                    <a:lnTo>
                      <a:pt x="1638" y="999"/>
                    </a:lnTo>
                    <a:lnTo>
                      <a:pt x="1657" y="969"/>
                    </a:lnTo>
                    <a:lnTo>
                      <a:pt x="1675" y="939"/>
                    </a:lnTo>
                    <a:lnTo>
                      <a:pt x="1690" y="907"/>
                    </a:lnTo>
                    <a:lnTo>
                      <a:pt x="1705" y="874"/>
                    </a:lnTo>
                    <a:lnTo>
                      <a:pt x="1717" y="840"/>
                    </a:lnTo>
                    <a:lnTo>
                      <a:pt x="1726" y="805"/>
                    </a:lnTo>
                    <a:lnTo>
                      <a:pt x="1734" y="769"/>
                    </a:lnTo>
                    <a:lnTo>
                      <a:pt x="1741" y="732"/>
                    </a:lnTo>
                    <a:lnTo>
                      <a:pt x="1744" y="694"/>
                    </a:lnTo>
                    <a:lnTo>
                      <a:pt x="1745" y="655"/>
                    </a:lnTo>
                    <a:lnTo>
                      <a:pt x="1745" y="655"/>
                    </a:lnTo>
                    <a:lnTo>
                      <a:pt x="1744" y="621"/>
                    </a:lnTo>
                    <a:lnTo>
                      <a:pt x="1742" y="588"/>
                    </a:lnTo>
                    <a:lnTo>
                      <a:pt x="1738" y="555"/>
                    </a:lnTo>
                    <a:lnTo>
                      <a:pt x="1731" y="523"/>
                    </a:lnTo>
                    <a:lnTo>
                      <a:pt x="1724" y="492"/>
                    </a:lnTo>
                    <a:lnTo>
                      <a:pt x="1716" y="461"/>
                    </a:lnTo>
                    <a:lnTo>
                      <a:pt x="1706" y="430"/>
                    </a:lnTo>
                    <a:lnTo>
                      <a:pt x="1694" y="400"/>
                    </a:lnTo>
                    <a:lnTo>
                      <a:pt x="1681" y="371"/>
                    </a:lnTo>
                    <a:lnTo>
                      <a:pt x="1666" y="343"/>
                    </a:lnTo>
                    <a:lnTo>
                      <a:pt x="1651" y="315"/>
                    </a:lnTo>
                    <a:lnTo>
                      <a:pt x="1633" y="290"/>
                    </a:lnTo>
                    <a:lnTo>
                      <a:pt x="1616" y="264"/>
                    </a:lnTo>
                    <a:lnTo>
                      <a:pt x="1596" y="239"/>
                    </a:lnTo>
                    <a:lnTo>
                      <a:pt x="1576" y="215"/>
                    </a:lnTo>
                    <a:lnTo>
                      <a:pt x="1554" y="193"/>
                    </a:lnTo>
                    <a:lnTo>
                      <a:pt x="1531" y="171"/>
                    </a:lnTo>
                    <a:lnTo>
                      <a:pt x="1508" y="150"/>
                    </a:lnTo>
                    <a:lnTo>
                      <a:pt x="1483" y="131"/>
                    </a:lnTo>
                    <a:lnTo>
                      <a:pt x="1458" y="112"/>
                    </a:lnTo>
                    <a:lnTo>
                      <a:pt x="1431" y="96"/>
                    </a:lnTo>
                    <a:lnTo>
                      <a:pt x="1405" y="79"/>
                    </a:lnTo>
                    <a:lnTo>
                      <a:pt x="1376" y="65"/>
                    </a:lnTo>
                    <a:lnTo>
                      <a:pt x="1347" y="51"/>
                    </a:lnTo>
                    <a:lnTo>
                      <a:pt x="1318" y="40"/>
                    </a:lnTo>
                    <a:lnTo>
                      <a:pt x="1287" y="30"/>
                    </a:lnTo>
                    <a:lnTo>
                      <a:pt x="1256" y="20"/>
                    </a:lnTo>
                    <a:lnTo>
                      <a:pt x="1225" y="13"/>
                    </a:lnTo>
                    <a:lnTo>
                      <a:pt x="1193" y="8"/>
                    </a:lnTo>
                    <a:lnTo>
                      <a:pt x="1160" y="4"/>
                    </a:lnTo>
                    <a:lnTo>
                      <a:pt x="1127" y="1"/>
                    </a:lnTo>
                    <a:lnTo>
                      <a:pt x="1093" y="0"/>
                    </a:lnTo>
                    <a:lnTo>
                      <a:pt x="1093" y="0"/>
                    </a:lnTo>
                    <a:lnTo>
                      <a:pt x="1060" y="1"/>
                    </a:lnTo>
                    <a:lnTo>
                      <a:pt x="1027" y="4"/>
                    </a:lnTo>
                    <a:lnTo>
                      <a:pt x="994" y="8"/>
                    </a:lnTo>
                    <a:lnTo>
                      <a:pt x="962" y="13"/>
                    </a:lnTo>
                    <a:lnTo>
                      <a:pt x="932" y="20"/>
                    </a:lnTo>
                    <a:lnTo>
                      <a:pt x="901" y="29"/>
                    </a:lnTo>
                    <a:lnTo>
                      <a:pt x="870" y="39"/>
                    </a:lnTo>
                    <a:lnTo>
                      <a:pt x="841" y="50"/>
                    </a:lnTo>
                    <a:lnTo>
                      <a:pt x="812" y="64"/>
                    </a:lnTo>
                    <a:lnTo>
                      <a:pt x="783" y="77"/>
                    </a:lnTo>
                    <a:lnTo>
                      <a:pt x="756" y="93"/>
                    </a:lnTo>
                    <a:lnTo>
                      <a:pt x="730" y="110"/>
                    </a:lnTo>
                    <a:lnTo>
                      <a:pt x="704" y="128"/>
                    </a:lnTo>
                    <a:lnTo>
                      <a:pt x="680" y="147"/>
                    </a:lnTo>
                    <a:lnTo>
                      <a:pt x="656" y="167"/>
                    </a:lnTo>
                    <a:lnTo>
                      <a:pt x="634" y="188"/>
                    </a:lnTo>
                    <a:lnTo>
                      <a:pt x="612" y="211"/>
                    </a:lnTo>
                    <a:lnTo>
                      <a:pt x="591" y="234"/>
                    </a:lnTo>
                    <a:lnTo>
                      <a:pt x="572" y="259"/>
                    </a:lnTo>
                    <a:lnTo>
                      <a:pt x="554" y="283"/>
                    </a:lnTo>
                    <a:lnTo>
                      <a:pt x="537" y="310"/>
                    </a:lnTo>
                    <a:lnTo>
                      <a:pt x="521" y="337"/>
                    </a:lnTo>
                    <a:lnTo>
                      <a:pt x="507" y="365"/>
                    </a:lnTo>
                    <a:lnTo>
                      <a:pt x="493" y="394"/>
                    </a:lnTo>
                    <a:lnTo>
                      <a:pt x="482" y="423"/>
                    </a:lnTo>
                    <a:lnTo>
                      <a:pt x="472" y="454"/>
                    </a:lnTo>
                    <a:lnTo>
                      <a:pt x="464" y="485"/>
                    </a:lnTo>
                    <a:lnTo>
                      <a:pt x="456" y="515"/>
                    </a:lnTo>
                    <a:lnTo>
                      <a:pt x="450" y="547"/>
                    </a:lnTo>
                    <a:lnTo>
                      <a:pt x="446" y="580"/>
                    </a:lnTo>
                    <a:lnTo>
                      <a:pt x="444" y="613"/>
                    </a:lnTo>
                    <a:lnTo>
                      <a:pt x="443" y="646"/>
                    </a:lnTo>
                    <a:lnTo>
                      <a:pt x="443" y="646"/>
                    </a:lnTo>
                    <a:lnTo>
                      <a:pt x="444" y="686"/>
                    </a:lnTo>
                    <a:lnTo>
                      <a:pt x="447" y="725"/>
                    </a:lnTo>
                    <a:lnTo>
                      <a:pt x="453" y="762"/>
                    </a:lnTo>
                    <a:lnTo>
                      <a:pt x="462" y="799"/>
                    </a:lnTo>
                    <a:lnTo>
                      <a:pt x="471" y="834"/>
                    </a:lnTo>
                    <a:lnTo>
                      <a:pt x="483" y="869"/>
                    </a:lnTo>
                    <a:lnTo>
                      <a:pt x="498" y="903"/>
                    </a:lnTo>
                    <a:lnTo>
                      <a:pt x="513" y="935"/>
                    </a:lnTo>
                    <a:lnTo>
                      <a:pt x="531" y="967"/>
                    </a:lnTo>
                    <a:lnTo>
                      <a:pt x="550" y="998"/>
                    </a:lnTo>
                    <a:lnTo>
                      <a:pt x="572" y="1027"/>
                    </a:lnTo>
                    <a:lnTo>
                      <a:pt x="594" y="1055"/>
                    </a:lnTo>
                    <a:lnTo>
                      <a:pt x="619" y="1082"/>
                    </a:lnTo>
                    <a:lnTo>
                      <a:pt x="645" y="1107"/>
                    </a:lnTo>
                    <a:lnTo>
                      <a:pt x="673" y="1132"/>
                    </a:lnTo>
                    <a:lnTo>
                      <a:pt x="702" y="1155"/>
                    </a:lnTo>
                    <a:lnTo>
                      <a:pt x="702" y="1155"/>
                    </a:lnTo>
                    <a:lnTo>
                      <a:pt x="664" y="1177"/>
                    </a:lnTo>
                    <a:lnTo>
                      <a:pt x="625" y="1200"/>
                    </a:lnTo>
                    <a:lnTo>
                      <a:pt x="589" y="1226"/>
                    </a:lnTo>
                    <a:lnTo>
                      <a:pt x="553" y="1254"/>
                    </a:lnTo>
                    <a:lnTo>
                      <a:pt x="518" y="1284"/>
                    </a:lnTo>
                    <a:lnTo>
                      <a:pt x="484" y="1316"/>
                    </a:lnTo>
                    <a:lnTo>
                      <a:pt x="451" y="1349"/>
                    </a:lnTo>
                    <a:lnTo>
                      <a:pt x="418" y="1385"/>
                    </a:lnTo>
                    <a:lnTo>
                      <a:pt x="387" y="1421"/>
                    </a:lnTo>
                    <a:lnTo>
                      <a:pt x="356" y="1460"/>
                    </a:lnTo>
                    <a:lnTo>
                      <a:pt x="328" y="1499"/>
                    </a:lnTo>
                    <a:lnTo>
                      <a:pt x="299" y="1542"/>
                    </a:lnTo>
                    <a:lnTo>
                      <a:pt x="272" y="1584"/>
                    </a:lnTo>
                    <a:lnTo>
                      <a:pt x="246" y="1628"/>
                    </a:lnTo>
                    <a:lnTo>
                      <a:pt x="220" y="1673"/>
                    </a:lnTo>
                    <a:lnTo>
                      <a:pt x="197" y="1719"/>
                    </a:lnTo>
                    <a:lnTo>
                      <a:pt x="174" y="1767"/>
                    </a:lnTo>
                    <a:lnTo>
                      <a:pt x="152" y="1815"/>
                    </a:lnTo>
                    <a:lnTo>
                      <a:pt x="133" y="1864"/>
                    </a:lnTo>
                    <a:lnTo>
                      <a:pt x="113" y="1913"/>
                    </a:lnTo>
                    <a:lnTo>
                      <a:pt x="96" y="1964"/>
                    </a:lnTo>
                    <a:lnTo>
                      <a:pt x="80" y="2015"/>
                    </a:lnTo>
                    <a:lnTo>
                      <a:pt x="65" y="2067"/>
                    </a:lnTo>
                    <a:lnTo>
                      <a:pt x="51" y="2119"/>
                    </a:lnTo>
                    <a:lnTo>
                      <a:pt x="40" y="2172"/>
                    </a:lnTo>
                    <a:lnTo>
                      <a:pt x="30" y="2225"/>
                    </a:lnTo>
                    <a:lnTo>
                      <a:pt x="20" y="2277"/>
                    </a:lnTo>
                    <a:lnTo>
                      <a:pt x="13" y="2331"/>
                    </a:lnTo>
                    <a:lnTo>
                      <a:pt x="7" y="2384"/>
                    </a:lnTo>
                    <a:lnTo>
                      <a:pt x="3" y="2437"/>
                    </a:lnTo>
                    <a:lnTo>
                      <a:pt x="1" y="2491"/>
                    </a:lnTo>
                    <a:lnTo>
                      <a:pt x="0" y="2543"/>
                    </a:lnTo>
                    <a:lnTo>
                      <a:pt x="2188" y="2543"/>
                    </a:lnTo>
                    <a:lnTo>
                      <a:pt x="2188" y="2543"/>
                    </a:lnTo>
                    <a:lnTo>
                      <a:pt x="2187" y="2491"/>
                    </a:lnTo>
                    <a:lnTo>
                      <a:pt x="2185" y="2437"/>
                    </a:lnTo>
                    <a:lnTo>
                      <a:pt x="2180" y="2384"/>
                    </a:lnTo>
                    <a:lnTo>
                      <a:pt x="2175" y="2331"/>
                    </a:lnTo>
                    <a:lnTo>
                      <a:pt x="2167" y="2277"/>
                    </a:lnTo>
                    <a:lnTo>
                      <a:pt x="2158" y="2225"/>
                    </a:lnTo>
                    <a:lnTo>
                      <a:pt x="2148" y="2171"/>
                    </a:lnTo>
                    <a:lnTo>
                      <a:pt x="2135" y="2118"/>
                    </a:lnTo>
                    <a:lnTo>
                      <a:pt x="2122" y="2067"/>
                    </a:lnTo>
                    <a:lnTo>
                      <a:pt x="2108" y="2015"/>
                    </a:lnTo>
                    <a:lnTo>
                      <a:pt x="2091" y="1964"/>
                    </a:lnTo>
                    <a:lnTo>
                      <a:pt x="2074" y="1913"/>
                    </a:lnTo>
                    <a:lnTo>
                      <a:pt x="2055" y="1864"/>
                    </a:lnTo>
                    <a:lnTo>
                      <a:pt x="2034" y="1814"/>
                    </a:lnTo>
                    <a:lnTo>
                      <a:pt x="2014" y="1766"/>
                    </a:lnTo>
                    <a:lnTo>
                      <a:pt x="1991" y="1719"/>
                    </a:lnTo>
                    <a:lnTo>
                      <a:pt x="1967" y="1673"/>
                    </a:lnTo>
                    <a:lnTo>
                      <a:pt x="1942" y="1627"/>
                    </a:lnTo>
                    <a:lnTo>
                      <a:pt x="1916" y="1583"/>
                    </a:lnTo>
                    <a:lnTo>
                      <a:pt x="1888" y="1541"/>
                    </a:lnTo>
                    <a:lnTo>
                      <a:pt x="1860" y="1499"/>
                    </a:lnTo>
                    <a:lnTo>
                      <a:pt x="1830" y="1459"/>
                    </a:lnTo>
                    <a:lnTo>
                      <a:pt x="1800" y="1421"/>
                    </a:lnTo>
                    <a:lnTo>
                      <a:pt x="1769" y="1384"/>
                    </a:lnTo>
                    <a:lnTo>
                      <a:pt x="1737" y="1348"/>
                    </a:lnTo>
                    <a:lnTo>
                      <a:pt x="1704" y="1315"/>
                    </a:lnTo>
                    <a:lnTo>
                      <a:pt x="1670" y="1283"/>
                    </a:lnTo>
                    <a:lnTo>
                      <a:pt x="1635" y="1253"/>
                    </a:lnTo>
                    <a:lnTo>
                      <a:pt x="1598" y="1225"/>
                    </a:lnTo>
                    <a:lnTo>
                      <a:pt x="1561" y="1199"/>
                    </a:lnTo>
                    <a:lnTo>
                      <a:pt x="1524" y="1176"/>
                    </a:lnTo>
                    <a:lnTo>
                      <a:pt x="1486" y="1154"/>
                    </a:lnTo>
                    <a:lnTo>
                      <a:pt x="1486" y="1154"/>
                    </a:lnTo>
                    <a:close/>
                  </a:path>
                </a:pathLst>
              </a:custGeom>
              <a:solidFill>
                <a:schemeClr val="bg1"/>
              </a:solidFill>
              <a:ln>
                <a:noFill/>
              </a:ln>
              <a:effectLst>
                <a:innerShdw blurRad="38100" dist="25400" dir="18900000">
                  <a:prstClr val="black">
                    <a:alpha val="50000"/>
                  </a:prstClr>
                </a:innerShdw>
              </a:effec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sp>
          <p:nvSpPr>
            <p:cNvPr id="32" name="圆角矩形 16"/>
            <p:cNvSpPr/>
            <p:nvPr/>
          </p:nvSpPr>
          <p:spPr>
            <a:xfrm flipH="1">
              <a:off x="5336929" y="1372513"/>
              <a:ext cx="3124522" cy="3457798"/>
            </a:xfrm>
            <a:custGeom>
              <a:avLst/>
              <a:gdLst>
                <a:gd name="connsiteX0" fmla="*/ 0 w 3456384"/>
                <a:gd name="connsiteY0" fmla="*/ 195078 h 3456384"/>
                <a:gd name="connsiteX1" fmla="*/ 195078 w 3456384"/>
                <a:gd name="connsiteY1" fmla="*/ 0 h 3456384"/>
                <a:gd name="connsiteX2" fmla="*/ 3261306 w 3456384"/>
                <a:gd name="connsiteY2" fmla="*/ 0 h 3456384"/>
                <a:gd name="connsiteX3" fmla="*/ 3456384 w 3456384"/>
                <a:gd name="connsiteY3" fmla="*/ 195078 h 3456384"/>
                <a:gd name="connsiteX4" fmla="*/ 3456384 w 3456384"/>
                <a:gd name="connsiteY4" fmla="*/ 3261306 h 3456384"/>
                <a:gd name="connsiteX5" fmla="*/ 3261306 w 3456384"/>
                <a:gd name="connsiteY5" fmla="*/ 3456384 h 3456384"/>
                <a:gd name="connsiteX6" fmla="*/ 195078 w 3456384"/>
                <a:gd name="connsiteY6" fmla="*/ 3456384 h 3456384"/>
                <a:gd name="connsiteX7" fmla="*/ 0 w 3456384"/>
                <a:gd name="connsiteY7" fmla="*/ 3261306 h 3456384"/>
                <a:gd name="connsiteX8" fmla="*/ 0 w 3456384"/>
                <a:gd name="connsiteY8" fmla="*/ 195078 h 3456384"/>
                <a:gd name="connsiteX0-1" fmla="*/ 3456384 w 3547824"/>
                <a:gd name="connsiteY0-2" fmla="*/ 195078 h 3456384"/>
                <a:gd name="connsiteX1-3" fmla="*/ 3456384 w 3547824"/>
                <a:gd name="connsiteY1-4" fmla="*/ 3261306 h 3456384"/>
                <a:gd name="connsiteX2-5" fmla="*/ 3261306 w 3547824"/>
                <a:gd name="connsiteY2-6" fmla="*/ 3456384 h 3456384"/>
                <a:gd name="connsiteX3-7" fmla="*/ 195078 w 3547824"/>
                <a:gd name="connsiteY3-8" fmla="*/ 3456384 h 3456384"/>
                <a:gd name="connsiteX4-9" fmla="*/ 0 w 3547824"/>
                <a:gd name="connsiteY4-10" fmla="*/ 3261306 h 3456384"/>
                <a:gd name="connsiteX5-11" fmla="*/ 0 w 3547824"/>
                <a:gd name="connsiteY5-12" fmla="*/ 195078 h 3456384"/>
                <a:gd name="connsiteX6-13" fmla="*/ 195078 w 3547824"/>
                <a:gd name="connsiteY6-14" fmla="*/ 0 h 3456384"/>
                <a:gd name="connsiteX7-15" fmla="*/ 3261306 w 3547824"/>
                <a:gd name="connsiteY7-16" fmla="*/ 0 h 3456384"/>
                <a:gd name="connsiteX8-17" fmla="*/ 3547824 w 3547824"/>
                <a:gd name="connsiteY8-18" fmla="*/ 286518 h 3456384"/>
                <a:gd name="connsiteX0-19" fmla="*/ 3456384 w 3456384"/>
                <a:gd name="connsiteY0-20" fmla="*/ 195078 h 3456384"/>
                <a:gd name="connsiteX1-21" fmla="*/ 3456384 w 3456384"/>
                <a:gd name="connsiteY1-22" fmla="*/ 3261306 h 3456384"/>
                <a:gd name="connsiteX2-23" fmla="*/ 3261306 w 3456384"/>
                <a:gd name="connsiteY2-24" fmla="*/ 3456384 h 3456384"/>
                <a:gd name="connsiteX3-25" fmla="*/ 195078 w 3456384"/>
                <a:gd name="connsiteY3-26" fmla="*/ 3456384 h 3456384"/>
                <a:gd name="connsiteX4-27" fmla="*/ 0 w 3456384"/>
                <a:gd name="connsiteY4-28" fmla="*/ 3261306 h 3456384"/>
                <a:gd name="connsiteX5-29" fmla="*/ 0 w 3456384"/>
                <a:gd name="connsiteY5-30" fmla="*/ 195078 h 3456384"/>
                <a:gd name="connsiteX6-31" fmla="*/ 195078 w 3456384"/>
                <a:gd name="connsiteY6-32" fmla="*/ 0 h 3456384"/>
                <a:gd name="connsiteX7-33" fmla="*/ 3261306 w 3456384"/>
                <a:gd name="connsiteY7-34" fmla="*/ 0 h 3456384"/>
                <a:gd name="connsiteX0-35" fmla="*/ 3456384 w 3456384"/>
                <a:gd name="connsiteY0-36" fmla="*/ 3261306 h 3456384"/>
                <a:gd name="connsiteX1-37" fmla="*/ 3261306 w 3456384"/>
                <a:gd name="connsiteY1-38" fmla="*/ 3456384 h 3456384"/>
                <a:gd name="connsiteX2-39" fmla="*/ 195078 w 3456384"/>
                <a:gd name="connsiteY2-40" fmla="*/ 3456384 h 3456384"/>
                <a:gd name="connsiteX3-41" fmla="*/ 0 w 3456384"/>
                <a:gd name="connsiteY3-42" fmla="*/ 3261306 h 3456384"/>
                <a:gd name="connsiteX4-43" fmla="*/ 0 w 3456384"/>
                <a:gd name="connsiteY4-44" fmla="*/ 195078 h 3456384"/>
                <a:gd name="connsiteX5-45" fmla="*/ 195078 w 3456384"/>
                <a:gd name="connsiteY5-46" fmla="*/ 0 h 3456384"/>
                <a:gd name="connsiteX6-47" fmla="*/ 3261306 w 3456384"/>
                <a:gd name="connsiteY6-48" fmla="*/ 0 h 3456384"/>
                <a:gd name="connsiteX0-49" fmla="*/ 3261306 w 3261306"/>
                <a:gd name="connsiteY0-50" fmla="*/ 3456384 h 3456384"/>
                <a:gd name="connsiteX1-51" fmla="*/ 195078 w 3261306"/>
                <a:gd name="connsiteY1-52" fmla="*/ 3456384 h 3456384"/>
                <a:gd name="connsiteX2-53" fmla="*/ 0 w 3261306"/>
                <a:gd name="connsiteY2-54" fmla="*/ 3261306 h 3456384"/>
                <a:gd name="connsiteX3-55" fmla="*/ 0 w 3261306"/>
                <a:gd name="connsiteY3-56" fmla="*/ 195078 h 3456384"/>
                <a:gd name="connsiteX4-57" fmla="*/ 195078 w 3261306"/>
                <a:gd name="connsiteY4-58" fmla="*/ 0 h 3456384"/>
                <a:gd name="connsiteX5-59" fmla="*/ 3261306 w 3261306"/>
                <a:gd name="connsiteY5-60" fmla="*/ 0 h 3456384"/>
                <a:gd name="connsiteX0-61" fmla="*/ 3261306 w 3261306"/>
                <a:gd name="connsiteY0-62" fmla="*/ 3457798 h 3457798"/>
                <a:gd name="connsiteX1-63" fmla="*/ 195078 w 3261306"/>
                <a:gd name="connsiteY1-64" fmla="*/ 3457798 h 3457798"/>
                <a:gd name="connsiteX2-65" fmla="*/ 0 w 3261306"/>
                <a:gd name="connsiteY2-66" fmla="*/ 3262720 h 3457798"/>
                <a:gd name="connsiteX3-67" fmla="*/ 0 w 3261306"/>
                <a:gd name="connsiteY3-68" fmla="*/ 196492 h 3457798"/>
                <a:gd name="connsiteX4-69" fmla="*/ 195078 w 3261306"/>
                <a:gd name="connsiteY4-70" fmla="*/ 1414 h 3457798"/>
                <a:gd name="connsiteX5-71" fmla="*/ 736922 w 3261306"/>
                <a:gd name="connsiteY5-72" fmla="*/ 0 h 3457798"/>
                <a:gd name="connsiteX6-73" fmla="*/ 3261306 w 3261306"/>
                <a:gd name="connsiteY6-74" fmla="*/ 1414 h 3457798"/>
                <a:gd name="connsiteX0-75" fmla="*/ 3261306 w 3261306"/>
                <a:gd name="connsiteY0-76" fmla="*/ 3457798 h 3457798"/>
                <a:gd name="connsiteX1-77" fmla="*/ 195078 w 3261306"/>
                <a:gd name="connsiteY1-78" fmla="*/ 3457798 h 3457798"/>
                <a:gd name="connsiteX2-79" fmla="*/ 0 w 3261306"/>
                <a:gd name="connsiteY2-80" fmla="*/ 3262720 h 3457798"/>
                <a:gd name="connsiteX3-81" fmla="*/ 0 w 3261306"/>
                <a:gd name="connsiteY3-82" fmla="*/ 196492 h 3457798"/>
                <a:gd name="connsiteX4-83" fmla="*/ 195078 w 3261306"/>
                <a:gd name="connsiteY4-84" fmla="*/ 1414 h 3457798"/>
                <a:gd name="connsiteX5-85" fmla="*/ 736922 w 3261306"/>
                <a:gd name="connsiteY5-86" fmla="*/ 0 h 3457798"/>
                <a:gd name="connsiteX0-87" fmla="*/ 3261306 w 3261306"/>
                <a:gd name="connsiteY0-88" fmla="*/ 3457798 h 3457798"/>
                <a:gd name="connsiteX1-89" fmla="*/ 3124522 w 3261306"/>
                <a:gd name="connsiteY1-90" fmla="*/ 3454400 h 3457798"/>
                <a:gd name="connsiteX2-91" fmla="*/ 195078 w 3261306"/>
                <a:gd name="connsiteY2-92" fmla="*/ 3457798 h 3457798"/>
                <a:gd name="connsiteX3-93" fmla="*/ 0 w 3261306"/>
                <a:gd name="connsiteY3-94" fmla="*/ 3262720 h 3457798"/>
                <a:gd name="connsiteX4-95" fmla="*/ 0 w 3261306"/>
                <a:gd name="connsiteY4-96" fmla="*/ 196492 h 3457798"/>
                <a:gd name="connsiteX5-97" fmla="*/ 195078 w 3261306"/>
                <a:gd name="connsiteY5-98" fmla="*/ 1414 h 3457798"/>
                <a:gd name="connsiteX6-99" fmla="*/ 736922 w 3261306"/>
                <a:gd name="connsiteY6-100" fmla="*/ 0 h 3457798"/>
                <a:gd name="connsiteX0-101" fmla="*/ 3124522 w 3124522"/>
                <a:gd name="connsiteY0-102" fmla="*/ 3454400 h 3457798"/>
                <a:gd name="connsiteX1-103" fmla="*/ 195078 w 3124522"/>
                <a:gd name="connsiteY1-104" fmla="*/ 3457798 h 3457798"/>
                <a:gd name="connsiteX2-105" fmla="*/ 0 w 3124522"/>
                <a:gd name="connsiteY2-106" fmla="*/ 3262720 h 3457798"/>
                <a:gd name="connsiteX3-107" fmla="*/ 0 w 3124522"/>
                <a:gd name="connsiteY3-108" fmla="*/ 196492 h 3457798"/>
                <a:gd name="connsiteX4-109" fmla="*/ 195078 w 3124522"/>
                <a:gd name="connsiteY4-110" fmla="*/ 1414 h 3457798"/>
                <a:gd name="connsiteX5-111" fmla="*/ 736922 w 3124522"/>
                <a:gd name="connsiteY5-112" fmla="*/ 0 h 34577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24522" h="3457798">
                  <a:moveTo>
                    <a:pt x="3124522" y="3454400"/>
                  </a:moveTo>
                  <a:lnTo>
                    <a:pt x="195078" y="3457798"/>
                  </a:lnTo>
                  <a:cubicBezTo>
                    <a:pt x="87339" y="3457798"/>
                    <a:pt x="0" y="3370459"/>
                    <a:pt x="0" y="3262720"/>
                  </a:cubicBezTo>
                  <a:lnTo>
                    <a:pt x="0" y="196492"/>
                  </a:lnTo>
                  <a:cubicBezTo>
                    <a:pt x="0" y="88753"/>
                    <a:pt x="87339" y="1414"/>
                    <a:pt x="195078" y="1414"/>
                  </a:cubicBezTo>
                  <a:lnTo>
                    <a:pt x="736922" y="0"/>
                  </a:lnTo>
                </a:path>
              </a:pathLst>
            </a:custGeom>
            <a:noFill/>
            <a:ln w="6350" cap="flat" cmpd="sng" algn="ctr">
              <a:solidFill>
                <a:sysClr val="windowText" lastClr="000000">
                  <a:lumMod val="50000"/>
                  <a:lumOff val="50000"/>
                </a:sysClr>
              </a:solidFill>
              <a:prstDash val="solid"/>
              <a:headEnd type="oval" w="med" len="med"/>
              <a:tailEnd type="oval" w="med" len="med"/>
            </a:ln>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grpSp>
      <p:grpSp>
        <p:nvGrpSpPr>
          <p:cNvPr id="36" name="组合 35"/>
          <p:cNvGrpSpPr/>
          <p:nvPr/>
        </p:nvGrpSpPr>
        <p:grpSpPr>
          <a:xfrm>
            <a:off x="11158945" y="2864116"/>
            <a:ext cx="287147" cy="287069"/>
            <a:chOff x="5026429" y="2057723"/>
            <a:chExt cx="254992" cy="254990"/>
          </a:xfrm>
        </p:grpSpPr>
        <p:sp>
          <p:nvSpPr>
            <p:cNvPr id="37" name="椭圆 36"/>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38" name="Freeform 34"/>
            <p:cNvSpPr/>
            <p:nvPr/>
          </p:nvSpPr>
          <p:spPr bwMode="auto">
            <a:xfrm>
              <a:off x="5104300" y="2135885"/>
              <a:ext cx="99250" cy="98666"/>
            </a:xfrm>
            <a:prstGeom prst="ellipse">
              <a:avLst/>
            </a:prstGeom>
            <a:solidFill>
              <a:srgbClr val="932B5C"/>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grpSp>
        <p:nvGrpSpPr>
          <p:cNvPr id="39" name="组合 38"/>
          <p:cNvGrpSpPr/>
          <p:nvPr/>
        </p:nvGrpSpPr>
        <p:grpSpPr>
          <a:xfrm>
            <a:off x="11158945" y="4016243"/>
            <a:ext cx="287147" cy="287069"/>
            <a:chOff x="5026429" y="2057723"/>
            <a:chExt cx="254992" cy="254990"/>
          </a:xfrm>
        </p:grpSpPr>
        <p:sp>
          <p:nvSpPr>
            <p:cNvPr id="40" name="椭圆 39"/>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41" name="Freeform 34"/>
            <p:cNvSpPr/>
            <p:nvPr/>
          </p:nvSpPr>
          <p:spPr bwMode="auto">
            <a:xfrm>
              <a:off x="5104300" y="2135885"/>
              <a:ext cx="99250" cy="98666"/>
            </a:xfrm>
            <a:prstGeom prst="ellipse">
              <a:avLst/>
            </a:prstGeom>
            <a:solidFill>
              <a:srgbClr val="DF0030"/>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grpSp>
        <p:nvGrpSpPr>
          <p:cNvPr id="42" name="组合 41"/>
          <p:cNvGrpSpPr/>
          <p:nvPr/>
        </p:nvGrpSpPr>
        <p:grpSpPr>
          <a:xfrm>
            <a:off x="11158945" y="5168372"/>
            <a:ext cx="287147" cy="287069"/>
            <a:chOff x="5026429" y="2057723"/>
            <a:chExt cx="254992" cy="254990"/>
          </a:xfrm>
        </p:grpSpPr>
        <p:sp>
          <p:nvSpPr>
            <p:cNvPr id="43" name="椭圆 42"/>
            <p:cNvSpPr/>
            <p:nvPr/>
          </p:nvSpPr>
          <p:spPr>
            <a:xfrm>
              <a:off x="5026429" y="2057723"/>
              <a:ext cx="254992" cy="254990"/>
            </a:xfrm>
            <a:prstGeom prst="ellipse">
              <a:avLst/>
            </a:prstGeom>
            <a:gradFill flip="none" rotWithShape="1">
              <a:gsLst>
                <a:gs pos="55000">
                  <a:srgbClr val="E7E7E7"/>
                </a:gs>
                <a:gs pos="0">
                  <a:sysClr val="window" lastClr="FFFFFF"/>
                </a:gs>
                <a:gs pos="100000">
                  <a:sysClr val="window" lastClr="FFFFFF">
                    <a:lumMod val="75000"/>
                  </a:sysClr>
                </a:gs>
              </a:gsLst>
              <a:path path="circle">
                <a:fillToRect t="100000" r="100000"/>
              </a:path>
              <a:tileRect l="-100000" b="-100000"/>
            </a:gradFill>
            <a:ln w="6350" cap="flat" cmpd="sng" algn="ctr">
              <a:gradFill flip="none" rotWithShape="1">
                <a:gsLst>
                  <a:gs pos="0">
                    <a:sysClr val="window" lastClr="FFFFFF">
                      <a:lumMod val="75000"/>
                    </a:sysClr>
                  </a:gs>
                  <a:gs pos="100000">
                    <a:sysClr val="window" lastClr="FFFFFF"/>
                  </a:gs>
                </a:gsLst>
                <a:lin ang="18900000" scaled="1"/>
                <a:tileRect/>
              </a:gradFill>
              <a:prstDash val="solid"/>
            </a:ln>
            <a:effectLst>
              <a:outerShdw blurRad="165100" dist="50800" dir="8100000" sx="102000" sy="102000" algn="tr" rotWithShape="0">
                <a:prstClr val="black">
                  <a:alpha val="30000"/>
                </a:prstClr>
              </a:outerShdw>
            </a:effectLst>
          </p:spPr>
          <p:txBody>
            <a:bodyPr rtlCol="0" anchor="ctr"/>
            <a:lstStyle/>
            <a:p>
              <a:pPr algn="ctr" defTabSz="1218565" fontAlgn="base">
                <a:spcBef>
                  <a:spcPct val="0"/>
                </a:spcBef>
                <a:spcAft>
                  <a:spcPct val="0"/>
                </a:spcAft>
                <a:defRPr/>
              </a:pPr>
              <a:endParaRPr lang="zh-CN" altLang="en-US" sz="2400" kern="0">
                <a:solidFill>
                  <a:prstClr val="white"/>
                </a:solidFill>
                <a:latin typeface="Calibri" panose="020F0502020204030204"/>
                <a:ea typeface="宋体" panose="02010600030101010101" pitchFamily="2" charset="-122"/>
              </a:endParaRPr>
            </a:p>
          </p:txBody>
        </p:sp>
        <p:sp>
          <p:nvSpPr>
            <p:cNvPr id="44" name="Freeform 34"/>
            <p:cNvSpPr/>
            <p:nvPr/>
          </p:nvSpPr>
          <p:spPr bwMode="auto">
            <a:xfrm>
              <a:off x="5104300" y="2135885"/>
              <a:ext cx="99250" cy="98666"/>
            </a:xfrm>
            <a:prstGeom prst="ellipse">
              <a:avLst/>
            </a:prstGeom>
            <a:solidFill>
              <a:srgbClr val="A3A022"/>
            </a:solidFill>
            <a:ln>
              <a:noFill/>
            </a:ln>
            <a:effectLst>
              <a:innerShdw blurRad="38100" dist="12700" dir="189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fontAlgn="base">
                <a:spcBef>
                  <a:spcPct val="0"/>
                </a:spcBef>
                <a:spcAft>
                  <a:spcPct val="0"/>
                </a:spcAft>
                <a:defRPr/>
              </a:pPr>
              <a:endParaRPr lang="zh-CN" altLang="en-US" sz="2400" kern="0">
                <a:solidFill>
                  <a:prstClr val="black"/>
                </a:solidFill>
              </a:endParaRPr>
            </a:p>
          </p:txBody>
        </p:sp>
      </p:grpSp>
      <p:sp>
        <p:nvSpPr>
          <p:cNvPr id="45" name="TextBox 5"/>
          <p:cNvSpPr txBox="1"/>
          <p:nvPr/>
        </p:nvSpPr>
        <p:spPr>
          <a:xfrm>
            <a:off x="7646862" y="3203302"/>
            <a:ext cx="3169177" cy="410241"/>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defTabSz="1218565" fontAlgn="base">
              <a:lnSpc>
                <a:spcPct val="100000"/>
              </a:lnSpc>
              <a:spcBef>
                <a:spcPct val="0"/>
              </a:spcBef>
              <a:spcAft>
                <a:spcPct val="0"/>
              </a:spcAft>
              <a:defRPr/>
            </a:pPr>
            <a:r>
              <a:rPr lang="zh-CN" altLang="en-US" sz="1335" kern="0" dirty="0">
                <a:solidFill>
                  <a:prstClr val="black">
                    <a:lumMod val="75000"/>
                    <a:lumOff val="25000"/>
                  </a:prstClr>
                </a:solidFill>
              </a:rPr>
              <a:t>输入简要文字内容，言简意赅的说明分项内容</a:t>
            </a:r>
            <a:endParaRPr lang="en-US" altLang="zh-CN" sz="1335" kern="0" dirty="0">
              <a:solidFill>
                <a:prstClr val="black">
                  <a:lumMod val="75000"/>
                  <a:lumOff val="25000"/>
                </a:prstClr>
              </a:solidFill>
            </a:endParaRPr>
          </a:p>
        </p:txBody>
      </p:sp>
      <p:sp>
        <p:nvSpPr>
          <p:cNvPr id="46" name="矩形 45"/>
          <p:cNvSpPr>
            <a:spLocks noChangeArrowheads="1"/>
          </p:cNvSpPr>
          <p:nvPr/>
        </p:nvSpPr>
        <p:spPr bwMode="auto">
          <a:xfrm>
            <a:off x="7646864" y="2864116"/>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学习与深造</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sp>
        <p:nvSpPr>
          <p:cNvPr id="47" name="TextBox 5"/>
          <p:cNvSpPr txBox="1"/>
          <p:nvPr/>
        </p:nvSpPr>
        <p:spPr>
          <a:xfrm>
            <a:off x="7646862" y="4359647"/>
            <a:ext cx="3169177" cy="410241"/>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defTabSz="1218565" fontAlgn="base">
              <a:lnSpc>
                <a:spcPct val="100000"/>
              </a:lnSpc>
              <a:spcBef>
                <a:spcPct val="0"/>
              </a:spcBef>
              <a:spcAft>
                <a:spcPct val="0"/>
              </a:spcAft>
              <a:defRPr/>
            </a:pPr>
            <a:r>
              <a:rPr lang="zh-CN" altLang="en-US" sz="1335" kern="0" dirty="0">
                <a:solidFill>
                  <a:prstClr val="black">
                    <a:lumMod val="75000"/>
                    <a:lumOff val="25000"/>
                  </a:prstClr>
                </a:solidFill>
              </a:rPr>
              <a:t>输入简要文字内容，言简意赅的说明分项内容</a:t>
            </a:r>
            <a:endParaRPr lang="en-US" altLang="zh-CN" sz="1335" kern="0" dirty="0">
              <a:solidFill>
                <a:prstClr val="black">
                  <a:lumMod val="75000"/>
                  <a:lumOff val="25000"/>
                </a:prstClr>
              </a:solidFill>
            </a:endParaRPr>
          </a:p>
        </p:txBody>
      </p:sp>
      <p:sp>
        <p:nvSpPr>
          <p:cNvPr id="48" name="矩形 47"/>
          <p:cNvSpPr>
            <a:spLocks noChangeArrowheads="1"/>
          </p:cNvSpPr>
          <p:nvPr/>
        </p:nvSpPr>
        <p:spPr bwMode="auto">
          <a:xfrm>
            <a:off x="7646864" y="4020461"/>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时间的管理</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sp>
        <p:nvSpPr>
          <p:cNvPr id="49" name="TextBox 5"/>
          <p:cNvSpPr txBox="1"/>
          <p:nvPr/>
        </p:nvSpPr>
        <p:spPr>
          <a:xfrm>
            <a:off x="7646862" y="5527525"/>
            <a:ext cx="3169177" cy="410241"/>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defTabSz="1218565" fontAlgn="base">
              <a:lnSpc>
                <a:spcPct val="100000"/>
              </a:lnSpc>
              <a:spcBef>
                <a:spcPct val="0"/>
              </a:spcBef>
              <a:spcAft>
                <a:spcPct val="0"/>
              </a:spcAft>
              <a:defRPr/>
            </a:pPr>
            <a:r>
              <a:rPr lang="zh-CN" altLang="en-US" sz="1335" kern="0" dirty="0">
                <a:solidFill>
                  <a:prstClr val="black">
                    <a:lumMod val="75000"/>
                    <a:lumOff val="25000"/>
                  </a:prstClr>
                </a:solidFill>
              </a:rPr>
              <a:t>输入简要文字内容，言简意赅的说明分项内容</a:t>
            </a:r>
            <a:endParaRPr lang="en-US" altLang="zh-CN" sz="1335" kern="0" dirty="0">
              <a:solidFill>
                <a:prstClr val="black">
                  <a:lumMod val="75000"/>
                  <a:lumOff val="25000"/>
                </a:prstClr>
              </a:solidFill>
            </a:endParaRPr>
          </a:p>
        </p:txBody>
      </p:sp>
      <p:sp>
        <p:nvSpPr>
          <p:cNvPr id="50" name="矩形 49"/>
          <p:cNvSpPr>
            <a:spLocks noChangeArrowheads="1"/>
          </p:cNvSpPr>
          <p:nvPr/>
        </p:nvSpPr>
        <p:spPr bwMode="auto">
          <a:xfrm>
            <a:off x="7646864" y="5188339"/>
            <a:ext cx="3169176" cy="292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r" fontAlgn="base">
              <a:spcBef>
                <a:spcPct val="0"/>
              </a:spcBef>
              <a:spcAft>
                <a:spcPct val="0"/>
              </a:spcAft>
            </a:pPr>
            <a:r>
              <a:rPr lang="zh-CN" altLang="en-US" sz="1865" b="1" cap="all" dirty="0">
                <a:solidFill>
                  <a:prstClr val="black"/>
                </a:solidFill>
                <a:latin typeface="微软雅黑" panose="020B0503020204020204" pitchFamily="34" charset="-122"/>
                <a:ea typeface="微软雅黑" panose="020B0503020204020204" pitchFamily="34" charset="-122"/>
              </a:rPr>
              <a:t>提高行动力</a:t>
            </a:r>
            <a:endParaRPr lang="en-US" altLang="zh-CN" sz="1865" b="1" cap="all" dirty="0">
              <a:solidFill>
                <a:prstClr val="black"/>
              </a:solidFill>
              <a:latin typeface="微软雅黑" panose="020B0503020204020204" pitchFamily="34" charset="-122"/>
              <a:ea typeface="微软雅黑" panose="020B0503020204020204" pitchFamily="34" charset="-122"/>
            </a:endParaRPr>
          </a:p>
        </p:txBody>
      </p:sp>
      <p:sp>
        <p:nvSpPr>
          <p:cNvPr id="51" name="矩形 50"/>
          <p:cNvSpPr>
            <a:spLocks noChangeArrowheads="1"/>
          </p:cNvSpPr>
          <p:nvPr/>
        </p:nvSpPr>
        <p:spPr bwMode="auto">
          <a:xfrm>
            <a:off x="5875045" y="2629925"/>
            <a:ext cx="480178" cy="374441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lIns="0" tIns="0" rIns="0" bIns="0" anchor="t"/>
          <a:lstStyle/>
          <a:p>
            <a:pPr algn="ctr" fontAlgn="base">
              <a:spcBef>
                <a:spcPct val="0"/>
              </a:spcBef>
              <a:spcAft>
                <a:spcPct val="0"/>
              </a:spcAft>
            </a:pPr>
            <a:r>
              <a:rPr lang="zh-CN" altLang="en-US" sz="3200" b="1" cap="all" spc="400" dirty="0">
                <a:solidFill>
                  <a:schemeClr val="bg1"/>
                </a:solidFill>
                <a:latin typeface="微软雅黑" panose="020B0503020204020204" pitchFamily="34" charset="-122"/>
                <a:ea typeface="微软雅黑" panose="020B0503020204020204" pitchFamily="34" charset="-122"/>
              </a:rPr>
              <a:t>我们一直在进步</a:t>
            </a:r>
            <a:endParaRPr lang="en-US" altLang="zh-CN" sz="3200" b="1" cap="all" spc="400" dirty="0">
              <a:solidFill>
                <a:schemeClr val="bg1"/>
              </a:solidFill>
              <a:latin typeface="微软雅黑" panose="020B0503020204020204" pitchFamily="34" charset="-122"/>
              <a:ea typeface="微软雅黑" panose="020B0503020204020204" pitchFamily="34" charset="-122"/>
            </a:endParaRPr>
          </a:p>
        </p:txBody>
      </p:sp>
      <p:sp>
        <p:nvSpPr>
          <p:cNvPr id="52" name="标题 5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ppt_w</p:attrName>
                                        </p:attrNameLst>
                                      </p:cBhvr>
                                      <p:tavLst>
                                        <p:tav tm="0">
                                          <p:val>
                                            <p:fltVal val="0"/>
                                          </p:val>
                                        </p:tav>
                                        <p:tav tm="100000">
                                          <p:val>
                                            <p:strVal val="#ppt_w"/>
                                          </p:val>
                                        </p:tav>
                                      </p:tavLst>
                                    </p:anim>
                                    <p:anim calcmode="lin" valueType="num">
                                      <p:cBhvr>
                                        <p:cTn id="12" dur="500" fill="hold"/>
                                        <p:tgtEl>
                                          <p:spTgt spid="51"/>
                                        </p:tgtEl>
                                        <p:attrNameLst>
                                          <p:attrName>ppt_h</p:attrName>
                                        </p:attrNameLst>
                                      </p:cBhvr>
                                      <p:tavLst>
                                        <p:tav tm="0">
                                          <p:val>
                                            <p:fltVal val="0"/>
                                          </p:val>
                                        </p:tav>
                                        <p:tav tm="100000">
                                          <p:val>
                                            <p:strVal val="#ppt_h"/>
                                          </p:val>
                                        </p:tav>
                                      </p:tavLst>
                                    </p:anim>
                                    <p:animEffect transition="in" filter="fade">
                                      <p:cBhvr>
                                        <p:cTn id="13" dur="500"/>
                                        <p:tgtEl>
                                          <p:spTgt spid="51"/>
                                        </p:tgtEl>
                                      </p:cBhvr>
                                    </p:animEffect>
                                  </p:childTnLst>
                                </p:cTn>
                              </p:par>
                            </p:childTnLst>
                          </p:cTn>
                        </p:par>
                        <p:par>
                          <p:cTn id="14" fill="hold">
                            <p:stCondLst>
                              <p:cond delay="1299"/>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1+#ppt_w/2"/>
                                          </p:val>
                                        </p:tav>
                                        <p:tav tm="100000">
                                          <p:val>
                                            <p:strVal val="#ppt_x"/>
                                          </p:val>
                                        </p:tav>
                                      </p:tavLst>
                                    </p:anim>
                                    <p:anim calcmode="lin" valueType="num">
                                      <p:cBhvr additive="base">
                                        <p:cTn id="22" dur="500" fill="hold"/>
                                        <p:tgtEl>
                                          <p:spTgt spid="29"/>
                                        </p:tgtEl>
                                        <p:attrNameLst>
                                          <p:attrName>ppt_y</p:attrName>
                                        </p:attrNameLst>
                                      </p:cBhvr>
                                      <p:tavLst>
                                        <p:tav tm="0">
                                          <p:val>
                                            <p:strVal val="#ppt_y"/>
                                          </p:val>
                                        </p:tav>
                                        <p:tav tm="100000">
                                          <p:val>
                                            <p:strVal val="#ppt_y"/>
                                          </p:val>
                                        </p:tav>
                                      </p:tavLst>
                                    </p:anim>
                                  </p:childTnLst>
                                </p:cTn>
                              </p:par>
                            </p:childTnLst>
                          </p:cTn>
                        </p:par>
                        <p:par>
                          <p:cTn id="23" fill="hold">
                            <p:stCondLst>
                              <p:cond delay="1799"/>
                            </p:stCondLst>
                            <p:childTnLst>
                              <p:par>
                                <p:cTn id="24" presetID="53" presetClass="entr" presetSubtype="16"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par>
                                <p:cTn id="29" presetID="53" presetClass="entr" presetSubtype="16" fill="hold" nodeType="withEffect">
                                  <p:stCondLst>
                                    <p:cond delay="2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par>
                                <p:cTn id="34" presetID="53" presetClass="entr" presetSubtype="16" fill="hold" nodeType="withEffect">
                                  <p:stCondLst>
                                    <p:cond delay="40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childTnLst>
                          </p:cTn>
                        </p:par>
                        <p:par>
                          <p:cTn id="39" fill="hold">
                            <p:stCondLst>
                              <p:cond delay="2699"/>
                            </p:stCondLst>
                            <p:childTnLst>
                              <p:par>
                                <p:cTn id="40" presetID="22" presetClass="entr" presetSubtype="8"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500"/>
                                        <p:tgtEl>
                                          <p:spTgt spid="2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500"/>
                                        <p:tgtEl>
                                          <p:spTgt spid="25"/>
                                        </p:tgtEl>
                                      </p:cBhvr>
                                    </p:animEffect>
                                  </p:childTnLst>
                                </p:cTn>
                              </p:par>
                              <p:par>
                                <p:cTn id="49" presetID="22" presetClass="entr" presetSubtype="8" fill="hold" grpId="0" nodeType="withEffect">
                                  <p:stCondLst>
                                    <p:cond delay="20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par>
                                <p:cTn id="52" presetID="22" presetClass="entr" presetSubtype="8" fill="hold" grpId="0" nodeType="withEffect">
                                  <p:stCondLst>
                                    <p:cond delay="40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500"/>
                                        <p:tgtEl>
                                          <p:spTgt spid="28"/>
                                        </p:tgtEl>
                                      </p:cBhvr>
                                    </p:animEffect>
                                  </p:childTnLst>
                                </p:cTn>
                              </p:par>
                            </p:childTnLst>
                          </p:cTn>
                        </p:par>
                        <p:par>
                          <p:cTn id="55" fill="hold">
                            <p:stCondLst>
                              <p:cond delay="3599"/>
                            </p:stCondLst>
                            <p:childTnLst>
                              <p:par>
                                <p:cTn id="56" presetID="53" presetClass="entr" presetSubtype="16"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500" fill="hold"/>
                                        <p:tgtEl>
                                          <p:spTgt spid="36"/>
                                        </p:tgtEl>
                                        <p:attrNameLst>
                                          <p:attrName>ppt_w</p:attrName>
                                        </p:attrNameLst>
                                      </p:cBhvr>
                                      <p:tavLst>
                                        <p:tav tm="0">
                                          <p:val>
                                            <p:fltVal val="0"/>
                                          </p:val>
                                        </p:tav>
                                        <p:tav tm="100000">
                                          <p:val>
                                            <p:strVal val="#ppt_w"/>
                                          </p:val>
                                        </p:tav>
                                      </p:tavLst>
                                    </p:anim>
                                    <p:anim calcmode="lin" valueType="num">
                                      <p:cBhvr>
                                        <p:cTn id="59" dur="500" fill="hold"/>
                                        <p:tgtEl>
                                          <p:spTgt spid="36"/>
                                        </p:tgtEl>
                                        <p:attrNameLst>
                                          <p:attrName>ppt_h</p:attrName>
                                        </p:attrNameLst>
                                      </p:cBhvr>
                                      <p:tavLst>
                                        <p:tav tm="0">
                                          <p:val>
                                            <p:fltVal val="0"/>
                                          </p:val>
                                        </p:tav>
                                        <p:tav tm="100000">
                                          <p:val>
                                            <p:strVal val="#ppt_h"/>
                                          </p:val>
                                        </p:tav>
                                      </p:tavLst>
                                    </p:anim>
                                    <p:animEffect transition="in" filter="fade">
                                      <p:cBhvr>
                                        <p:cTn id="60" dur="500"/>
                                        <p:tgtEl>
                                          <p:spTgt spid="36"/>
                                        </p:tgtEl>
                                      </p:cBhvr>
                                    </p:animEffect>
                                  </p:childTnLst>
                                </p:cTn>
                              </p:par>
                              <p:par>
                                <p:cTn id="61" presetID="53" presetClass="entr" presetSubtype="16" fill="hold" nodeType="withEffect">
                                  <p:stCondLst>
                                    <p:cond delay="200"/>
                                  </p:stCondLst>
                                  <p:childTnLst>
                                    <p:set>
                                      <p:cBhvr>
                                        <p:cTn id="62" dur="1" fill="hold">
                                          <p:stCondLst>
                                            <p:cond delay="0"/>
                                          </p:stCondLst>
                                        </p:cTn>
                                        <p:tgtEl>
                                          <p:spTgt spid="39"/>
                                        </p:tgtEl>
                                        <p:attrNameLst>
                                          <p:attrName>style.visibility</p:attrName>
                                        </p:attrNameLst>
                                      </p:cBhvr>
                                      <p:to>
                                        <p:strVal val="visible"/>
                                      </p:to>
                                    </p:set>
                                    <p:anim calcmode="lin" valueType="num">
                                      <p:cBhvr>
                                        <p:cTn id="63" dur="500" fill="hold"/>
                                        <p:tgtEl>
                                          <p:spTgt spid="39"/>
                                        </p:tgtEl>
                                        <p:attrNameLst>
                                          <p:attrName>ppt_w</p:attrName>
                                        </p:attrNameLst>
                                      </p:cBhvr>
                                      <p:tavLst>
                                        <p:tav tm="0">
                                          <p:val>
                                            <p:fltVal val="0"/>
                                          </p:val>
                                        </p:tav>
                                        <p:tav tm="100000">
                                          <p:val>
                                            <p:strVal val="#ppt_w"/>
                                          </p:val>
                                        </p:tav>
                                      </p:tavLst>
                                    </p:anim>
                                    <p:anim calcmode="lin" valueType="num">
                                      <p:cBhvr>
                                        <p:cTn id="64" dur="500" fill="hold"/>
                                        <p:tgtEl>
                                          <p:spTgt spid="39"/>
                                        </p:tgtEl>
                                        <p:attrNameLst>
                                          <p:attrName>ppt_h</p:attrName>
                                        </p:attrNameLst>
                                      </p:cBhvr>
                                      <p:tavLst>
                                        <p:tav tm="0">
                                          <p:val>
                                            <p:fltVal val="0"/>
                                          </p:val>
                                        </p:tav>
                                        <p:tav tm="100000">
                                          <p:val>
                                            <p:strVal val="#ppt_h"/>
                                          </p:val>
                                        </p:tav>
                                      </p:tavLst>
                                    </p:anim>
                                    <p:animEffect transition="in" filter="fade">
                                      <p:cBhvr>
                                        <p:cTn id="65" dur="500"/>
                                        <p:tgtEl>
                                          <p:spTgt spid="39"/>
                                        </p:tgtEl>
                                      </p:cBhvr>
                                    </p:animEffect>
                                  </p:childTnLst>
                                </p:cTn>
                              </p:par>
                              <p:par>
                                <p:cTn id="66" presetID="53" presetClass="entr" presetSubtype="16" fill="hold" nodeType="withEffect">
                                  <p:stCondLst>
                                    <p:cond delay="400"/>
                                  </p:stCondLst>
                                  <p:childTnLst>
                                    <p:set>
                                      <p:cBhvr>
                                        <p:cTn id="67" dur="1" fill="hold">
                                          <p:stCondLst>
                                            <p:cond delay="0"/>
                                          </p:stCondLst>
                                        </p:cTn>
                                        <p:tgtEl>
                                          <p:spTgt spid="42"/>
                                        </p:tgtEl>
                                        <p:attrNameLst>
                                          <p:attrName>style.visibility</p:attrName>
                                        </p:attrNameLst>
                                      </p:cBhvr>
                                      <p:to>
                                        <p:strVal val="visible"/>
                                      </p:to>
                                    </p:set>
                                    <p:anim calcmode="lin" valueType="num">
                                      <p:cBhvr>
                                        <p:cTn id="68" dur="500" fill="hold"/>
                                        <p:tgtEl>
                                          <p:spTgt spid="42"/>
                                        </p:tgtEl>
                                        <p:attrNameLst>
                                          <p:attrName>ppt_w</p:attrName>
                                        </p:attrNameLst>
                                      </p:cBhvr>
                                      <p:tavLst>
                                        <p:tav tm="0">
                                          <p:val>
                                            <p:fltVal val="0"/>
                                          </p:val>
                                        </p:tav>
                                        <p:tav tm="100000">
                                          <p:val>
                                            <p:strVal val="#ppt_w"/>
                                          </p:val>
                                        </p:tav>
                                      </p:tavLst>
                                    </p:anim>
                                    <p:anim calcmode="lin" valueType="num">
                                      <p:cBhvr>
                                        <p:cTn id="69" dur="500" fill="hold"/>
                                        <p:tgtEl>
                                          <p:spTgt spid="42"/>
                                        </p:tgtEl>
                                        <p:attrNameLst>
                                          <p:attrName>ppt_h</p:attrName>
                                        </p:attrNameLst>
                                      </p:cBhvr>
                                      <p:tavLst>
                                        <p:tav tm="0">
                                          <p:val>
                                            <p:fltVal val="0"/>
                                          </p:val>
                                        </p:tav>
                                        <p:tav tm="100000">
                                          <p:val>
                                            <p:strVal val="#ppt_h"/>
                                          </p:val>
                                        </p:tav>
                                      </p:tavLst>
                                    </p:anim>
                                    <p:animEffect transition="in" filter="fade">
                                      <p:cBhvr>
                                        <p:cTn id="70" dur="500"/>
                                        <p:tgtEl>
                                          <p:spTgt spid="42"/>
                                        </p:tgtEl>
                                      </p:cBhvr>
                                    </p:animEffect>
                                  </p:childTnLst>
                                </p:cTn>
                              </p:par>
                            </p:childTnLst>
                          </p:cTn>
                        </p:par>
                        <p:par>
                          <p:cTn id="71" fill="hold">
                            <p:stCondLst>
                              <p:cond delay="4499"/>
                            </p:stCondLst>
                            <p:childTnLst>
                              <p:par>
                                <p:cTn id="72" presetID="22" presetClass="entr" presetSubtype="8" fill="hold" grpId="0" nodeType="after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wipe(left)">
                                      <p:cBhvr>
                                        <p:cTn id="74" dur="500"/>
                                        <p:tgtEl>
                                          <p:spTgt spid="4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par>
                                <p:cTn id="78" presetID="22" presetClass="entr" presetSubtype="8" fill="hold" grpId="0" nodeType="withEffect">
                                  <p:stCondLst>
                                    <p:cond delay="200"/>
                                  </p:stCondLst>
                                  <p:childTnLst>
                                    <p:set>
                                      <p:cBhvr>
                                        <p:cTn id="79" dur="1" fill="hold">
                                          <p:stCondLst>
                                            <p:cond delay="0"/>
                                          </p:stCondLst>
                                        </p:cTn>
                                        <p:tgtEl>
                                          <p:spTgt spid="47"/>
                                        </p:tgtEl>
                                        <p:attrNameLst>
                                          <p:attrName>style.visibility</p:attrName>
                                        </p:attrNameLst>
                                      </p:cBhvr>
                                      <p:to>
                                        <p:strVal val="visible"/>
                                      </p:to>
                                    </p:set>
                                    <p:animEffect transition="in" filter="wipe(left)">
                                      <p:cBhvr>
                                        <p:cTn id="80" dur="500"/>
                                        <p:tgtEl>
                                          <p:spTgt spid="47"/>
                                        </p:tgtEl>
                                      </p:cBhvr>
                                    </p:animEffect>
                                  </p:childTnLst>
                                </p:cTn>
                              </p:par>
                              <p:par>
                                <p:cTn id="81" presetID="22" presetClass="entr" presetSubtype="8" fill="hold" grpId="0" nodeType="withEffect">
                                  <p:stCondLst>
                                    <p:cond delay="200"/>
                                  </p:stCondLst>
                                  <p:childTnLst>
                                    <p:set>
                                      <p:cBhvr>
                                        <p:cTn id="82" dur="1" fill="hold">
                                          <p:stCondLst>
                                            <p:cond delay="0"/>
                                          </p:stCondLst>
                                        </p:cTn>
                                        <p:tgtEl>
                                          <p:spTgt spid="48"/>
                                        </p:tgtEl>
                                        <p:attrNameLst>
                                          <p:attrName>style.visibility</p:attrName>
                                        </p:attrNameLst>
                                      </p:cBhvr>
                                      <p:to>
                                        <p:strVal val="visible"/>
                                      </p:to>
                                    </p:set>
                                    <p:animEffect transition="in" filter="wipe(left)">
                                      <p:cBhvr>
                                        <p:cTn id="83" dur="500"/>
                                        <p:tgtEl>
                                          <p:spTgt spid="48"/>
                                        </p:tgtEl>
                                      </p:cBhvr>
                                    </p:animEffect>
                                  </p:childTnLst>
                                </p:cTn>
                              </p:par>
                              <p:par>
                                <p:cTn id="84" presetID="22" presetClass="entr" presetSubtype="8" fill="hold" grpId="0" nodeType="withEffect">
                                  <p:stCondLst>
                                    <p:cond delay="400"/>
                                  </p:stCondLst>
                                  <p:childTnLst>
                                    <p:set>
                                      <p:cBhvr>
                                        <p:cTn id="85" dur="1" fill="hold">
                                          <p:stCondLst>
                                            <p:cond delay="0"/>
                                          </p:stCondLst>
                                        </p:cTn>
                                        <p:tgtEl>
                                          <p:spTgt spid="49"/>
                                        </p:tgtEl>
                                        <p:attrNameLst>
                                          <p:attrName>style.visibility</p:attrName>
                                        </p:attrNameLst>
                                      </p:cBhvr>
                                      <p:to>
                                        <p:strVal val="visible"/>
                                      </p:to>
                                    </p:set>
                                    <p:animEffect transition="in" filter="wipe(left)">
                                      <p:cBhvr>
                                        <p:cTn id="86" dur="500"/>
                                        <p:tgtEl>
                                          <p:spTgt spid="49"/>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50"/>
                                        </p:tgtEl>
                                        <p:attrNameLst>
                                          <p:attrName>style.visibility</p:attrName>
                                        </p:attrNameLst>
                                      </p:cBhvr>
                                      <p:to>
                                        <p:strVal val="visible"/>
                                      </p:to>
                                    </p:set>
                                    <p:animEffect transition="in" filter="wipe(left)">
                                      <p:cBhvr>
                                        <p:cTn id="8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3" grpId="0"/>
      <p:bldP spid="24" grpId="0"/>
      <p:bldP spid="25" grpId="0"/>
      <p:bldP spid="26" grpId="0"/>
      <p:bldP spid="28" grpId="0"/>
      <p:bldP spid="45" grpId="0"/>
      <p:bldP spid="46" grpId="0"/>
      <p:bldP spid="47" grpId="0"/>
      <p:bldP spid="48" grpId="0"/>
      <p:bldP spid="49" grpId="0"/>
      <p:bldP spid="50" grpId="0"/>
      <p:bldP spid="5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4"/>
          <p:cNvSpPr txBox="1"/>
          <p:nvPr/>
        </p:nvSpPr>
        <p:spPr>
          <a:xfrm>
            <a:off x="4500349" y="609600"/>
            <a:ext cx="3804066" cy="1357288"/>
          </a:xfrm>
          <a:prstGeom prst="rect">
            <a:avLst/>
          </a:prstGeom>
          <a:effectLst/>
        </p:spPr>
        <p:txBody>
          <a:bodyPr vert="horz" lIns="91416" tIns="45708" rIns="91416" bIns="4570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1500" b="1" dirty="0" smtClean="0">
                <a:solidFill>
                  <a:srgbClr val="0070C0"/>
                </a:solidFill>
                <a:latin typeface="Impact MT Std" pitchFamily="34" charset="0"/>
                <a:ea typeface="方正兰亭黑简体" panose="02000000000000000000" pitchFamily="2" charset="-122"/>
              </a:rPr>
              <a:t>20XX</a:t>
            </a:r>
            <a:endParaRPr lang="en-US" altLang="zh-CN" sz="11500" b="1" dirty="0">
              <a:solidFill>
                <a:srgbClr val="0070C0"/>
              </a:solidFill>
              <a:latin typeface="Impact MT Std" pitchFamily="34" charset="0"/>
              <a:ea typeface="方正兰亭黑简体" panose="02000000000000000000" pitchFamily="2" charset="-122"/>
            </a:endParaRPr>
          </a:p>
        </p:txBody>
      </p:sp>
      <p:sp>
        <p:nvSpPr>
          <p:cNvPr id="3" name="TextBox 7"/>
          <p:cNvSpPr>
            <a:spLocks noChangeArrowheads="1"/>
          </p:cNvSpPr>
          <p:nvPr/>
        </p:nvSpPr>
        <p:spPr bwMode="auto">
          <a:xfrm>
            <a:off x="1043333" y="1985168"/>
            <a:ext cx="10456096"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400" b="1"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感谢您的耐心观看</a:t>
            </a:r>
          </a:p>
        </p:txBody>
      </p:sp>
      <p:sp>
        <p:nvSpPr>
          <p:cNvPr id="4" name="TextBox 7"/>
          <p:cNvSpPr>
            <a:spLocks noChangeArrowheads="1"/>
          </p:cNvSpPr>
          <p:nvPr/>
        </p:nvSpPr>
        <p:spPr bwMode="auto">
          <a:xfrm>
            <a:off x="3420230" y="2940849"/>
            <a:ext cx="5702304" cy="276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框架完整年终总结</a:t>
            </a:r>
            <a:r>
              <a:rPr lang="en-US" altLang="zh-CN"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新年计划</a:t>
            </a:r>
            <a:r>
              <a:rPr lang="en-US" altLang="zh-CN"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述职报告</a:t>
            </a:r>
            <a:r>
              <a:rPr lang="en-US" altLang="zh-CN"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工作汇报模板</a:t>
            </a:r>
          </a:p>
        </p:txBody>
      </p:sp>
      <p:cxnSp>
        <p:nvCxnSpPr>
          <p:cNvPr id="5" name="直接连接符 4"/>
          <p:cNvCxnSpPr/>
          <p:nvPr/>
        </p:nvCxnSpPr>
        <p:spPr>
          <a:xfrm>
            <a:off x="3240209" y="2868858"/>
            <a:ext cx="6062344"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by="(-#ppt_w*2)" calcmode="lin" valueType="num">
                                      <p:cBhvr rctx="PPT">
                                        <p:cTn id="13" dur="500" autoRev="1" fill="hold">
                                          <p:stCondLst>
                                            <p:cond delay="0"/>
                                          </p:stCondLst>
                                        </p:cTn>
                                        <p:tgtEl>
                                          <p:spTgt spid="3"/>
                                        </p:tgtEl>
                                        <p:attrNameLst>
                                          <p:attrName>ppt_w</p:attrName>
                                        </p:attrNameLst>
                                      </p:cBhvr>
                                    </p:anim>
                                    <p:anim by="(#ppt_w*0.50)" calcmode="lin" valueType="num">
                                      <p:cBhvr>
                                        <p:cTn id="14" dur="500" decel="50000" autoRev="1" fill="hold">
                                          <p:stCondLst>
                                            <p:cond delay="0"/>
                                          </p:stCondLst>
                                        </p:cTn>
                                        <p:tgtEl>
                                          <p:spTgt spid="3"/>
                                        </p:tgtEl>
                                        <p:attrNameLst>
                                          <p:attrName>ppt_x</p:attrName>
                                        </p:attrNameLst>
                                      </p:cBhvr>
                                    </p:anim>
                                    <p:anim from="(-#ppt_h/2)" to="(#ppt_y)" calcmode="lin" valueType="num">
                                      <p:cBhvr>
                                        <p:cTn id="15" dur="1000" fill="hold">
                                          <p:stCondLst>
                                            <p:cond delay="0"/>
                                          </p:stCondLst>
                                        </p:cTn>
                                        <p:tgtEl>
                                          <p:spTgt spid="3"/>
                                        </p:tgtEl>
                                        <p:attrNameLst>
                                          <p:attrName>ppt_y</p:attrName>
                                        </p:attrNameLst>
                                      </p:cBhvr>
                                    </p:anim>
                                    <p:animRot by="21600000">
                                      <p:cBhvr>
                                        <p:cTn id="16" dur="1000" fill="hold">
                                          <p:stCondLst>
                                            <p:cond delay="0"/>
                                          </p:stCondLst>
                                        </p:cTn>
                                        <p:tgtEl>
                                          <p:spTgt spid="3"/>
                                        </p:tgtEl>
                                        <p:attrNameLst>
                                          <p:attrName>r</p:attrName>
                                        </p:attrNameLst>
                                      </p:cBhvr>
                                    </p:animRot>
                                  </p:childTnLst>
                                </p:cTn>
                              </p:par>
                            </p:childTnLst>
                          </p:cTn>
                        </p:par>
                        <p:par>
                          <p:cTn id="17" fill="hold">
                            <p:stCondLst>
                              <p:cond delay="2700"/>
                            </p:stCondLst>
                            <p:childTnLst>
                              <p:par>
                                <p:cTn id="18" presetID="22"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par>
                          <p:cTn id="21" fill="hold">
                            <p:stCondLst>
                              <p:cond delay="32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 by="(-#ppt_w*2)" calcmode="lin" valueType="num">
                                      <p:cBhvr rctx="PPT">
                                        <p:cTn id="24" dur="500" autoRev="1" fill="hold">
                                          <p:stCondLst>
                                            <p:cond delay="0"/>
                                          </p:stCondLst>
                                        </p:cTn>
                                        <p:tgtEl>
                                          <p:spTgt spid="4"/>
                                        </p:tgtEl>
                                        <p:attrNameLst>
                                          <p:attrName>ppt_w</p:attrName>
                                        </p:attrNameLst>
                                      </p:cBhvr>
                                    </p:anim>
                                    <p:anim by="(#ppt_w*0.50)" calcmode="lin" valueType="num">
                                      <p:cBhvr>
                                        <p:cTn id="25" dur="500" decel="50000" autoRev="1" fill="hold">
                                          <p:stCondLst>
                                            <p:cond delay="0"/>
                                          </p:stCondLst>
                                        </p:cTn>
                                        <p:tgtEl>
                                          <p:spTgt spid="4"/>
                                        </p:tgtEl>
                                        <p:attrNameLst>
                                          <p:attrName>ppt_x</p:attrName>
                                        </p:attrNameLst>
                                      </p:cBhvr>
                                    </p:anim>
                                    <p:anim from="(-#ppt_h/2)" to="(#ppt_y)" calcmode="lin" valueType="num">
                                      <p:cBhvr>
                                        <p:cTn id="26" dur="1000" fill="hold">
                                          <p:stCondLst>
                                            <p:cond delay="0"/>
                                          </p:stCondLst>
                                        </p:cTn>
                                        <p:tgtEl>
                                          <p:spTgt spid="4"/>
                                        </p:tgtEl>
                                        <p:attrNameLst>
                                          <p:attrName>ppt_y</p:attrName>
                                        </p:attrNameLst>
                                      </p:cBhvr>
                                    </p:anim>
                                    <p:animRot by="21600000">
                                      <p:cBhvr>
                                        <p:cTn id="27"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MH" val="20151126132610"/>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126132610"/>
  <p:tag name="MH_LIBRARY" val="GRAPHIC"/>
  <p:tag name="MH_TYPE" val="Other"/>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heme/theme1.xml><?xml version="1.0" encoding="utf-8"?>
<a:theme xmlns:a="http://schemas.openxmlformats.org/drawingml/2006/main" name="PPT">
  <a:themeElements>
    <a:clrScheme name="自定义 187">
      <a:dk1>
        <a:srgbClr val="000000"/>
      </a:dk1>
      <a:lt1>
        <a:srgbClr val="FFFFFF"/>
      </a:lt1>
      <a:dk2>
        <a:srgbClr val="0070C0"/>
      </a:dk2>
      <a:lt2>
        <a:srgbClr val="F8F8F8"/>
      </a:lt2>
      <a:accent1>
        <a:srgbClr val="0070C0"/>
      </a:accent1>
      <a:accent2>
        <a:srgbClr val="08A3ED"/>
      </a:accent2>
      <a:accent3>
        <a:srgbClr val="00A7F3"/>
      </a:accent3>
      <a:accent4>
        <a:srgbClr val="28B5F4"/>
      </a:accent4>
      <a:accent5>
        <a:srgbClr val="4FC2F9"/>
      </a:accent5>
      <a:accent6>
        <a:srgbClr val="80D5F9"/>
      </a:accent6>
      <a:hlink>
        <a:srgbClr val="0070C0"/>
      </a:hlink>
      <a:folHlink>
        <a:srgbClr val="0089D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43</TotalTime>
  <Words>6848</Words>
  <Application>Microsoft Office PowerPoint</Application>
  <PresentationFormat>自定义</PresentationFormat>
  <Paragraphs>497</Paragraphs>
  <Slides>40</Slides>
  <Notes>40</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40</vt:i4>
      </vt:variant>
    </vt:vector>
  </HeadingPairs>
  <TitlesOfParts>
    <vt:vector size="66" baseType="lpstr">
      <vt:lpstr>Agency FB</vt:lpstr>
      <vt:lpstr>Aharoni</vt:lpstr>
      <vt:lpstr>Aparajita</vt:lpstr>
      <vt:lpstr>FontAwesome</vt:lpstr>
      <vt:lpstr>Gill Sans</vt:lpstr>
      <vt:lpstr>Giorgio Sans Medium</vt:lpstr>
      <vt:lpstr>Impact MT Std</vt:lpstr>
      <vt:lpstr>MS PGothic</vt:lpstr>
      <vt:lpstr>Open Sans</vt:lpstr>
      <vt:lpstr>UKIJ Qolyazma</vt:lpstr>
      <vt:lpstr>等线</vt:lpstr>
      <vt:lpstr>方正大黑简体</vt:lpstr>
      <vt:lpstr>方正兰亭黑简体</vt:lpstr>
      <vt:lpstr>方正兰亭中黑_GBK</vt:lpstr>
      <vt:lpstr>宋体</vt:lpstr>
      <vt:lpstr>Microsoft YaHei</vt:lpstr>
      <vt:lpstr>Microsoft YaHei</vt:lpstr>
      <vt:lpstr>Arial</vt:lpstr>
      <vt:lpstr>Arial Black</vt:lpstr>
      <vt:lpstr>Arial Narrow</vt:lpstr>
      <vt:lpstr>Calibri</vt:lpstr>
      <vt:lpstr>Helvetica</vt:lpstr>
      <vt:lpstr>Impact</vt:lpstr>
      <vt:lpstr>Times New Roman</vt:lpstr>
      <vt:lpstr>Wingdings</vt:lpstr>
      <vt:lpstr>PPT</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Manager>第一PPT，www.1ppt.com</Manager>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creator>PPT</dc:creator>
  <cp:keywords>PPT</cp:keywords>
  <dc:description>www.1ppt.com</dc:description>
  <cp:lastModifiedBy>vian</cp:lastModifiedBy>
  <cp:revision>28</cp:revision>
  <dcterms:created xsi:type="dcterms:W3CDTF">2015-05-05T08:02:00Z</dcterms:created>
  <dcterms:modified xsi:type="dcterms:W3CDTF">2022-12-10T07:53:10Z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2052-10.1.0.6390</vt:lpwstr>
  </property>
</Properties>
</file>