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2" autoAdjust="0"/>
    <p:restoredTop sz="95354" autoAdjust="0"/>
  </p:normalViewPr>
  <p:slideViewPr>
    <p:cSldViewPr>
      <p:cViewPr>
        <p:scale>
          <a:sx n="50" d="100"/>
          <a:sy n="50" d="100"/>
        </p:scale>
        <p:origin x="-2826" y="-129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1656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7688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015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75557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27248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3782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78550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5109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692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22438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12670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81066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0234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349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76541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1243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2538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22107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0678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4370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2497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85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50601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07836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7045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71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3" y="4408412"/>
            <a:ext cx="94330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国家</a:t>
            </a:r>
            <a:r>
              <a:rPr lang="zh-CN" altLang="en-US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绿色</a:t>
            </a:r>
            <a:r>
              <a:rPr lang="zh-CN" altLang="en-US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环保电力能源</a:t>
            </a:r>
            <a:r>
              <a:rPr lang="en-US" altLang="zh-CN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5400" b="1" cap="all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189463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740744" y="6104234"/>
            <a:ext cx="2062708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83828" y="6104234"/>
            <a:ext cx="2837606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749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65055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20933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558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154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02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2466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052941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267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65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351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3029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00780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04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393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46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06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5000">
        <p14:prism/>
      </p:transition>
    </mc:Choice>
    <mc:Fallback>
      <p:transition spd="slow" advTm="500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23165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66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201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389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4" y="4275062"/>
            <a:ext cx="640871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399014"/>
            <a:ext cx="35283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740744" y="6104234"/>
            <a:ext cx="2062708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cs typeface="Arial" panose="020B0604020202020204" pitchFamily="34" charset="0"/>
              </a:rPr>
              <a:t>PPT</a:t>
            </a:r>
            <a:endParaRPr lang="zh-CN" altLang="en-US" sz="1600" dirty="0"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83828" y="6104234"/>
            <a:ext cx="2837606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cs typeface="Arial" panose="020B0604020202020204" pitchFamily="34" charset="0"/>
              </a:rPr>
              <a:t>PPT</a:t>
            </a:r>
            <a:endParaRPr lang="zh-CN" altLang="en-US" sz="1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622679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新能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PPT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92D050"/>
      </a:accent2>
      <a:accent3>
        <a:srgbClr val="0070C0"/>
      </a:accent3>
      <a:accent4>
        <a:srgbClr val="92D050"/>
      </a:accent4>
      <a:accent5>
        <a:srgbClr val="0070C0"/>
      </a:accent5>
      <a:accent6>
        <a:srgbClr val="92D050"/>
      </a:accent6>
      <a:hlink>
        <a:srgbClr val="0070C0"/>
      </a:hlink>
      <a:folHlink>
        <a:srgbClr val="92D05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2929</Words>
  <Application>Microsoft Office PowerPoint</Application>
  <PresentationFormat>自定义</PresentationFormat>
  <Paragraphs>271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绿色新能源</dc:title>
  <dc:creator/>
  <cp:keywords>PPT</cp:keywords>
  <cp:lastModifiedBy/>
  <cp:revision>1</cp:revision>
  <dcterms:created xsi:type="dcterms:W3CDTF">2016-12-17T11:11:43Z</dcterms:created>
  <dcterms:modified xsi:type="dcterms:W3CDTF">2020-10-14T01:38:27Z</dcterms:modified>
</cp:coreProperties>
</file>