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599" r:id="rId2"/>
    <p:sldId id="2611" r:id="rId3"/>
    <p:sldId id="2630" r:id="rId4"/>
    <p:sldId id="2610" r:id="rId5"/>
    <p:sldId id="2612" r:id="rId6"/>
    <p:sldId id="2614" r:id="rId7"/>
    <p:sldId id="2615" r:id="rId8"/>
    <p:sldId id="2631" r:id="rId9"/>
    <p:sldId id="2629" r:id="rId10"/>
    <p:sldId id="2613" r:id="rId11"/>
    <p:sldId id="2616" r:id="rId12"/>
    <p:sldId id="2618" r:id="rId13"/>
    <p:sldId id="2632" r:id="rId14"/>
    <p:sldId id="2626" r:id="rId15"/>
    <p:sldId id="2620" r:id="rId16"/>
    <p:sldId id="2622" r:id="rId17"/>
    <p:sldId id="2623" r:id="rId18"/>
    <p:sldId id="2633" r:id="rId19"/>
    <p:sldId id="2627" r:id="rId20"/>
    <p:sldId id="2621" r:id="rId21"/>
    <p:sldId id="2624" r:id="rId22"/>
    <p:sldId id="263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58D2A"/>
    <a:srgbClr val="FFC000"/>
    <a:srgbClr val="000000"/>
    <a:srgbClr val="003366"/>
    <a:srgbClr val="2DDE45"/>
    <a:srgbClr val="66CCFF"/>
    <a:srgbClr val="125B26"/>
    <a:srgbClr val="27B23C"/>
    <a:srgbClr val="134B2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>
        <p:scale>
          <a:sx n="50" d="100"/>
          <a:sy n="50" d="100"/>
        </p:scale>
        <p:origin x="-2826" y="-1290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2020/10/14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76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FB744389-808D-4AE3-846E-8B5426A71C88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4519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A1C12C-4E7E-4E0C-904D-0A22477A7D0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094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329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7898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503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4121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A1C12C-4E7E-4E0C-904D-0A22477A7D0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398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85204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085942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32191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6612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A1C12C-4E7E-4E0C-904D-0A22477A7D0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4489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479794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7415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8950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8692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A1C12C-4E7E-4E0C-904D-0A22477A7D0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14679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46551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50863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61125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75702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2020/10/14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93071" y="4359275"/>
            <a:ext cx="9165679" cy="2232248"/>
          </a:xfrm>
          <a:prstGeom prst="rect">
            <a:avLst/>
          </a:prstGeom>
          <a:solidFill>
            <a:srgbClr val="058D2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917207" y="4791323"/>
            <a:ext cx="671207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3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能源环保 太阳风能 绿色健康</a:t>
            </a:r>
            <a:r>
              <a:rPr lang="en-US" altLang="zh-CN" sz="3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3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17207" y="5354879"/>
            <a:ext cx="671207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solar wind energy environmental protection green health PPT</a:t>
            </a:r>
            <a:endParaRPr lang="zh-CN" alt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5209431" y="5893112"/>
            <a:ext cx="64198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PPT  Report </a:t>
            </a:r>
            <a:r>
              <a:rPr lang="en-US" altLang="zh-CN" sz="1400" dirty="0" smtClean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endParaRPr lang="zh-CN" altLang="en-US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559454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MH_Other_1"/>
          <p:cNvSpPr/>
          <p:nvPr>
            <p:custDataLst>
              <p:tags r:id="rId2"/>
            </p:custDataLst>
          </p:nvPr>
        </p:nvSpPr>
        <p:spPr>
          <a:xfrm>
            <a:off x="4773191" y="1771810"/>
            <a:ext cx="1197102" cy="746245"/>
          </a:xfrm>
          <a:prstGeom prst="homePlate">
            <a:avLst/>
          </a:prstGeom>
          <a:noFill/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0" name="MH_SubTitle_1"/>
          <p:cNvSpPr/>
          <p:nvPr>
            <p:custDataLst>
              <p:tags r:id="rId3"/>
            </p:custDataLst>
          </p:nvPr>
        </p:nvSpPr>
        <p:spPr>
          <a:xfrm>
            <a:off x="5668240" y="2189352"/>
            <a:ext cx="5383633" cy="746245"/>
          </a:xfrm>
          <a:custGeom>
            <a:avLst/>
            <a:gdLst>
              <a:gd name="connsiteX0" fmla="*/ 0 w 4102100"/>
              <a:gd name="connsiteY0" fmla="*/ 266700 h 533400"/>
              <a:gd name="connsiteX1" fmla="*/ 254000 w 4102100"/>
              <a:gd name="connsiteY1" fmla="*/ 0 h 533400"/>
              <a:gd name="connsiteX2" fmla="*/ 3848100 w 4102100"/>
              <a:gd name="connsiteY2" fmla="*/ 0 h 533400"/>
              <a:gd name="connsiteX3" fmla="*/ 4102100 w 4102100"/>
              <a:gd name="connsiteY3" fmla="*/ 266700 h 533400"/>
              <a:gd name="connsiteX4" fmla="*/ 3848100 w 4102100"/>
              <a:gd name="connsiteY4" fmla="*/ 533400 h 533400"/>
              <a:gd name="connsiteX5" fmla="*/ 254000 w 4102100"/>
              <a:gd name="connsiteY5" fmla="*/ 533400 h 533400"/>
              <a:gd name="connsiteX6" fmla="*/ 0 w 4102100"/>
              <a:gd name="connsiteY6" fmla="*/ 266700 h 533400"/>
              <a:gd name="connsiteX0" fmla="*/ 0 w 3848100"/>
              <a:gd name="connsiteY0" fmla="*/ 266700 h 533400"/>
              <a:gd name="connsiteX1" fmla="*/ 254000 w 3848100"/>
              <a:gd name="connsiteY1" fmla="*/ 0 h 533400"/>
              <a:gd name="connsiteX2" fmla="*/ 3848100 w 3848100"/>
              <a:gd name="connsiteY2" fmla="*/ 0 h 533400"/>
              <a:gd name="connsiteX3" fmla="*/ 3848100 w 3848100"/>
              <a:gd name="connsiteY3" fmla="*/ 533400 h 533400"/>
              <a:gd name="connsiteX4" fmla="*/ 254000 w 3848100"/>
              <a:gd name="connsiteY4" fmla="*/ 533400 h 533400"/>
              <a:gd name="connsiteX5" fmla="*/ 0 w 3848100"/>
              <a:gd name="connsiteY5" fmla="*/ 2667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48100" h="533400">
                <a:moveTo>
                  <a:pt x="0" y="266700"/>
                </a:moveTo>
                <a:lnTo>
                  <a:pt x="254000" y="0"/>
                </a:lnTo>
                <a:lnTo>
                  <a:pt x="3848100" y="0"/>
                </a:lnTo>
                <a:lnTo>
                  <a:pt x="3848100" y="533400"/>
                </a:lnTo>
                <a:lnTo>
                  <a:pt x="254000" y="533400"/>
                </a:lnTo>
                <a:lnTo>
                  <a:pt x="0" y="266700"/>
                </a:lnTo>
                <a:close/>
              </a:path>
            </a:pathLst>
          </a:custGeom>
          <a:solidFill>
            <a:srgbClr val="058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tIns="0" rIns="0" bIns="0" anchor="ctr">
            <a:no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MH_Other_2"/>
          <p:cNvSpPr/>
          <p:nvPr>
            <p:custDataLst>
              <p:tags r:id="rId4"/>
            </p:custDataLst>
          </p:nvPr>
        </p:nvSpPr>
        <p:spPr>
          <a:xfrm>
            <a:off x="4773191" y="2613559"/>
            <a:ext cx="1197102" cy="746245"/>
          </a:xfrm>
          <a:prstGeom prst="homePlate">
            <a:avLst/>
          </a:prstGeom>
          <a:noFill/>
          <a:ln w="222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9" name="MH_SubTitle_2"/>
          <p:cNvSpPr/>
          <p:nvPr>
            <p:custDataLst>
              <p:tags r:id="rId5"/>
            </p:custDataLst>
          </p:nvPr>
        </p:nvSpPr>
        <p:spPr>
          <a:xfrm>
            <a:off x="5668240" y="3031100"/>
            <a:ext cx="5383633" cy="746245"/>
          </a:xfrm>
          <a:custGeom>
            <a:avLst/>
            <a:gdLst>
              <a:gd name="connsiteX0" fmla="*/ 0 w 4102100"/>
              <a:gd name="connsiteY0" fmla="*/ 266700 h 533400"/>
              <a:gd name="connsiteX1" fmla="*/ 254000 w 4102100"/>
              <a:gd name="connsiteY1" fmla="*/ 0 h 533400"/>
              <a:gd name="connsiteX2" fmla="*/ 3848100 w 4102100"/>
              <a:gd name="connsiteY2" fmla="*/ 0 h 533400"/>
              <a:gd name="connsiteX3" fmla="*/ 4102100 w 4102100"/>
              <a:gd name="connsiteY3" fmla="*/ 266700 h 533400"/>
              <a:gd name="connsiteX4" fmla="*/ 3848100 w 4102100"/>
              <a:gd name="connsiteY4" fmla="*/ 533400 h 533400"/>
              <a:gd name="connsiteX5" fmla="*/ 254000 w 4102100"/>
              <a:gd name="connsiteY5" fmla="*/ 533400 h 533400"/>
              <a:gd name="connsiteX6" fmla="*/ 0 w 4102100"/>
              <a:gd name="connsiteY6" fmla="*/ 266700 h 533400"/>
              <a:gd name="connsiteX0" fmla="*/ 0 w 3848100"/>
              <a:gd name="connsiteY0" fmla="*/ 266700 h 533400"/>
              <a:gd name="connsiteX1" fmla="*/ 254000 w 3848100"/>
              <a:gd name="connsiteY1" fmla="*/ 0 h 533400"/>
              <a:gd name="connsiteX2" fmla="*/ 3848100 w 3848100"/>
              <a:gd name="connsiteY2" fmla="*/ 0 h 533400"/>
              <a:gd name="connsiteX3" fmla="*/ 3848100 w 3848100"/>
              <a:gd name="connsiteY3" fmla="*/ 533400 h 533400"/>
              <a:gd name="connsiteX4" fmla="*/ 254000 w 3848100"/>
              <a:gd name="connsiteY4" fmla="*/ 533400 h 533400"/>
              <a:gd name="connsiteX5" fmla="*/ 0 w 3848100"/>
              <a:gd name="connsiteY5" fmla="*/ 2667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48100" h="533400">
                <a:moveTo>
                  <a:pt x="0" y="266700"/>
                </a:moveTo>
                <a:lnTo>
                  <a:pt x="254000" y="0"/>
                </a:lnTo>
                <a:lnTo>
                  <a:pt x="3848100" y="0"/>
                </a:lnTo>
                <a:lnTo>
                  <a:pt x="3848100" y="533400"/>
                </a:lnTo>
                <a:lnTo>
                  <a:pt x="254000" y="533400"/>
                </a:lnTo>
                <a:lnTo>
                  <a:pt x="0" y="2667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tIns="0" rIns="0" bIns="0" anchor="ctr">
            <a:noAutofit/>
          </a:bodyPr>
          <a:lstStyle/>
          <a:p>
            <a:pPr lvl="0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MH_Other_3"/>
          <p:cNvSpPr/>
          <p:nvPr>
            <p:custDataLst>
              <p:tags r:id="rId6"/>
            </p:custDataLst>
          </p:nvPr>
        </p:nvSpPr>
        <p:spPr>
          <a:xfrm>
            <a:off x="4773191" y="3455304"/>
            <a:ext cx="1197102" cy="746245"/>
          </a:xfrm>
          <a:prstGeom prst="homePlate">
            <a:avLst/>
          </a:prstGeom>
          <a:noFill/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2" name="MH_SubTitle_3"/>
          <p:cNvSpPr/>
          <p:nvPr>
            <p:custDataLst>
              <p:tags r:id="rId7"/>
            </p:custDataLst>
          </p:nvPr>
        </p:nvSpPr>
        <p:spPr>
          <a:xfrm>
            <a:off x="5668240" y="3872848"/>
            <a:ext cx="5383633" cy="746245"/>
          </a:xfrm>
          <a:custGeom>
            <a:avLst/>
            <a:gdLst>
              <a:gd name="connsiteX0" fmla="*/ 0 w 4102100"/>
              <a:gd name="connsiteY0" fmla="*/ 266700 h 533400"/>
              <a:gd name="connsiteX1" fmla="*/ 254000 w 4102100"/>
              <a:gd name="connsiteY1" fmla="*/ 0 h 533400"/>
              <a:gd name="connsiteX2" fmla="*/ 3848100 w 4102100"/>
              <a:gd name="connsiteY2" fmla="*/ 0 h 533400"/>
              <a:gd name="connsiteX3" fmla="*/ 4102100 w 4102100"/>
              <a:gd name="connsiteY3" fmla="*/ 266700 h 533400"/>
              <a:gd name="connsiteX4" fmla="*/ 3848100 w 4102100"/>
              <a:gd name="connsiteY4" fmla="*/ 533400 h 533400"/>
              <a:gd name="connsiteX5" fmla="*/ 254000 w 4102100"/>
              <a:gd name="connsiteY5" fmla="*/ 533400 h 533400"/>
              <a:gd name="connsiteX6" fmla="*/ 0 w 4102100"/>
              <a:gd name="connsiteY6" fmla="*/ 266700 h 533400"/>
              <a:gd name="connsiteX0" fmla="*/ 0 w 3848100"/>
              <a:gd name="connsiteY0" fmla="*/ 266700 h 533400"/>
              <a:gd name="connsiteX1" fmla="*/ 254000 w 3848100"/>
              <a:gd name="connsiteY1" fmla="*/ 0 h 533400"/>
              <a:gd name="connsiteX2" fmla="*/ 3848100 w 3848100"/>
              <a:gd name="connsiteY2" fmla="*/ 0 h 533400"/>
              <a:gd name="connsiteX3" fmla="*/ 3848100 w 3848100"/>
              <a:gd name="connsiteY3" fmla="*/ 533400 h 533400"/>
              <a:gd name="connsiteX4" fmla="*/ 254000 w 3848100"/>
              <a:gd name="connsiteY4" fmla="*/ 533400 h 533400"/>
              <a:gd name="connsiteX5" fmla="*/ 0 w 3848100"/>
              <a:gd name="connsiteY5" fmla="*/ 2667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48100" h="533400">
                <a:moveTo>
                  <a:pt x="0" y="266700"/>
                </a:moveTo>
                <a:lnTo>
                  <a:pt x="254000" y="0"/>
                </a:lnTo>
                <a:lnTo>
                  <a:pt x="3848100" y="0"/>
                </a:lnTo>
                <a:lnTo>
                  <a:pt x="3848100" y="533400"/>
                </a:lnTo>
                <a:lnTo>
                  <a:pt x="254000" y="533400"/>
                </a:lnTo>
                <a:lnTo>
                  <a:pt x="0" y="266700"/>
                </a:lnTo>
                <a:close/>
              </a:path>
            </a:pathLst>
          </a:custGeom>
          <a:solidFill>
            <a:srgbClr val="058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tIns="0" rIns="0" bIns="0" anchor="ctr">
            <a:noAutofit/>
          </a:bodyPr>
          <a:lstStyle/>
          <a:p>
            <a:pPr lvl="0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MH_Other_4"/>
          <p:cNvSpPr/>
          <p:nvPr>
            <p:custDataLst>
              <p:tags r:id="rId8"/>
            </p:custDataLst>
          </p:nvPr>
        </p:nvSpPr>
        <p:spPr>
          <a:xfrm>
            <a:off x="4773191" y="4297053"/>
            <a:ext cx="1197102" cy="746245"/>
          </a:xfrm>
          <a:prstGeom prst="homePlate">
            <a:avLst/>
          </a:prstGeom>
          <a:noFill/>
          <a:ln w="222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5" name="MH_SubTitle_4"/>
          <p:cNvSpPr/>
          <p:nvPr>
            <p:custDataLst>
              <p:tags r:id="rId9"/>
            </p:custDataLst>
          </p:nvPr>
        </p:nvSpPr>
        <p:spPr>
          <a:xfrm>
            <a:off x="5668240" y="4714595"/>
            <a:ext cx="5383633" cy="746245"/>
          </a:xfrm>
          <a:custGeom>
            <a:avLst/>
            <a:gdLst>
              <a:gd name="connsiteX0" fmla="*/ 0 w 4102100"/>
              <a:gd name="connsiteY0" fmla="*/ 266700 h 533400"/>
              <a:gd name="connsiteX1" fmla="*/ 254000 w 4102100"/>
              <a:gd name="connsiteY1" fmla="*/ 0 h 533400"/>
              <a:gd name="connsiteX2" fmla="*/ 3848100 w 4102100"/>
              <a:gd name="connsiteY2" fmla="*/ 0 h 533400"/>
              <a:gd name="connsiteX3" fmla="*/ 4102100 w 4102100"/>
              <a:gd name="connsiteY3" fmla="*/ 266700 h 533400"/>
              <a:gd name="connsiteX4" fmla="*/ 3848100 w 4102100"/>
              <a:gd name="connsiteY4" fmla="*/ 533400 h 533400"/>
              <a:gd name="connsiteX5" fmla="*/ 254000 w 4102100"/>
              <a:gd name="connsiteY5" fmla="*/ 533400 h 533400"/>
              <a:gd name="connsiteX6" fmla="*/ 0 w 4102100"/>
              <a:gd name="connsiteY6" fmla="*/ 266700 h 533400"/>
              <a:gd name="connsiteX0" fmla="*/ 0 w 3848100"/>
              <a:gd name="connsiteY0" fmla="*/ 266700 h 533400"/>
              <a:gd name="connsiteX1" fmla="*/ 254000 w 3848100"/>
              <a:gd name="connsiteY1" fmla="*/ 0 h 533400"/>
              <a:gd name="connsiteX2" fmla="*/ 3848100 w 3848100"/>
              <a:gd name="connsiteY2" fmla="*/ 0 h 533400"/>
              <a:gd name="connsiteX3" fmla="*/ 3848100 w 3848100"/>
              <a:gd name="connsiteY3" fmla="*/ 533400 h 533400"/>
              <a:gd name="connsiteX4" fmla="*/ 254000 w 3848100"/>
              <a:gd name="connsiteY4" fmla="*/ 533400 h 533400"/>
              <a:gd name="connsiteX5" fmla="*/ 0 w 3848100"/>
              <a:gd name="connsiteY5" fmla="*/ 2667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48100" h="533400">
                <a:moveTo>
                  <a:pt x="0" y="266700"/>
                </a:moveTo>
                <a:lnTo>
                  <a:pt x="254000" y="0"/>
                </a:lnTo>
                <a:lnTo>
                  <a:pt x="3848100" y="0"/>
                </a:lnTo>
                <a:lnTo>
                  <a:pt x="3848100" y="533400"/>
                </a:lnTo>
                <a:lnTo>
                  <a:pt x="254000" y="533400"/>
                </a:lnTo>
                <a:lnTo>
                  <a:pt x="0" y="2667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0" tIns="0" rIns="0" bIns="0" anchor="ctr">
            <a:noAutofit/>
          </a:bodyPr>
          <a:lstStyle/>
          <a:p>
            <a:pPr lvl="0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1460823" y="3026382"/>
            <a:ext cx="2004045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r>
              <a:rPr lang="en-US" altLang="zh-CN" sz="44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s_2"/>
          <p:cNvSpPr txBox="1"/>
          <p:nvPr>
            <p:custDataLst>
              <p:tags r:id="rId11"/>
            </p:custDataLst>
          </p:nvPr>
        </p:nvSpPr>
        <p:spPr>
          <a:xfrm>
            <a:off x="1388806" y="3872767"/>
            <a:ext cx="2148078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69893659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占位符 4"/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4852256" y="-313213"/>
            <a:ext cx="3154239" cy="804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52308" dirty="0">
                <a:solidFill>
                  <a:schemeClr val="accent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52308" dirty="0">
              <a:solidFill>
                <a:schemeClr val="accent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01083" y="3495551"/>
            <a:ext cx="5256584" cy="1368152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5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300278" y="3584467"/>
            <a:ext cx="4258194" cy="729605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CN" altLang="en-US" sz="4218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4218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占位符 6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300278" y="4314072"/>
            <a:ext cx="4258194" cy="379060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en-US" altLang="zh-CN" sz="1687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sz="1687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5484564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22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9642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62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4310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59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6482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51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62325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占位符 4"/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4852256" y="-313213"/>
            <a:ext cx="3154239" cy="804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52308" dirty="0" smtClean="0">
                <a:solidFill>
                  <a:schemeClr val="accent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52308" dirty="0">
              <a:solidFill>
                <a:schemeClr val="accent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01083" y="3495551"/>
            <a:ext cx="5256584" cy="1368152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5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300278" y="3584467"/>
            <a:ext cx="4258194" cy="729605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CN" altLang="en-US" sz="4218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4218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占位符 6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300278" y="4314072"/>
            <a:ext cx="4258194" cy="379060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en-US" altLang="zh-CN" sz="1687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sz="1687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73214739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150224" y="3062232"/>
            <a:ext cx="5873511" cy="2435358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/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639020" y="2892357"/>
            <a:ext cx="5131362" cy="199961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728555" y="2536205"/>
            <a:ext cx="5131364" cy="200160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307975" y="2406876"/>
            <a:ext cx="1798663" cy="694395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326745" y="2295951"/>
            <a:ext cx="2481424" cy="882293"/>
            <a:chOff x="6793192" y="1919985"/>
            <a:chExt cx="1980137" cy="703566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980137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01642" y="4267218"/>
            <a:ext cx="1723055" cy="57501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548914" y="4761530"/>
            <a:ext cx="2460532" cy="882295"/>
            <a:chOff x="6158852" y="3848404"/>
            <a:chExt cx="1964024" cy="703567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3" y="4110197"/>
              <a:ext cx="1964023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940264" y="4617401"/>
            <a:ext cx="1370884" cy="634706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1216244" y="5167294"/>
            <a:ext cx="3165666" cy="959890"/>
            <a:chOff x="577483" y="4184070"/>
            <a:chExt cx="2526664" cy="766351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4229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17200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3067983" y="2458607"/>
            <a:ext cx="1997631" cy="88739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1216244" y="2365840"/>
            <a:ext cx="2831401" cy="920100"/>
            <a:chOff x="578159" y="1949614"/>
            <a:chExt cx="2259410" cy="734654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8"/>
              <a:ext cx="2259410" cy="44234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17202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38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5547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31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6164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>
            <a:spLocks noChangeAspect="1"/>
          </p:cNvSpPr>
          <p:nvPr/>
        </p:nvSpPr>
        <p:spPr>
          <a:xfrm>
            <a:off x="6211273" y="3407999"/>
            <a:ext cx="297021" cy="297021"/>
          </a:xfrm>
          <a:prstGeom prst="ellipse">
            <a:avLst/>
          </a:prstGeom>
          <a:solidFill>
            <a:schemeClr val="bg1">
              <a:alpha val="85000"/>
            </a:schemeClr>
          </a:solidFill>
          <a:ln w="38100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2966347" y="3110977"/>
            <a:ext cx="891064" cy="89106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7638508" y="3209984"/>
            <a:ext cx="693051" cy="69305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2114919" y="3061474"/>
            <a:ext cx="990072" cy="990072"/>
          </a:xfrm>
          <a:prstGeom prst="ellipse">
            <a:avLst/>
          </a:prstGeom>
          <a:solidFill>
            <a:schemeClr val="accent1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4262341" y="2962466"/>
            <a:ext cx="1188086" cy="1188086"/>
          </a:xfrm>
          <a:prstGeom prst="ellipse">
            <a:avLst/>
          </a:prstGeom>
          <a:solidFill>
            <a:schemeClr val="accent2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3697990" y="3209984"/>
            <a:ext cx="693051" cy="69305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Oval 11"/>
          <p:cNvSpPr>
            <a:spLocks noChangeAspect="1"/>
          </p:cNvSpPr>
          <p:nvPr/>
        </p:nvSpPr>
        <p:spPr>
          <a:xfrm>
            <a:off x="5284111" y="3061474"/>
            <a:ext cx="990072" cy="99007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>
            <a:spLocks noChangeAspect="1"/>
          </p:cNvSpPr>
          <p:nvPr/>
        </p:nvSpPr>
        <p:spPr>
          <a:xfrm>
            <a:off x="6426023" y="3259488"/>
            <a:ext cx="594043" cy="59404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3"/>
          <p:cNvSpPr>
            <a:spLocks noChangeAspect="1"/>
          </p:cNvSpPr>
          <p:nvPr/>
        </p:nvSpPr>
        <p:spPr>
          <a:xfrm>
            <a:off x="8180032" y="2863460"/>
            <a:ext cx="1386100" cy="1386100"/>
          </a:xfrm>
          <a:prstGeom prst="ellipse">
            <a:avLst/>
          </a:prstGeom>
          <a:solidFill>
            <a:schemeClr val="accent4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6885624" y="3110977"/>
            <a:ext cx="891064" cy="891064"/>
          </a:xfrm>
          <a:prstGeom prst="ellipse">
            <a:avLst/>
          </a:prstGeom>
          <a:solidFill>
            <a:schemeClr val="accent3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>
            <a:spLocks noChangeAspect="1"/>
          </p:cNvSpPr>
          <p:nvPr/>
        </p:nvSpPr>
        <p:spPr>
          <a:xfrm>
            <a:off x="10605464" y="3259488"/>
            <a:ext cx="594043" cy="594043"/>
          </a:xfrm>
          <a:prstGeom prst="ellipse">
            <a:avLst/>
          </a:prstGeom>
          <a:solidFill>
            <a:schemeClr val="accent6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9752856" y="3061474"/>
            <a:ext cx="990072" cy="990072"/>
          </a:xfrm>
          <a:prstGeom prst="ellipse">
            <a:avLst/>
          </a:prstGeom>
          <a:solidFill>
            <a:schemeClr val="accent5"/>
          </a:solidFill>
          <a:ln w="381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>
            <a:spLocks noChangeAspect="1"/>
          </p:cNvSpPr>
          <p:nvPr/>
        </p:nvSpPr>
        <p:spPr>
          <a:xfrm>
            <a:off x="9476441" y="3342195"/>
            <a:ext cx="428630" cy="42863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4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>
            <a:spLocks noChangeAspect="1"/>
          </p:cNvSpPr>
          <p:nvPr/>
        </p:nvSpPr>
        <p:spPr>
          <a:xfrm>
            <a:off x="1664020" y="3259488"/>
            <a:ext cx="594043" cy="59404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2147453" y="4091739"/>
            <a:ext cx="897682" cy="645959"/>
            <a:chOff x="957731" y="2983316"/>
            <a:chExt cx="980137" cy="705289"/>
          </a:xfrm>
        </p:grpSpPr>
        <p:cxnSp>
          <p:nvCxnSpPr>
            <p:cNvPr id="21" name="Straight Connector 20"/>
            <p:cNvCxnSpPr/>
            <p:nvPr/>
          </p:nvCxnSpPr>
          <p:spPr>
            <a:xfrm>
              <a:off x="1447800" y="2983316"/>
              <a:ext cx="0" cy="504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1436"/>
            <p:cNvSpPr>
              <a:spLocks noChangeArrowheads="1"/>
            </p:cNvSpPr>
            <p:nvPr/>
          </p:nvSpPr>
          <p:spPr bwMode="auto">
            <a:xfrm>
              <a:off x="957731" y="3486978"/>
              <a:ext cx="980137" cy="201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956647" y="2325906"/>
            <a:ext cx="897682" cy="725358"/>
            <a:chOff x="1429588" y="1577812"/>
            <a:chExt cx="980137" cy="791984"/>
          </a:xfrm>
        </p:grpSpPr>
        <p:cxnSp>
          <p:nvCxnSpPr>
            <p:cNvPr id="24" name="Straight Connector 23"/>
            <p:cNvCxnSpPr/>
            <p:nvPr/>
          </p:nvCxnSpPr>
          <p:spPr>
            <a:xfrm flipV="1">
              <a:off x="1919654" y="1757796"/>
              <a:ext cx="0" cy="612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1436"/>
            <p:cNvSpPr>
              <a:spLocks noChangeArrowheads="1"/>
            </p:cNvSpPr>
            <p:nvPr/>
          </p:nvSpPr>
          <p:spPr bwMode="auto">
            <a:xfrm>
              <a:off x="1429588" y="1577812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391625" y="2325907"/>
            <a:ext cx="897682" cy="565259"/>
            <a:chOff x="2487594" y="1577812"/>
            <a:chExt cx="980137" cy="617179"/>
          </a:xfrm>
        </p:grpSpPr>
        <p:cxnSp>
          <p:nvCxnSpPr>
            <p:cNvPr id="27" name="Straight Connector 26"/>
            <p:cNvCxnSpPr/>
            <p:nvPr/>
          </p:nvCxnSpPr>
          <p:spPr>
            <a:xfrm flipV="1">
              <a:off x="2977662" y="1762991"/>
              <a:ext cx="0" cy="432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1436"/>
            <p:cNvSpPr>
              <a:spLocks noChangeArrowheads="1"/>
            </p:cNvSpPr>
            <p:nvPr/>
          </p:nvSpPr>
          <p:spPr bwMode="auto">
            <a:xfrm>
              <a:off x="2487594" y="1577812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580367" y="3946674"/>
            <a:ext cx="897682" cy="779996"/>
            <a:chOff x="3774205" y="1757796"/>
            <a:chExt cx="980137" cy="851639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4264270" y="1757796"/>
              <a:ext cx="0" cy="612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1436"/>
            <p:cNvSpPr>
              <a:spLocks noChangeArrowheads="1"/>
            </p:cNvSpPr>
            <p:nvPr/>
          </p:nvSpPr>
          <p:spPr bwMode="auto">
            <a:xfrm>
              <a:off x="3774205" y="2407807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261174" y="2325906"/>
            <a:ext cx="897682" cy="827444"/>
            <a:chOff x="4732566" y="1577812"/>
            <a:chExt cx="980137" cy="903446"/>
          </a:xfrm>
        </p:grpSpPr>
        <p:cxnSp>
          <p:nvCxnSpPr>
            <p:cNvPr id="33" name="Straight Connector 32"/>
            <p:cNvCxnSpPr/>
            <p:nvPr/>
          </p:nvCxnSpPr>
          <p:spPr>
            <a:xfrm flipV="1">
              <a:off x="5222632" y="1761258"/>
              <a:ext cx="0" cy="720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1436"/>
            <p:cNvSpPr>
              <a:spLocks noChangeArrowheads="1"/>
            </p:cNvSpPr>
            <p:nvPr/>
          </p:nvSpPr>
          <p:spPr bwMode="auto">
            <a:xfrm>
              <a:off x="4732566" y="1577812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6878798" y="4051327"/>
            <a:ext cx="897682" cy="675336"/>
            <a:chOff x="6095372" y="1042073"/>
            <a:chExt cx="980138" cy="737367"/>
          </a:xfrm>
        </p:grpSpPr>
        <p:cxnSp>
          <p:nvCxnSpPr>
            <p:cNvPr id="36" name="Straight Connector 35"/>
            <p:cNvCxnSpPr/>
            <p:nvPr/>
          </p:nvCxnSpPr>
          <p:spPr>
            <a:xfrm flipV="1">
              <a:off x="6585440" y="1042073"/>
              <a:ext cx="0" cy="504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1436"/>
            <p:cNvSpPr>
              <a:spLocks noChangeArrowheads="1"/>
            </p:cNvSpPr>
            <p:nvPr/>
          </p:nvSpPr>
          <p:spPr bwMode="auto">
            <a:xfrm>
              <a:off x="6095372" y="1577812"/>
              <a:ext cx="980138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9763677" y="4127055"/>
            <a:ext cx="897682" cy="586731"/>
            <a:chOff x="7000978" y="1138819"/>
            <a:chExt cx="980137" cy="640622"/>
          </a:xfrm>
        </p:grpSpPr>
        <p:cxnSp>
          <p:nvCxnSpPr>
            <p:cNvPr id="39" name="Straight Connector 38"/>
            <p:cNvCxnSpPr/>
            <p:nvPr/>
          </p:nvCxnSpPr>
          <p:spPr>
            <a:xfrm flipV="1">
              <a:off x="7491048" y="1138819"/>
              <a:ext cx="0" cy="396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1436"/>
            <p:cNvSpPr>
              <a:spLocks noChangeArrowheads="1"/>
            </p:cNvSpPr>
            <p:nvPr/>
          </p:nvSpPr>
          <p:spPr bwMode="auto">
            <a:xfrm>
              <a:off x="7000978" y="1577813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496700" y="2336930"/>
            <a:ext cx="897682" cy="818813"/>
            <a:chOff x="2015741" y="2628849"/>
            <a:chExt cx="980133" cy="894022"/>
          </a:xfrm>
        </p:grpSpPr>
        <p:cxnSp>
          <p:nvCxnSpPr>
            <p:cNvPr id="42" name="Straight Connector 41"/>
            <p:cNvCxnSpPr/>
            <p:nvPr/>
          </p:nvCxnSpPr>
          <p:spPr>
            <a:xfrm>
              <a:off x="2505808" y="2838871"/>
              <a:ext cx="0" cy="684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1436"/>
            <p:cNvSpPr>
              <a:spLocks noChangeArrowheads="1"/>
            </p:cNvSpPr>
            <p:nvPr/>
          </p:nvSpPr>
          <p:spPr bwMode="auto">
            <a:xfrm>
              <a:off x="2015741" y="2628849"/>
              <a:ext cx="980133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5330853" y="4152556"/>
            <a:ext cx="897682" cy="585130"/>
            <a:chOff x="3073751" y="3049730"/>
            <a:chExt cx="980138" cy="638876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3563816" y="3049730"/>
              <a:ext cx="0" cy="432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1436"/>
            <p:cNvSpPr>
              <a:spLocks noChangeArrowheads="1"/>
            </p:cNvSpPr>
            <p:nvPr/>
          </p:nvSpPr>
          <p:spPr bwMode="auto">
            <a:xfrm>
              <a:off x="3073751" y="3486978"/>
              <a:ext cx="980138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522752" y="2336931"/>
            <a:ext cx="897682" cy="778716"/>
            <a:chOff x="4375010" y="3486978"/>
            <a:chExt cx="980137" cy="850243"/>
          </a:xfrm>
        </p:grpSpPr>
        <p:cxnSp>
          <p:nvCxnSpPr>
            <p:cNvPr id="48" name="Straight Connector 47"/>
            <p:cNvCxnSpPr/>
            <p:nvPr/>
          </p:nvCxnSpPr>
          <p:spPr>
            <a:xfrm>
              <a:off x="4865078" y="3689221"/>
              <a:ext cx="0" cy="648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1436"/>
            <p:cNvSpPr>
              <a:spLocks noChangeArrowheads="1"/>
            </p:cNvSpPr>
            <p:nvPr/>
          </p:nvSpPr>
          <p:spPr bwMode="auto">
            <a:xfrm>
              <a:off x="4375010" y="3486978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8420087" y="4273114"/>
            <a:ext cx="897682" cy="464584"/>
            <a:chOff x="5356819" y="3181350"/>
            <a:chExt cx="980137" cy="507255"/>
          </a:xfrm>
        </p:grpSpPr>
        <p:cxnSp>
          <p:nvCxnSpPr>
            <p:cNvPr id="51" name="Straight Connector 50"/>
            <p:cNvCxnSpPr/>
            <p:nvPr/>
          </p:nvCxnSpPr>
          <p:spPr>
            <a:xfrm>
              <a:off x="5846886" y="3181350"/>
              <a:ext cx="0" cy="3048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1436"/>
            <p:cNvSpPr>
              <a:spLocks noChangeArrowheads="1"/>
            </p:cNvSpPr>
            <p:nvPr/>
          </p:nvSpPr>
          <p:spPr bwMode="auto">
            <a:xfrm>
              <a:off x="5356819" y="3486978"/>
              <a:ext cx="980137" cy="201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0441277" y="2336934"/>
            <a:ext cx="897682" cy="858769"/>
            <a:chOff x="6529128" y="3486978"/>
            <a:chExt cx="980137" cy="937648"/>
          </a:xfrm>
        </p:grpSpPr>
        <p:cxnSp>
          <p:nvCxnSpPr>
            <p:cNvPr id="54" name="Straight Connector 53"/>
            <p:cNvCxnSpPr/>
            <p:nvPr/>
          </p:nvCxnSpPr>
          <p:spPr>
            <a:xfrm>
              <a:off x="7019194" y="3704626"/>
              <a:ext cx="0" cy="720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1436"/>
            <p:cNvSpPr>
              <a:spLocks noChangeArrowheads="1"/>
            </p:cNvSpPr>
            <p:nvPr/>
          </p:nvSpPr>
          <p:spPr bwMode="auto">
            <a:xfrm>
              <a:off x="6529128" y="3486978"/>
              <a:ext cx="980137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9247729" y="2336930"/>
            <a:ext cx="897682" cy="913531"/>
            <a:chOff x="7358538" y="3486978"/>
            <a:chExt cx="980138" cy="997440"/>
          </a:xfrm>
        </p:grpSpPr>
        <p:cxnSp>
          <p:nvCxnSpPr>
            <p:cNvPr id="57" name="Straight Connector 56"/>
            <p:cNvCxnSpPr/>
            <p:nvPr/>
          </p:nvCxnSpPr>
          <p:spPr>
            <a:xfrm>
              <a:off x="7848600" y="3692418"/>
              <a:ext cx="0" cy="792000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1436"/>
            <p:cNvSpPr>
              <a:spLocks noChangeArrowheads="1"/>
            </p:cNvSpPr>
            <p:nvPr/>
          </p:nvSpPr>
          <p:spPr bwMode="auto">
            <a:xfrm>
              <a:off x="7358538" y="3486978"/>
              <a:ext cx="980138" cy="20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837475">
                <a:lnSpc>
                  <a:spcPct val="120000"/>
                </a:lnSpc>
              </a:pPr>
              <a:r>
                <a:rPr lang="zh-CN" altLang="en-US" sz="10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689919" y="5423174"/>
            <a:ext cx="9438124" cy="294598"/>
            <a:chOff x="667890" y="4248150"/>
            <a:chExt cx="7655077" cy="304800"/>
          </a:xfrm>
        </p:grpSpPr>
        <p:cxnSp>
          <p:nvCxnSpPr>
            <p:cNvPr id="60" name="Straight Connector 59"/>
            <p:cNvCxnSpPr/>
            <p:nvPr/>
          </p:nvCxnSpPr>
          <p:spPr>
            <a:xfrm flipH="1">
              <a:off x="667890" y="4552950"/>
              <a:ext cx="7655077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H="1">
              <a:off x="667890" y="4248150"/>
              <a:ext cx="7655077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/>
          <p:cNvGrpSpPr/>
          <p:nvPr/>
        </p:nvGrpSpPr>
        <p:grpSpPr>
          <a:xfrm>
            <a:off x="2138946" y="5502556"/>
            <a:ext cx="8558271" cy="147733"/>
            <a:chOff x="-131473" y="4334808"/>
            <a:chExt cx="9344366" cy="161301"/>
          </a:xfrm>
        </p:grpSpPr>
        <p:grpSp>
          <p:nvGrpSpPr>
            <p:cNvPr id="63" name="Group 62"/>
            <p:cNvGrpSpPr/>
            <p:nvPr/>
          </p:nvGrpSpPr>
          <p:grpSpPr>
            <a:xfrm>
              <a:off x="-131473" y="4334808"/>
              <a:ext cx="976137" cy="161301"/>
              <a:chOff x="-131473" y="4334808"/>
              <a:chExt cx="976137" cy="161301"/>
            </a:xfrm>
          </p:grpSpPr>
          <p:sp>
            <p:nvSpPr>
              <p:cNvPr id="79" name="Oval 78"/>
              <p:cNvSpPr/>
              <p:nvPr/>
            </p:nvSpPr>
            <p:spPr>
              <a:xfrm>
                <a:off x="-131473" y="4340781"/>
                <a:ext cx="141942" cy="141942"/>
              </a:xfrm>
              <a:prstGeom prst="ellipse">
                <a:avLst/>
              </a:prstGeom>
              <a:solidFill>
                <a:schemeClr val="accent1">
                  <a:lumMod val="75000"/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436"/>
              <p:cNvSpPr>
                <a:spLocks noChangeArrowheads="1"/>
              </p:cNvSpPr>
              <p:nvPr/>
            </p:nvSpPr>
            <p:spPr bwMode="auto">
              <a:xfrm>
                <a:off x="60555" y="4334808"/>
                <a:ext cx="784109" cy="161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837475">
                  <a:lnSpc>
                    <a:spcPct val="12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4" name="Group 63"/>
            <p:cNvGrpSpPr/>
            <p:nvPr/>
          </p:nvGrpSpPr>
          <p:grpSpPr>
            <a:xfrm>
              <a:off x="1346429" y="4334808"/>
              <a:ext cx="1001464" cy="161301"/>
              <a:chOff x="1862700" y="4334808"/>
              <a:chExt cx="1001464" cy="161301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1862700" y="4340781"/>
                <a:ext cx="141942" cy="141942"/>
              </a:xfrm>
              <a:prstGeom prst="ellipse">
                <a:avLst/>
              </a:prstGeom>
              <a:solidFill>
                <a:schemeClr val="accent2">
                  <a:lumMod val="75000"/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Rectangle 1436"/>
              <p:cNvSpPr>
                <a:spLocks noChangeArrowheads="1"/>
              </p:cNvSpPr>
              <p:nvPr/>
            </p:nvSpPr>
            <p:spPr bwMode="auto">
              <a:xfrm>
                <a:off x="2080055" y="4334808"/>
                <a:ext cx="784109" cy="161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837475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5" name="Group 64"/>
            <p:cNvGrpSpPr/>
            <p:nvPr/>
          </p:nvGrpSpPr>
          <p:grpSpPr>
            <a:xfrm>
              <a:off x="3394826" y="4334808"/>
              <a:ext cx="968577" cy="161301"/>
              <a:chOff x="3764770" y="4334808"/>
              <a:chExt cx="968577" cy="161301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3764770" y="4340781"/>
                <a:ext cx="141942" cy="141942"/>
              </a:xfrm>
              <a:prstGeom prst="ellipse">
                <a:avLst/>
              </a:prstGeom>
              <a:solidFill>
                <a:schemeClr val="accent3">
                  <a:lumMod val="75000"/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Rectangle 1436"/>
              <p:cNvSpPr>
                <a:spLocks noChangeArrowheads="1"/>
              </p:cNvSpPr>
              <p:nvPr/>
            </p:nvSpPr>
            <p:spPr bwMode="auto">
              <a:xfrm>
                <a:off x="3949238" y="4334808"/>
                <a:ext cx="784109" cy="161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837475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6" name="Group 65"/>
            <p:cNvGrpSpPr/>
            <p:nvPr/>
          </p:nvGrpSpPr>
          <p:grpSpPr>
            <a:xfrm>
              <a:off x="4925608" y="4334808"/>
              <a:ext cx="992468" cy="161301"/>
              <a:chOff x="5476983" y="4334808"/>
              <a:chExt cx="992468" cy="161301"/>
            </a:xfrm>
          </p:grpSpPr>
          <p:sp>
            <p:nvSpPr>
              <p:cNvPr id="73" name="Oval 72"/>
              <p:cNvSpPr/>
              <p:nvPr/>
            </p:nvSpPr>
            <p:spPr>
              <a:xfrm>
                <a:off x="5476983" y="4340781"/>
                <a:ext cx="141942" cy="141942"/>
              </a:xfrm>
              <a:prstGeom prst="ellipse">
                <a:avLst/>
              </a:prstGeom>
              <a:solidFill>
                <a:schemeClr val="accent4">
                  <a:lumMod val="75000"/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1436"/>
              <p:cNvSpPr>
                <a:spLocks noChangeArrowheads="1"/>
              </p:cNvSpPr>
              <p:nvPr/>
            </p:nvSpPr>
            <p:spPr bwMode="auto">
              <a:xfrm>
                <a:off x="5685342" y="4334808"/>
                <a:ext cx="784109" cy="161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837475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7" name="Group 66"/>
            <p:cNvGrpSpPr/>
            <p:nvPr/>
          </p:nvGrpSpPr>
          <p:grpSpPr>
            <a:xfrm>
              <a:off x="8239158" y="4334808"/>
              <a:ext cx="973735" cy="161301"/>
              <a:chOff x="8239158" y="4334808"/>
              <a:chExt cx="973735" cy="161301"/>
            </a:xfrm>
          </p:grpSpPr>
          <p:sp>
            <p:nvSpPr>
              <p:cNvPr id="71" name="Oval 70"/>
              <p:cNvSpPr/>
              <p:nvPr/>
            </p:nvSpPr>
            <p:spPr>
              <a:xfrm>
                <a:off x="8239158" y="4340781"/>
                <a:ext cx="141942" cy="141942"/>
              </a:xfrm>
              <a:prstGeom prst="ellipse">
                <a:avLst/>
              </a:prstGeom>
              <a:solidFill>
                <a:schemeClr val="accent6">
                  <a:lumMod val="75000"/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Rectangle 1436"/>
              <p:cNvSpPr>
                <a:spLocks noChangeArrowheads="1"/>
              </p:cNvSpPr>
              <p:nvPr/>
            </p:nvSpPr>
            <p:spPr bwMode="auto">
              <a:xfrm>
                <a:off x="8428784" y="4334808"/>
                <a:ext cx="784109" cy="161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837475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8" name="Group 67"/>
            <p:cNvGrpSpPr/>
            <p:nvPr/>
          </p:nvGrpSpPr>
          <p:grpSpPr>
            <a:xfrm>
              <a:off x="6624360" y="4334808"/>
              <a:ext cx="1096927" cy="161301"/>
              <a:chOff x="6954816" y="4334808"/>
              <a:chExt cx="1096927" cy="161301"/>
            </a:xfrm>
          </p:grpSpPr>
          <p:sp>
            <p:nvSpPr>
              <p:cNvPr id="69" name="Oval 68"/>
              <p:cNvSpPr/>
              <p:nvPr/>
            </p:nvSpPr>
            <p:spPr>
              <a:xfrm>
                <a:off x="6954816" y="4340781"/>
                <a:ext cx="141942" cy="141942"/>
              </a:xfrm>
              <a:prstGeom prst="ellipse">
                <a:avLst/>
              </a:prstGeom>
              <a:solidFill>
                <a:schemeClr val="accent5">
                  <a:lumMod val="75000"/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0" name="Rectangle 1436"/>
              <p:cNvSpPr>
                <a:spLocks noChangeArrowheads="1"/>
              </p:cNvSpPr>
              <p:nvPr/>
            </p:nvSpPr>
            <p:spPr bwMode="auto">
              <a:xfrm>
                <a:off x="7267634" y="4334808"/>
                <a:ext cx="784109" cy="161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837475">
                  <a:lnSpc>
                    <a:spcPct val="120000"/>
                  </a:lnSpc>
                </a:pPr>
                <a:r>
                  <a:rPr lang="zh-CN" altLang="en-US" sz="80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81" name="Freeform 36"/>
          <p:cNvSpPr>
            <a:spLocks noChangeAspect="1" noEditPoints="1"/>
          </p:cNvSpPr>
          <p:nvPr/>
        </p:nvSpPr>
        <p:spPr bwMode="auto">
          <a:xfrm>
            <a:off x="7153333" y="3450803"/>
            <a:ext cx="377268" cy="21141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Freeform 6"/>
          <p:cNvSpPr>
            <a:spLocks noChangeAspect="1" noEditPoints="1"/>
          </p:cNvSpPr>
          <p:nvPr/>
        </p:nvSpPr>
        <p:spPr bwMode="auto">
          <a:xfrm>
            <a:off x="2448152" y="3418737"/>
            <a:ext cx="313678" cy="275546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4703795" y="3416531"/>
            <a:ext cx="314498" cy="279959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16"/>
          <p:cNvSpPr>
            <a:spLocks noEditPoints="1"/>
          </p:cNvSpPr>
          <p:nvPr/>
        </p:nvSpPr>
        <p:spPr bwMode="auto">
          <a:xfrm>
            <a:off x="8743971" y="3407004"/>
            <a:ext cx="298309" cy="299010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Freeform 26"/>
          <p:cNvSpPr>
            <a:spLocks noChangeAspect="1"/>
          </p:cNvSpPr>
          <p:nvPr/>
        </p:nvSpPr>
        <p:spPr bwMode="auto">
          <a:xfrm>
            <a:off x="10788693" y="3442559"/>
            <a:ext cx="241727" cy="227902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Freeform 21"/>
          <p:cNvSpPr>
            <a:spLocks noChangeAspect="1" noEditPoints="1"/>
          </p:cNvSpPr>
          <p:nvPr/>
        </p:nvSpPr>
        <p:spPr bwMode="auto">
          <a:xfrm>
            <a:off x="10143031" y="3441110"/>
            <a:ext cx="230801" cy="230801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组合 86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88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4257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0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500"/>
                            </p:stCondLst>
                            <p:childTnLst>
                              <p:par>
                                <p:cTn id="1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45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4509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占位符 4"/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4852256" y="-313213"/>
            <a:ext cx="3154239" cy="804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52308" dirty="0" smtClean="0">
                <a:solidFill>
                  <a:schemeClr val="accent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52308" dirty="0">
              <a:solidFill>
                <a:schemeClr val="accent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01083" y="3495551"/>
            <a:ext cx="5256584" cy="1368152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5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300278" y="3584467"/>
            <a:ext cx="4258194" cy="729605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CN" altLang="en-US" sz="4218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4218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占位符 6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300278" y="4314072"/>
            <a:ext cx="4258194" cy="379060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en-US" altLang="zh-CN" sz="1687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sz="1687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021001590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13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5188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19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71015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16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3333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44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57742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占位符 4"/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4852256" y="-313213"/>
            <a:ext cx="3154239" cy="804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6858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52308" dirty="0" smtClean="0">
                <a:solidFill>
                  <a:schemeClr val="accent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52308" dirty="0">
              <a:solidFill>
                <a:schemeClr val="accent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01083" y="3495551"/>
            <a:ext cx="5256584" cy="1368152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5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300278" y="3584467"/>
            <a:ext cx="4258194" cy="729605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CN" altLang="en-US" sz="4218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4218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占位符 6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300278" y="4314072"/>
            <a:ext cx="4258194" cy="379060"/>
          </a:xfrm>
          <a:prstGeom prst="rect">
            <a:avLst/>
          </a:prstGeom>
          <a:noFill/>
        </p:spPr>
        <p:txBody>
          <a:bodyPr wrap="square" lIns="0" tIns="72000" rIns="0" bIns="7200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en-US" altLang="zh-CN" sz="1687" kern="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sz="1687" kern="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67566126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/>
          <p:cNvCxnSpPr/>
          <p:nvPr/>
        </p:nvCxnSpPr>
        <p:spPr>
          <a:xfrm>
            <a:off x="2319154" y="4364313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870316"/>
            <a:ext cx="1898571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3382" y="4901740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2559" y="5403002"/>
            <a:ext cx="1898571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05936" y="5127759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5249" y="5633762"/>
            <a:ext cx="1898571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23830" y="4913458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7939" y="5419461"/>
            <a:ext cx="1898571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371010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77013"/>
            <a:ext cx="1898571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Flowchart: Merge 24"/>
          <p:cNvSpPr>
            <a:spLocks noChangeAspect="1"/>
          </p:cNvSpPr>
          <p:nvPr/>
        </p:nvSpPr>
        <p:spPr>
          <a:xfrm>
            <a:off x="1128780" y="2089042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lowchart: Merge 25"/>
          <p:cNvSpPr>
            <a:spLocks noChangeAspect="1"/>
          </p:cNvSpPr>
          <p:nvPr/>
        </p:nvSpPr>
        <p:spPr>
          <a:xfrm>
            <a:off x="3188076" y="2628142"/>
            <a:ext cx="2379074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lowchart: Merge 27"/>
          <p:cNvSpPr>
            <a:spLocks noChangeAspect="1"/>
          </p:cNvSpPr>
          <p:nvPr/>
        </p:nvSpPr>
        <p:spPr>
          <a:xfrm>
            <a:off x="7335131" y="2631491"/>
            <a:ext cx="2379073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lowchart: Merge 28"/>
          <p:cNvSpPr>
            <a:spLocks noChangeAspect="1"/>
          </p:cNvSpPr>
          <p:nvPr/>
        </p:nvSpPr>
        <p:spPr>
          <a:xfrm>
            <a:off x="9424564" y="2082345"/>
            <a:ext cx="2379073" cy="2201605"/>
          </a:xfrm>
          <a:prstGeom prst="flowChartMerg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lowchart: Merge 29"/>
          <p:cNvSpPr>
            <a:spLocks noChangeAspect="1"/>
          </p:cNvSpPr>
          <p:nvPr/>
        </p:nvSpPr>
        <p:spPr>
          <a:xfrm>
            <a:off x="4567637" y="1645372"/>
            <a:ext cx="3691666" cy="3417093"/>
          </a:xfrm>
          <a:prstGeom prst="flowChartMerg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21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94843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20" grpId="0"/>
      <p:bldP spid="24" grpId="0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数据 3"/>
          <p:cNvSpPr/>
          <p:nvPr/>
        </p:nvSpPr>
        <p:spPr>
          <a:xfrm rot="16200000" flipH="1">
            <a:off x="1393237" y="1947938"/>
            <a:ext cx="708749" cy="279496"/>
          </a:xfrm>
          <a:prstGeom prst="flowChartInputOutpu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810366" y="1490072"/>
            <a:ext cx="4252506" cy="5062507"/>
          </a:xfrm>
          <a:prstGeom prst="roundRect">
            <a:avLst>
              <a:gd name="adj" fmla="val 6769"/>
            </a:avLst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五边形 5"/>
          <p:cNvSpPr/>
          <p:nvPr/>
        </p:nvSpPr>
        <p:spPr>
          <a:xfrm>
            <a:off x="1607865" y="1883072"/>
            <a:ext cx="3633432" cy="558990"/>
          </a:xfrm>
          <a:prstGeom prst="homePlate">
            <a:avLst>
              <a:gd name="adj" fmla="val 33465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15367" y="2806324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观点一：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0793" y="2005995"/>
            <a:ext cx="2389107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bg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20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0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15367" y="3994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观点二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5367" y="5209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观点三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流程图: 数据 10"/>
          <p:cNvSpPr/>
          <p:nvPr/>
        </p:nvSpPr>
        <p:spPr>
          <a:xfrm rot="16200000" flipH="1">
            <a:off x="6556995" y="1947938"/>
            <a:ext cx="708749" cy="279496"/>
          </a:xfrm>
          <a:prstGeom prst="flowChartInputOutpu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6974123" y="1490072"/>
            <a:ext cx="4252506" cy="5062507"/>
          </a:xfrm>
          <a:prstGeom prst="roundRect">
            <a:avLst>
              <a:gd name="adj" fmla="val 6769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6771623" y="1883072"/>
            <a:ext cx="3633432" cy="558990"/>
          </a:xfrm>
          <a:prstGeom prst="homePlate">
            <a:avLst>
              <a:gd name="adj" fmla="val 33465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79123" y="2806324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结论一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84550" y="2005995"/>
            <a:ext cx="2389107" cy="3375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400" b="1">
                <a:solidFill>
                  <a:schemeClr val="bg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2000" b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000" b="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79123" y="3994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结论二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79123" y="5209925"/>
            <a:ext cx="354375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结论三</a:t>
            </a: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：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19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9700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7514859" y="3399234"/>
            <a:ext cx="3675708" cy="679548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630821" y="3399234"/>
            <a:ext cx="3684606" cy="679548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"/>
          <p:cNvGrpSpPr/>
          <p:nvPr/>
        </p:nvGrpSpPr>
        <p:grpSpPr>
          <a:xfrm>
            <a:off x="7142958" y="1895073"/>
            <a:ext cx="4049674" cy="907007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1630822" y="1895073"/>
            <a:ext cx="4064124" cy="907007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7129675" y="4735475"/>
            <a:ext cx="4081025" cy="907007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1630820" y="4735475"/>
            <a:ext cx="4064117" cy="907007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631640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631640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631640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10988607" y="2140616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10988607" y="3646761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10988607" y="5222079"/>
            <a:ext cx="207990" cy="19708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72" tIns="53572" rIns="53572" bIns="53572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2110114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2110114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2110112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7959492" y="2086522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7959492" y="3587403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7959491" y="5148846"/>
            <a:ext cx="2754800" cy="40379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2110111" y="2656166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2110110" y="4164583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2110110" y="5764097"/>
            <a:ext cx="2496763" cy="52813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12"/>
          <p:cNvSpPr txBox="1">
            <a:spLocks/>
          </p:cNvSpPr>
          <p:nvPr/>
        </p:nvSpPr>
        <p:spPr>
          <a:xfrm>
            <a:off x="8353130" y="2663295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12"/>
          <p:cNvSpPr txBox="1">
            <a:spLocks/>
          </p:cNvSpPr>
          <p:nvPr/>
        </p:nvSpPr>
        <p:spPr>
          <a:xfrm>
            <a:off x="8353128" y="4171711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12"/>
          <p:cNvSpPr txBox="1">
            <a:spLocks/>
          </p:cNvSpPr>
          <p:nvPr/>
        </p:nvSpPr>
        <p:spPr>
          <a:xfrm>
            <a:off x="8353128" y="5771226"/>
            <a:ext cx="2365640" cy="52084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016109" y="2359512"/>
            <a:ext cx="2809304" cy="2809302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72" tIns="53572" rIns="53572" bIns="53572" anchor="ctr"/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4788" y="481866"/>
            <a:ext cx="11789175" cy="447739"/>
            <a:chOff x="1069575" y="481866"/>
            <a:chExt cx="11789175" cy="447739"/>
          </a:xfrm>
        </p:grpSpPr>
        <p:sp>
          <p:nvSpPr>
            <p:cNvPr id="47" name="TextBox 8"/>
            <p:cNvSpPr txBox="1"/>
            <p:nvPr/>
          </p:nvSpPr>
          <p:spPr>
            <a:xfrm>
              <a:off x="1069575" y="481866"/>
              <a:ext cx="2311176" cy="447739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2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8"/>
            <p:cNvSpPr txBox="1"/>
            <p:nvPr/>
          </p:nvSpPr>
          <p:spPr>
            <a:xfrm>
              <a:off x="10547574" y="684128"/>
              <a:ext cx="2311176" cy="1692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7739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93071" y="4359275"/>
            <a:ext cx="9165679" cy="2232248"/>
          </a:xfrm>
          <a:prstGeom prst="rect">
            <a:avLst/>
          </a:prstGeom>
          <a:solidFill>
            <a:srgbClr val="058D2A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133231" y="4791323"/>
            <a:ext cx="64960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8000" b="1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8373591" y="5893111"/>
            <a:ext cx="32556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24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xmlns="" val="1166841383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风力发电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546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SubTitl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SubTitle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46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ppt">
  <a:themeElements>
    <a:clrScheme name="自定义 10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58D2A"/>
      </a:accent1>
      <a:accent2>
        <a:srgbClr val="2DDE45"/>
      </a:accent2>
      <a:accent3>
        <a:srgbClr val="058D2A"/>
      </a:accent3>
      <a:accent4>
        <a:srgbClr val="2DDE45"/>
      </a:accent4>
      <a:accent5>
        <a:srgbClr val="058D2A"/>
      </a:accent5>
      <a:accent6>
        <a:srgbClr val="2DDE45"/>
      </a:accent6>
      <a:hlink>
        <a:srgbClr val="058D2A"/>
      </a:hlink>
      <a:folHlink>
        <a:srgbClr val="2DDE4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2639</Words>
  <Application>Microsoft Office PowerPoint</Application>
  <PresentationFormat>自定义</PresentationFormat>
  <Paragraphs>249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风力发电</dc:title>
  <dc:creator/>
  <cp:keywords>ppt</cp:keywords>
  <cp:lastModifiedBy/>
  <cp:revision>1</cp:revision>
  <dcterms:created xsi:type="dcterms:W3CDTF">2016-10-30T14:32:21Z</dcterms:created>
  <dcterms:modified xsi:type="dcterms:W3CDTF">2020-10-14T01:32:49Z</dcterms:modified>
</cp:coreProperties>
</file>