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tags/tag3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Default Extension="wdp" ContentType="image/vnd.ms-photo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45" r:id="rId3"/>
    <p:sldId id="2846" r:id="rId4"/>
    <p:sldId id="2862" r:id="rId5"/>
    <p:sldId id="2848" r:id="rId6"/>
    <p:sldId id="2860" r:id="rId7"/>
    <p:sldId id="2863" r:id="rId8"/>
    <p:sldId id="2851" r:id="rId9"/>
    <p:sldId id="2847" r:id="rId10"/>
    <p:sldId id="2853" r:id="rId11"/>
    <p:sldId id="2854" r:id="rId12"/>
    <p:sldId id="2864" r:id="rId13"/>
    <p:sldId id="2856" r:id="rId14"/>
    <p:sldId id="2852" r:id="rId15"/>
    <p:sldId id="2849" r:id="rId16"/>
    <p:sldId id="2850" r:id="rId17"/>
    <p:sldId id="2859" r:id="rId18"/>
    <p:sldId id="2861" r:id="rId19"/>
    <p:sldId id="2857" r:id="rId20"/>
    <p:sldId id="2855" r:id="rId21"/>
    <p:sldId id="2858" r:id="rId22"/>
    <p:sldId id="286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CB824"/>
    <a:srgbClr val="9AC343"/>
    <a:srgbClr val="285301"/>
    <a:srgbClr val="B2DC66"/>
    <a:srgbClr val="131E2C"/>
    <a:srgbClr val="B4A09B"/>
    <a:srgbClr val="80705F"/>
    <a:srgbClr val="806342"/>
    <a:srgbClr val="50162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4" autoAdjust="0"/>
    <p:restoredTop sz="95317" autoAdjust="0"/>
  </p:normalViewPr>
  <p:slideViewPr>
    <p:cSldViewPr>
      <p:cViewPr>
        <p:scale>
          <a:sx n="50" d="100"/>
          <a:sy n="50" d="100"/>
        </p:scale>
        <p:origin x="-2826" y="-1290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2020/10/14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57062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18532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36277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87708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6571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452319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3819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98670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21650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887415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26405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03527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32402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7988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51898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438057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89390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572051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739154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006405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61418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PPT/word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PPT/excel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ziliao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fanwen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shiti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jiaoan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PPT/ziti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273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125119" y="3832350"/>
            <a:ext cx="8733631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989215" y="4192389"/>
            <a:ext cx="6984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 smtClean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国家环保电力</a:t>
            </a:r>
            <a:r>
              <a:rPr lang="zh-CN" altLang="en-US" sz="5400" b="1" cap="all" dirty="0" smtClean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能源</a:t>
            </a:r>
            <a:r>
              <a:rPr lang="en-US" altLang="zh-CN" sz="5400" b="1" cap="all" dirty="0" smtClean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5400" b="1" cap="all" dirty="0">
              <a:solidFill>
                <a:schemeClr val="accent5">
                  <a:lumMod val="90000"/>
                  <a:lumOff val="1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989216" y="4973440"/>
            <a:ext cx="698477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solidFill>
                  <a:schemeClr val="accent5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POWER ENERGY PPT</a:t>
            </a:r>
            <a:endParaRPr lang="zh-CN" altLang="en-US" sz="3600" dirty="0">
              <a:solidFill>
                <a:schemeClr val="accent5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4989216" y="5888211"/>
            <a:ext cx="2062708" cy="318924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dirty="0" smtClean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：</a:t>
            </a:r>
            <a:r>
              <a:rPr lang="en-US" altLang="zh-CN" sz="1600" dirty="0" smtClean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5">
                  <a:lumMod val="90000"/>
                  <a:lumOff val="1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7732300" y="5888211"/>
            <a:ext cx="2837606" cy="318924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600" dirty="0" smtClean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5">
                  <a:lumMod val="90000"/>
                  <a:lumOff val="1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77496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fallOve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5"/>
          <p:cNvSpPr>
            <a:spLocks/>
          </p:cNvSpPr>
          <p:nvPr/>
        </p:nvSpPr>
        <p:spPr bwMode="auto">
          <a:xfrm rot="16200000">
            <a:off x="425748" y="1070920"/>
            <a:ext cx="5499798" cy="46980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18823" y="2332379"/>
            <a:ext cx="3828610" cy="327045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alpha val="69804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7365479" y="181344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6461446" y="179925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7365479" y="289446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6461446" y="288026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7365479" y="397547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6461446" y="396128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7365479" y="5056485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6461446" y="5042293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0"/>
            </p:custDataLst>
          </p:nvPr>
        </p:nvSpPr>
        <p:spPr>
          <a:xfrm>
            <a:off x="1770194" y="2495610"/>
            <a:ext cx="2278806" cy="1354217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1"/>
            </p:custDataLst>
          </p:nvPr>
        </p:nvSpPr>
        <p:spPr>
          <a:xfrm>
            <a:off x="1716384" y="3781897"/>
            <a:ext cx="2386428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24768520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airplan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4543076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2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390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769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909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01129268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202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108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193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415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1530638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897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6607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705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5023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444177069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5809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8720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722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125119" y="3832350"/>
            <a:ext cx="8733631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989216" y="4001889"/>
            <a:ext cx="6408712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Thank you</a:t>
            </a:r>
            <a:endParaRPr lang="zh-CN" altLang="en-US" sz="8000" b="1" cap="all" dirty="0">
              <a:solidFill>
                <a:schemeClr val="accent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989216" y="5106790"/>
            <a:ext cx="352839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4989216" y="5888211"/>
            <a:ext cx="2062708" cy="318924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：</a:t>
            </a:r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7732300" y="5888211"/>
            <a:ext cx="2837606" cy="318924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613798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fallOve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风车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PPT">
  <a:themeElements>
    <a:clrScheme name="自定义 19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23051"/>
      </a:accent1>
      <a:accent2>
        <a:srgbClr val="78A521"/>
      </a:accent2>
      <a:accent3>
        <a:srgbClr val="023051"/>
      </a:accent3>
      <a:accent4>
        <a:srgbClr val="78A521"/>
      </a:accent4>
      <a:accent5>
        <a:srgbClr val="023051"/>
      </a:accent5>
      <a:accent6>
        <a:srgbClr val="78A521"/>
      </a:accent6>
      <a:hlink>
        <a:srgbClr val="023051"/>
      </a:hlink>
      <a:folHlink>
        <a:srgbClr val="78A521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2720</Words>
  <Application>Microsoft Office PowerPoint</Application>
  <PresentationFormat>自定义</PresentationFormat>
  <Paragraphs>261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风车</dc:title>
  <dc:creator/>
  <cp:keywords>PPT</cp:keywords>
  <cp:lastModifiedBy/>
  <cp:revision>1</cp:revision>
  <dcterms:created xsi:type="dcterms:W3CDTF">2016-12-17T11:00:54Z</dcterms:created>
  <dcterms:modified xsi:type="dcterms:W3CDTF">2020-10-14T01:27:19Z</dcterms:modified>
</cp:coreProperties>
</file>