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3"/>
    <p:sldId id="411" r:id="rId4"/>
    <p:sldId id="410" r:id="rId5"/>
    <p:sldId id="412" r:id="rId6"/>
    <p:sldId id="413" r:id="rId7"/>
    <p:sldId id="427" r:id="rId8"/>
    <p:sldId id="428" r:id="rId9"/>
    <p:sldId id="414" r:id="rId10"/>
    <p:sldId id="416" r:id="rId11"/>
    <p:sldId id="429" r:id="rId12"/>
    <p:sldId id="430" r:id="rId13"/>
    <p:sldId id="417" r:id="rId14"/>
    <p:sldId id="419" r:id="rId15"/>
    <p:sldId id="424" r:id="rId16"/>
    <p:sldId id="432" r:id="rId17"/>
    <p:sldId id="422" r:id="rId18"/>
    <p:sldId id="431" r:id="rId19"/>
    <p:sldId id="423" r:id="rId20"/>
    <p:sldId id="433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156389"/>
    <a:srgbClr val="C67F23"/>
    <a:srgbClr val="B3DB6B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098"/>
        <p:guide pos="380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16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4.xml"/><Relationship Id="rId8" Type="http://schemas.openxmlformats.org/officeDocument/2006/relationships/tags" Target="../tags/tag23.xml"/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37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8400" y="608400"/>
            <a:ext cx="10969200" cy="7056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tags" Target="../tags/tag5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2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3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54.xml"/><Relationship Id="rId2" Type="http://schemas.openxmlformats.org/officeDocument/2006/relationships/image" Target="../media/image1.sv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58.xml"/><Relationship Id="rId2" Type="http://schemas.openxmlformats.org/officeDocument/2006/relationships/image" Target="../media/image3.png"/><Relationship Id="rId1" Type="http://schemas.openxmlformats.org/officeDocument/2006/relationships/tags" Target="../tags/tag5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3.xml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1.xml"/><Relationship Id="rId1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2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肘形连接符 17"/>
          <p:cNvCxnSpPr/>
          <p:nvPr/>
        </p:nvCxnSpPr>
        <p:spPr>
          <a:xfrm>
            <a:off x="554990" y="1616710"/>
            <a:ext cx="3963035" cy="628650"/>
          </a:xfrm>
          <a:prstGeom prst="bentConnector3">
            <a:avLst>
              <a:gd name="adj1" fmla="val 5000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54990" y="2350135"/>
            <a:ext cx="68992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7200" b="1">
                <a:solidFill>
                  <a:schemeClr val="accent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XX</a:t>
            </a:r>
            <a:r>
              <a:rPr lang="zh-CN" altLang="en-US" sz="7200" b="1">
                <a:solidFill>
                  <a:schemeClr val="accent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工程年终汇报</a:t>
            </a:r>
            <a:endParaRPr lang="zh-CN" altLang="en-US" sz="7200" b="1">
              <a:solidFill>
                <a:schemeClr val="accent2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4990" y="3834130"/>
            <a:ext cx="10092690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4990" y="3986530"/>
            <a:ext cx="351536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1400">
                <a:solidFill>
                  <a:schemeClr val="accent2">
                    <a:lumMod val="50000"/>
                  </a:schemeClr>
                </a:solidFill>
              </a:rPr>
              <a:t>The user can demonstrate on a projector or computer, or print the presentation and make i into a in a widerfield.</a:t>
            </a:r>
            <a:endParaRPr lang="zh-CN" altLang="en-US" sz="14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54990" y="5082540"/>
            <a:ext cx="23501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>
                <a:solidFill>
                  <a:schemeClr val="accent2">
                    <a:lumMod val="50000"/>
                  </a:schemeClr>
                </a:solidFill>
              </a:rPr>
              <a:t>单    位：</a:t>
            </a:r>
            <a:r>
              <a:rPr lang="en-US" altLang="zh-CN">
                <a:solidFill>
                  <a:schemeClr val="accent2">
                    <a:lumMod val="50000"/>
                  </a:schemeClr>
                </a:solidFill>
              </a:rPr>
              <a:t>XXXXX</a:t>
            </a:r>
            <a:r>
              <a:rPr lang="zh-CN" altLang="en-US">
                <a:solidFill>
                  <a:schemeClr val="accent2">
                    <a:lumMod val="50000"/>
                  </a:schemeClr>
                </a:solidFill>
              </a:rPr>
              <a:t>公司</a:t>
            </a:r>
            <a:endParaRPr lang="zh-CN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6585" y="5708650"/>
            <a:ext cx="2226310" cy="351790"/>
          </a:xfrm>
          <a:prstGeom prst="rect">
            <a:avLst/>
          </a:prstGeom>
          <a:solidFill>
            <a:srgbClr val="C67F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554990" y="5692140"/>
            <a:ext cx="20675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>
                    <a:lumMod val="95000"/>
                  </a:schemeClr>
                </a:solidFill>
              </a:rPr>
              <a:t>汇报人：</a:t>
            </a:r>
            <a:endParaRPr lang="en-US" altLang="zh-CN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" name="图片 1" descr="图片2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7460" y="885190"/>
            <a:ext cx="4574540" cy="59728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2" name="文本框 41"/>
          <p:cNvSpPr txBox="1"/>
          <p:nvPr/>
        </p:nvSpPr>
        <p:spPr>
          <a:xfrm>
            <a:off x="6627178" y="885716"/>
            <a:ext cx="14763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/>
            <a:r>
              <a:rPr lang="zh-CN" altLang="en-US" sz="44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dirty="0">
              <a:solidFill>
                <a:srgbClr val="1563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587629" y="2118385"/>
            <a:ext cx="563167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Part 01         </a:t>
            </a:r>
            <a:r>
              <a:rPr lang="zh-CN" altLang="en-US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输入标题内容</a:t>
            </a:r>
            <a:endParaRPr lang="zh-CN" altLang="en-US" sz="2800" dirty="0">
              <a:solidFill>
                <a:srgbClr val="15638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587629" y="3163760"/>
            <a:ext cx="563167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Part 02      </a:t>
            </a:r>
            <a:r>
              <a:rPr lang="en-US" altLang="zh-CN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</a:t>
            </a:r>
            <a:r>
              <a:rPr lang="zh-CN" altLang="en-US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输入标题内容</a:t>
            </a:r>
            <a:endParaRPr lang="zh-CN" altLang="en-US" sz="2800" dirty="0">
              <a:solidFill>
                <a:srgbClr val="15638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587629" y="4209135"/>
            <a:ext cx="563167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Part 03      </a:t>
            </a:r>
            <a:r>
              <a:rPr lang="en-US" altLang="zh-CN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</a:t>
            </a:r>
            <a:r>
              <a:rPr lang="zh-CN" altLang="en-US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输入标题内容</a:t>
            </a:r>
            <a:endParaRPr lang="zh-CN" altLang="en-US" sz="2800" dirty="0">
              <a:solidFill>
                <a:srgbClr val="15638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587629" y="5254511"/>
            <a:ext cx="563167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Part 04      </a:t>
            </a:r>
            <a:r>
              <a:rPr lang="en-US" altLang="zh-CN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</a:t>
            </a:r>
            <a:r>
              <a:rPr lang="zh-CN" altLang="en-US" sz="2800" dirty="0">
                <a:solidFill>
                  <a:srgbClr val="15638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输入标题内容</a:t>
            </a:r>
            <a:endParaRPr lang="zh-CN" altLang="en-US" sz="2800" dirty="0">
              <a:solidFill>
                <a:srgbClr val="15638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7" name="Freeform 7"/>
          <p:cNvSpPr/>
          <p:nvPr/>
        </p:nvSpPr>
        <p:spPr bwMode="auto">
          <a:xfrm>
            <a:off x="4211843" y="2319338"/>
            <a:ext cx="496048" cy="493417"/>
          </a:xfrm>
          <a:prstGeom prst="roundRect">
            <a:avLst/>
          </a:prstGeom>
          <a:solidFill>
            <a:srgbClr val="156389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p>
            <a:endParaRPr lang="id-ID">
              <a:solidFill>
                <a:srgbClr val="1563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9" name="图片 48" descr="resource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68325" y="1966595"/>
            <a:ext cx="3519805" cy="351980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4867275" y="1762760"/>
            <a:ext cx="245681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1500" b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 sz="11500" b="1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05605" y="3623310"/>
            <a:ext cx="35356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 b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en-US" sz="4400" b="1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rot="16200000">
            <a:off x="2305685" y="1061720"/>
            <a:ext cx="0" cy="346710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rot="5400000">
            <a:off x="9401175" y="1061720"/>
            <a:ext cx="0" cy="346710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4955540" y="4632960"/>
            <a:ext cx="245745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accent2">
                    <a:lumMod val="50000"/>
                  </a:schemeClr>
                </a:solidFill>
              </a:rPr>
              <a:t>Work completion status</a:t>
            </a:r>
            <a:endParaRPr lang="zh-CN" altLang="en-US" sz="14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3289935" y="3688715"/>
            <a:ext cx="638175" cy="638175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4" name="组合 53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文本框 1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Group 58"/>
          <p:cNvGrpSpPr/>
          <p:nvPr/>
        </p:nvGrpSpPr>
        <p:grpSpPr>
          <a:xfrm>
            <a:off x="3528168" y="4823645"/>
            <a:ext cx="333819" cy="331624"/>
            <a:chOff x="3573463" y="3068638"/>
            <a:chExt cx="241300" cy="239713"/>
          </a:xfrm>
          <a:solidFill>
            <a:schemeClr val="accent4"/>
          </a:solidFill>
        </p:grpSpPr>
        <p:sp>
          <p:nvSpPr>
            <p:cNvPr id="27" name="Freeform 346"/>
            <p:cNvSpPr>
              <a:spLocks noEditPoints="1"/>
            </p:cNvSpPr>
            <p:nvPr/>
          </p:nvSpPr>
          <p:spPr bwMode="auto">
            <a:xfrm>
              <a:off x="3573463" y="3068638"/>
              <a:ext cx="241300" cy="239713"/>
            </a:xfrm>
            <a:custGeom>
              <a:avLst/>
              <a:gdLst>
                <a:gd name="T0" fmla="*/ 0 w 152"/>
                <a:gd name="T1" fmla="*/ 0 h 151"/>
                <a:gd name="T2" fmla="*/ 0 w 152"/>
                <a:gd name="T3" fmla="*/ 151 h 151"/>
                <a:gd name="T4" fmla="*/ 152 w 152"/>
                <a:gd name="T5" fmla="*/ 151 h 151"/>
                <a:gd name="T6" fmla="*/ 152 w 152"/>
                <a:gd name="T7" fmla="*/ 0 h 151"/>
                <a:gd name="T8" fmla="*/ 0 w 152"/>
                <a:gd name="T9" fmla="*/ 0 h 151"/>
                <a:gd name="T10" fmla="*/ 57 w 152"/>
                <a:gd name="T11" fmla="*/ 19 h 151"/>
                <a:gd name="T12" fmla="*/ 66 w 152"/>
                <a:gd name="T13" fmla="*/ 19 h 151"/>
                <a:gd name="T14" fmla="*/ 66 w 152"/>
                <a:gd name="T15" fmla="*/ 28 h 151"/>
                <a:gd name="T16" fmla="*/ 57 w 152"/>
                <a:gd name="T17" fmla="*/ 28 h 151"/>
                <a:gd name="T18" fmla="*/ 57 w 152"/>
                <a:gd name="T19" fmla="*/ 19 h 151"/>
                <a:gd name="T20" fmla="*/ 38 w 152"/>
                <a:gd name="T21" fmla="*/ 19 h 151"/>
                <a:gd name="T22" fmla="*/ 47 w 152"/>
                <a:gd name="T23" fmla="*/ 19 h 151"/>
                <a:gd name="T24" fmla="*/ 47 w 152"/>
                <a:gd name="T25" fmla="*/ 28 h 151"/>
                <a:gd name="T26" fmla="*/ 38 w 152"/>
                <a:gd name="T27" fmla="*/ 28 h 151"/>
                <a:gd name="T28" fmla="*/ 38 w 152"/>
                <a:gd name="T29" fmla="*/ 19 h 151"/>
                <a:gd name="T30" fmla="*/ 19 w 152"/>
                <a:gd name="T31" fmla="*/ 19 h 151"/>
                <a:gd name="T32" fmla="*/ 29 w 152"/>
                <a:gd name="T33" fmla="*/ 19 h 151"/>
                <a:gd name="T34" fmla="*/ 29 w 152"/>
                <a:gd name="T35" fmla="*/ 28 h 151"/>
                <a:gd name="T36" fmla="*/ 19 w 152"/>
                <a:gd name="T37" fmla="*/ 28 h 151"/>
                <a:gd name="T38" fmla="*/ 19 w 152"/>
                <a:gd name="T39" fmla="*/ 19 h 151"/>
                <a:gd name="T40" fmla="*/ 133 w 152"/>
                <a:gd name="T41" fmla="*/ 132 h 151"/>
                <a:gd name="T42" fmla="*/ 19 w 152"/>
                <a:gd name="T43" fmla="*/ 132 h 151"/>
                <a:gd name="T44" fmla="*/ 19 w 152"/>
                <a:gd name="T45" fmla="*/ 38 h 151"/>
                <a:gd name="T46" fmla="*/ 133 w 152"/>
                <a:gd name="T47" fmla="*/ 38 h 151"/>
                <a:gd name="T48" fmla="*/ 133 w 152"/>
                <a:gd name="T49" fmla="*/ 132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2" h="151">
                  <a:moveTo>
                    <a:pt x="0" y="0"/>
                  </a:moveTo>
                  <a:lnTo>
                    <a:pt x="0" y="151"/>
                  </a:lnTo>
                  <a:lnTo>
                    <a:pt x="152" y="151"/>
                  </a:lnTo>
                  <a:lnTo>
                    <a:pt x="152" y="0"/>
                  </a:lnTo>
                  <a:lnTo>
                    <a:pt x="0" y="0"/>
                  </a:lnTo>
                  <a:close/>
                  <a:moveTo>
                    <a:pt x="57" y="19"/>
                  </a:moveTo>
                  <a:lnTo>
                    <a:pt x="66" y="19"/>
                  </a:lnTo>
                  <a:lnTo>
                    <a:pt x="66" y="28"/>
                  </a:lnTo>
                  <a:lnTo>
                    <a:pt x="57" y="28"/>
                  </a:lnTo>
                  <a:lnTo>
                    <a:pt x="57" y="19"/>
                  </a:lnTo>
                  <a:close/>
                  <a:moveTo>
                    <a:pt x="38" y="19"/>
                  </a:moveTo>
                  <a:lnTo>
                    <a:pt x="47" y="19"/>
                  </a:lnTo>
                  <a:lnTo>
                    <a:pt x="47" y="28"/>
                  </a:lnTo>
                  <a:lnTo>
                    <a:pt x="38" y="28"/>
                  </a:lnTo>
                  <a:lnTo>
                    <a:pt x="38" y="19"/>
                  </a:lnTo>
                  <a:close/>
                  <a:moveTo>
                    <a:pt x="19" y="19"/>
                  </a:moveTo>
                  <a:lnTo>
                    <a:pt x="29" y="19"/>
                  </a:lnTo>
                  <a:lnTo>
                    <a:pt x="29" y="28"/>
                  </a:lnTo>
                  <a:lnTo>
                    <a:pt x="19" y="28"/>
                  </a:lnTo>
                  <a:lnTo>
                    <a:pt x="19" y="19"/>
                  </a:lnTo>
                  <a:close/>
                  <a:moveTo>
                    <a:pt x="133" y="132"/>
                  </a:moveTo>
                  <a:lnTo>
                    <a:pt x="19" y="132"/>
                  </a:lnTo>
                  <a:lnTo>
                    <a:pt x="19" y="38"/>
                  </a:lnTo>
                  <a:lnTo>
                    <a:pt x="133" y="38"/>
                  </a:lnTo>
                  <a:lnTo>
                    <a:pt x="133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Freeform 347"/>
            <p:cNvSpPr/>
            <p:nvPr/>
          </p:nvSpPr>
          <p:spPr bwMode="auto">
            <a:xfrm>
              <a:off x="3633788" y="3159126"/>
              <a:ext cx="120650" cy="104775"/>
            </a:xfrm>
            <a:custGeom>
              <a:avLst/>
              <a:gdLst>
                <a:gd name="T0" fmla="*/ 76 w 76"/>
                <a:gd name="T1" fmla="*/ 28 h 66"/>
                <a:gd name="T2" fmla="*/ 57 w 76"/>
                <a:gd name="T3" fmla="*/ 28 h 66"/>
                <a:gd name="T4" fmla="*/ 57 w 76"/>
                <a:gd name="T5" fmla="*/ 0 h 66"/>
                <a:gd name="T6" fmla="*/ 19 w 76"/>
                <a:gd name="T7" fmla="*/ 0 h 66"/>
                <a:gd name="T8" fmla="*/ 19 w 76"/>
                <a:gd name="T9" fmla="*/ 28 h 66"/>
                <a:gd name="T10" fmla="*/ 0 w 76"/>
                <a:gd name="T11" fmla="*/ 28 h 66"/>
                <a:gd name="T12" fmla="*/ 38 w 76"/>
                <a:gd name="T13" fmla="*/ 66 h 66"/>
                <a:gd name="T14" fmla="*/ 76 w 76"/>
                <a:gd name="T15" fmla="*/ 2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66">
                  <a:moveTo>
                    <a:pt x="76" y="28"/>
                  </a:moveTo>
                  <a:lnTo>
                    <a:pt x="57" y="28"/>
                  </a:lnTo>
                  <a:lnTo>
                    <a:pt x="57" y="0"/>
                  </a:lnTo>
                  <a:lnTo>
                    <a:pt x="19" y="0"/>
                  </a:lnTo>
                  <a:lnTo>
                    <a:pt x="19" y="28"/>
                  </a:lnTo>
                  <a:lnTo>
                    <a:pt x="0" y="28"/>
                  </a:lnTo>
                  <a:lnTo>
                    <a:pt x="38" y="66"/>
                  </a:lnTo>
                  <a:lnTo>
                    <a:pt x="76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Group 61"/>
          <p:cNvGrpSpPr/>
          <p:nvPr/>
        </p:nvGrpSpPr>
        <p:grpSpPr>
          <a:xfrm>
            <a:off x="830055" y="3362490"/>
            <a:ext cx="331624" cy="331624"/>
            <a:chOff x="4054476" y="3068638"/>
            <a:chExt cx="239713" cy="239713"/>
          </a:xfrm>
          <a:solidFill>
            <a:schemeClr val="accent1"/>
          </a:solidFill>
        </p:grpSpPr>
        <p:sp>
          <p:nvSpPr>
            <p:cNvPr id="31" name="Freeform 348"/>
            <p:cNvSpPr>
              <a:spLocks noEditPoints="1"/>
            </p:cNvSpPr>
            <p:nvPr/>
          </p:nvSpPr>
          <p:spPr bwMode="auto">
            <a:xfrm>
              <a:off x="4054476" y="3068638"/>
              <a:ext cx="239713" cy="239713"/>
            </a:xfrm>
            <a:custGeom>
              <a:avLst/>
              <a:gdLst>
                <a:gd name="T0" fmla="*/ 0 w 151"/>
                <a:gd name="T1" fmla="*/ 0 h 151"/>
                <a:gd name="T2" fmla="*/ 0 w 151"/>
                <a:gd name="T3" fmla="*/ 151 h 151"/>
                <a:gd name="T4" fmla="*/ 151 w 151"/>
                <a:gd name="T5" fmla="*/ 151 h 151"/>
                <a:gd name="T6" fmla="*/ 151 w 151"/>
                <a:gd name="T7" fmla="*/ 0 h 151"/>
                <a:gd name="T8" fmla="*/ 0 w 151"/>
                <a:gd name="T9" fmla="*/ 0 h 151"/>
                <a:gd name="T10" fmla="*/ 57 w 151"/>
                <a:gd name="T11" fmla="*/ 19 h 151"/>
                <a:gd name="T12" fmla="*/ 66 w 151"/>
                <a:gd name="T13" fmla="*/ 19 h 151"/>
                <a:gd name="T14" fmla="*/ 66 w 151"/>
                <a:gd name="T15" fmla="*/ 28 h 151"/>
                <a:gd name="T16" fmla="*/ 57 w 151"/>
                <a:gd name="T17" fmla="*/ 28 h 151"/>
                <a:gd name="T18" fmla="*/ 57 w 151"/>
                <a:gd name="T19" fmla="*/ 19 h 151"/>
                <a:gd name="T20" fmla="*/ 38 w 151"/>
                <a:gd name="T21" fmla="*/ 19 h 151"/>
                <a:gd name="T22" fmla="*/ 47 w 151"/>
                <a:gd name="T23" fmla="*/ 19 h 151"/>
                <a:gd name="T24" fmla="*/ 47 w 151"/>
                <a:gd name="T25" fmla="*/ 28 h 151"/>
                <a:gd name="T26" fmla="*/ 38 w 151"/>
                <a:gd name="T27" fmla="*/ 28 h 151"/>
                <a:gd name="T28" fmla="*/ 38 w 151"/>
                <a:gd name="T29" fmla="*/ 19 h 151"/>
                <a:gd name="T30" fmla="*/ 19 w 151"/>
                <a:gd name="T31" fmla="*/ 19 h 151"/>
                <a:gd name="T32" fmla="*/ 28 w 151"/>
                <a:gd name="T33" fmla="*/ 19 h 151"/>
                <a:gd name="T34" fmla="*/ 28 w 151"/>
                <a:gd name="T35" fmla="*/ 28 h 151"/>
                <a:gd name="T36" fmla="*/ 19 w 151"/>
                <a:gd name="T37" fmla="*/ 28 h 151"/>
                <a:gd name="T38" fmla="*/ 19 w 151"/>
                <a:gd name="T39" fmla="*/ 19 h 151"/>
                <a:gd name="T40" fmla="*/ 133 w 151"/>
                <a:gd name="T41" fmla="*/ 132 h 151"/>
                <a:gd name="T42" fmla="*/ 19 w 151"/>
                <a:gd name="T43" fmla="*/ 132 h 151"/>
                <a:gd name="T44" fmla="*/ 19 w 151"/>
                <a:gd name="T45" fmla="*/ 38 h 151"/>
                <a:gd name="T46" fmla="*/ 133 w 151"/>
                <a:gd name="T47" fmla="*/ 38 h 151"/>
                <a:gd name="T48" fmla="*/ 133 w 151"/>
                <a:gd name="T49" fmla="*/ 132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1" h="151">
                  <a:moveTo>
                    <a:pt x="0" y="0"/>
                  </a:moveTo>
                  <a:lnTo>
                    <a:pt x="0" y="151"/>
                  </a:lnTo>
                  <a:lnTo>
                    <a:pt x="151" y="151"/>
                  </a:lnTo>
                  <a:lnTo>
                    <a:pt x="151" y="0"/>
                  </a:lnTo>
                  <a:lnTo>
                    <a:pt x="0" y="0"/>
                  </a:lnTo>
                  <a:close/>
                  <a:moveTo>
                    <a:pt x="57" y="19"/>
                  </a:moveTo>
                  <a:lnTo>
                    <a:pt x="66" y="19"/>
                  </a:lnTo>
                  <a:lnTo>
                    <a:pt x="66" y="28"/>
                  </a:lnTo>
                  <a:lnTo>
                    <a:pt x="57" y="28"/>
                  </a:lnTo>
                  <a:lnTo>
                    <a:pt x="57" y="19"/>
                  </a:lnTo>
                  <a:close/>
                  <a:moveTo>
                    <a:pt x="38" y="19"/>
                  </a:moveTo>
                  <a:lnTo>
                    <a:pt x="47" y="19"/>
                  </a:lnTo>
                  <a:lnTo>
                    <a:pt x="47" y="28"/>
                  </a:lnTo>
                  <a:lnTo>
                    <a:pt x="38" y="28"/>
                  </a:lnTo>
                  <a:lnTo>
                    <a:pt x="38" y="19"/>
                  </a:lnTo>
                  <a:close/>
                  <a:moveTo>
                    <a:pt x="19" y="19"/>
                  </a:moveTo>
                  <a:lnTo>
                    <a:pt x="28" y="19"/>
                  </a:lnTo>
                  <a:lnTo>
                    <a:pt x="28" y="28"/>
                  </a:lnTo>
                  <a:lnTo>
                    <a:pt x="19" y="28"/>
                  </a:lnTo>
                  <a:lnTo>
                    <a:pt x="19" y="19"/>
                  </a:lnTo>
                  <a:close/>
                  <a:moveTo>
                    <a:pt x="133" y="132"/>
                  </a:moveTo>
                  <a:lnTo>
                    <a:pt x="19" y="132"/>
                  </a:lnTo>
                  <a:lnTo>
                    <a:pt x="19" y="38"/>
                  </a:lnTo>
                  <a:lnTo>
                    <a:pt x="133" y="38"/>
                  </a:lnTo>
                  <a:lnTo>
                    <a:pt x="133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349"/>
            <p:cNvSpPr/>
            <p:nvPr/>
          </p:nvSpPr>
          <p:spPr bwMode="auto">
            <a:xfrm>
              <a:off x="4114801" y="3159126"/>
              <a:ext cx="120650" cy="104775"/>
            </a:xfrm>
            <a:custGeom>
              <a:avLst/>
              <a:gdLst>
                <a:gd name="T0" fmla="*/ 19 w 76"/>
                <a:gd name="T1" fmla="*/ 66 h 66"/>
                <a:gd name="T2" fmla="*/ 57 w 76"/>
                <a:gd name="T3" fmla="*/ 66 h 66"/>
                <a:gd name="T4" fmla="*/ 57 w 76"/>
                <a:gd name="T5" fmla="*/ 38 h 66"/>
                <a:gd name="T6" fmla="*/ 76 w 76"/>
                <a:gd name="T7" fmla="*/ 38 h 66"/>
                <a:gd name="T8" fmla="*/ 38 w 76"/>
                <a:gd name="T9" fmla="*/ 0 h 66"/>
                <a:gd name="T10" fmla="*/ 0 w 76"/>
                <a:gd name="T11" fmla="*/ 38 h 66"/>
                <a:gd name="T12" fmla="*/ 19 w 76"/>
                <a:gd name="T13" fmla="*/ 38 h 66"/>
                <a:gd name="T14" fmla="*/ 19 w 76"/>
                <a:gd name="T1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66">
                  <a:moveTo>
                    <a:pt x="19" y="66"/>
                  </a:moveTo>
                  <a:lnTo>
                    <a:pt x="57" y="66"/>
                  </a:lnTo>
                  <a:lnTo>
                    <a:pt x="57" y="38"/>
                  </a:lnTo>
                  <a:lnTo>
                    <a:pt x="76" y="38"/>
                  </a:lnTo>
                  <a:lnTo>
                    <a:pt x="38" y="0"/>
                  </a:lnTo>
                  <a:lnTo>
                    <a:pt x="0" y="38"/>
                  </a:lnTo>
                  <a:lnTo>
                    <a:pt x="19" y="38"/>
                  </a:lnTo>
                  <a:lnTo>
                    <a:pt x="19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Group 64"/>
          <p:cNvGrpSpPr/>
          <p:nvPr/>
        </p:nvGrpSpPr>
        <p:grpSpPr>
          <a:xfrm>
            <a:off x="3554731" y="3381342"/>
            <a:ext cx="280692" cy="320790"/>
            <a:chOff x="4054476" y="4510088"/>
            <a:chExt cx="211138" cy="241300"/>
          </a:xfrm>
          <a:solidFill>
            <a:schemeClr val="accent2"/>
          </a:solidFill>
        </p:grpSpPr>
        <p:sp>
          <p:nvSpPr>
            <p:cNvPr id="34" name="Freeform 214"/>
            <p:cNvSpPr>
              <a:spLocks noEditPoints="1"/>
            </p:cNvSpPr>
            <p:nvPr/>
          </p:nvSpPr>
          <p:spPr bwMode="auto">
            <a:xfrm>
              <a:off x="4054476" y="4510088"/>
              <a:ext cx="211138" cy="241300"/>
            </a:xfrm>
            <a:custGeom>
              <a:avLst/>
              <a:gdLst>
                <a:gd name="T0" fmla="*/ 90 w 133"/>
                <a:gd name="T1" fmla="*/ 0 h 152"/>
                <a:gd name="T2" fmla="*/ 0 w 133"/>
                <a:gd name="T3" fmla="*/ 0 h 152"/>
                <a:gd name="T4" fmla="*/ 0 w 133"/>
                <a:gd name="T5" fmla="*/ 152 h 152"/>
                <a:gd name="T6" fmla="*/ 133 w 133"/>
                <a:gd name="T7" fmla="*/ 152 h 152"/>
                <a:gd name="T8" fmla="*/ 133 w 133"/>
                <a:gd name="T9" fmla="*/ 43 h 152"/>
                <a:gd name="T10" fmla="*/ 90 w 133"/>
                <a:gd name="T11" fmla="*/ 0 h 152"/>
                <a:gd name="T12" fmla="*/ 57 w 133"/>
                <a:gd name="T13" fmla="*/ 76 h 152"/>
                <a:gd name="T14" fmla="*/ 66 w 133"/>
                <a:gd name="T15" fmla="*/ 76 h 152"/>
                <a:gd name="T16" fmla="*/ 66 w 133"/>
                <a:gd name="T17" fmla="*/ 67 h 152"/>
                <a:gd name="T18" fmla="*/ 57 w 133"/>
                <a:gd name="T19" fmla="*/ 67 h 152"/>
                <a:gd name="T20" fmla="*/ 57 w 133"/>
                <a:gd name="T21" fmla="*/ 57 h 152"/>
                <a:gd name="T22" fmla="*/ 66 w 133"/>
                <a:gd name="T23" fmla="*/ 57 h 152"/>
                <a:gd name="T24" fmla="*/ 66 w 133"/>
                <a:gd name="T25" fmla="*/ 48 h 152"/>
                <a:gd name="T26" fmla="*/ 57 w 133"/>
                <a:gd name="T27" fmla="*/ 48 h 152"/>
                <a:gd name="T28" fmla="*/ 57 w 133"/>
                <a:gd name="T29" fmla="*/ 38 h 152"/>
                <a:gd name="T30" fmla="*/ 66 w 133"/>
                <a:gd name="T31" fmla="*/ 38 h 152"/>
                <a:gd name="T32" fmla="*/ 66 w 133"/>
                <a:gd name="T33" fmla="*/ 29 h 152"/>
                <a:gd name="T34" fmla="*/ 57 w 133"/>
                <a:gd name="T35" fmla="*/ 29 h 152"/>
                <a:gd name="T36" fmla="*/ 57 w 133"/>
                <a:gd name="T37" fmla="*/ 19 h 152"/>
                <a:gd name="T38" fmla="*/ 66 w 133"/>
                <a:gd name="T39" fmla="*/ 19 h 152"/>
                <a:gd name="T40" fmla="*/ 66 w 133"/>
                <a:gd name="T41" fmla="*/ 29 h 152"/>
                <a:gd name="T42" fmla="*/ 76 w 133"/>
                <a:gd name="T43" fmla="*/ 29 h 152"/>
                <a:gd name="T44" fmla="*/ 76 w 133"/>
                <a:gd name="T45" fmla="*/ 38 h 152"/>
                <a:gd name="T46" fmla="*/ 66 w 133"/>
                <a:gd name="T47" fmla="*/ 38 h 152"/>
                <a:gd name="T48" fmla="*/ 66 w 133"/>
                <a:gd name="T49" fmla="*/ 48 h 152"/>
                <a:gd name="T50" fmla="*/ 76 w 133"/>
                <a:gd name="T51" fmla="*/ 48 h 152"/>
                <a:gd name="T52" fmla="*/ 76 w 133"/>
                <a:gd name="T53" fmla="*/ 57 h 152"/>
                <a:gd name="T54" fmla="*/ 66 w 133"/>
                <a:gd name="T55" fmla="*/ 57 h 152"/>
                <a:gd name="T56" fmla="*/ 66 w 133"/>
                <a:gd name="T57" fmla="*/ 67 h 152"/>
                <a:gd name="T58" fmla="*/ 76 w 133"/>
                <a:gd name="T59" fmla="*/ 67 h 152"/>
                <a:gd name="T60" fmla="*/ 76 w 133"/>
                <a:gd name="T61" fmla="*/ 76 h 152"/>
                <a:gd name="T62" fmla="*/ 66 w 133"/>
                <a:gd name="T63" fmla="*/ 76 h 152"/>
                <a:gd name="T64" fmla="*/ 66 w 133"/>
                <a:gd name="T65" fmla="*/ 86 h 152"/>
                <a:gd name="T66" fmla="*/ 76 w 133"/>
                <a:gd name="T67" fmla="*/ 86 h 152"/>
                <a:gd name="T68" fmla="*/ 76 w 133"/>
                <a:gd name="T69" fmla="*/ 95 h 152"/>
                <a:gd name="T70" fmla="*/ 66 w 133"/>
                <a:gd name="T71" fmla="*/ 95 h 152"/>
                <a:gd name="T72" fmla="*/ 66 w 133"/>
                <a:gd name="T73" fmla="*/ 86 h 152"/>
                <a:gd name="T74" fmla="*/ 57 w 133"/>
                <a:gd name="T75" fmla="*/ 86 h 152"/>
                <a:gd name="T76" fmla="*/ 57 w 133"/>
                <a:gd name="T77" fmla="*/ 76 h 152"/>
                <a:gd name="T78" fmla="*/ 38 w 133"/>
                <a:gd name="T79" fmla="*/ 133 h 152"/>
                <a:gd name="T80" fmla="*/ 19 w 133"/>
                <a:gd name="T81" fmla="*/ 133 h 152"/>
                <a:gd name="T82" fmla="*/ 19 w 133"/>
                <a:gd name="T83" fmla="*/ 19 h 152"/>
                <a:gd name="T84" fmla="*/ 47 w 133"/>
                <a:gd name="T85" fmla="*/ 19 h 152"/>
                <a:gd name="T86" fmla="*/ 47 w 133"/>
                <a:gd name="T87" fmla="*/ 95 h 152"/>
                <a:gd name="T88" fmla="*/ 38 w 133"/>
                <a:gd name="T89" fmla="*/ 95 h 152"/>
                <a:gd name="T90" fmla="*/ 38 w 133"/>
                <a:gd name="T91" fmla="*/ 133 h 152"/>
                <a:gd name="T92" fmla="*/ 85 w 133"/>
                <a:gd name="T93" fmla="*/ 142 h 152"/>
                <a:gd name="T94" fmla="*/ 47 w 133"/>
                <a:gd name="T95" fmla="*/ 142 h 152"/>
                <a:gd name="T96" fmla="*/ 47 w 133"/>
                <a:gd name="T97" fmla="*/ 104 h 152"/>
                <a:gd name="T98" fmla="*/ 85 w 133"/>
                <a:gd name="T99" fmla="*/ 104 h 152"/>
                <a:gd name="T100" fmla="*/ 85 w 133"/>
                <a:gd name="T101" fmla="*/ 142 h 152"/>
                <a:gd name="T102" fmla="*/ 114 w 133"/>
                <a:gd name="T103" fmla="*/ 133 h 152"/>
                <a:gd name="T104" fmla="*/ 95 w 133"/>
                <a:gd name="T105" fmla="*/ 133 h 152"/>
                <a:gd name="T106" fmla="*/ 95 w 133"/>
                <a:gd name="T107" fmla="*/ 95 h 152"/>
                <a:gd name="T108" fmla="*/ 85 w 133"/>
                <a:gd name="T109" fmla="*/ 95 h 152"/>
                <a:gd name="T110" fmla="*/ 85 w 133"/>
                <a:gd name="T111" fmla="*/ 24 h 152"/>
                <a:gd name="T112" fmla="*/ 114 w 133"/>
                <a:gd name="T113" fmla="*/ 52 h 152"/>
                <a:gd name="T114" fmla="*/ 114 w 133"/>
                <a:gd name="T115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3" h="152">
                  <a:moveTo>
                    <a:pt x="90" y="0"/>
                  </a:moveTo>
                  <a:lnTo>
                    <a:pt x="0" y="0"/>
                  </a:lnTo>
                  <a:lnTo>
                    <a:pt x="0" y="152"/>
                  </a:lnTo>
                  <a:lnTo>
                    <a:pt x="133" y="152"/>
                  </a:lnTo>
                  <a:lnTo>
                    <a:pt x="133" y="43"/>
                  </a:lnTo>
                  <a:lnTo>
                    <a:pt x="90" y="0"/>
                  </a:lnTo>
                  <a:close/>
                  <a:moveTo>
                    <a:pt x="57" y="76"/>
                  </a:moveTo>
                  <a:lnTo>
                    <a:pt x="66" y="76"/>
                  </a:lnTo>
                  <a:lnTo>
                    <a:pt x="66" y="67"/>
                  </a:lnTo>
                  <a:lnTo>
                    <a:pt x="57" y="67"/>
                  </a:lnTo>
                  <a:lnTo>
                    <a:pt x="57" y="57"/>
                  </a:lnTo>
                  <a:lnTo>
                    <a:pt x="66" y="57"/>
                  </a:lnTo>
                  <a:lnTo>
                    <a:pt x="66" y="48"/>
                  </a:lnTo>
                  <a:lnTo>
                    <a:pt x="57" y="48"/>
                  </a:lnTo>
                  <a:lnTo>
                    <a:pt x="57" y="38"/>
                  </a:lnTo>
                  <a:lnTo>
                    <a:pt x="66" y="38"/>
                  </a:lnTo>
                  <a:lnTo>
                    <a:pt x="66" y="29"/>
                  </a:lnTo>
                  <a:lnTo>
                    <a:pt x="57" y="29"/>
                  </a:lnTo>
                  <a:lnTo>
                    <a:pt x="57" y="19"/>
                  </a:lnTo>
                  <a:lnTo>
                    <a:pt x="66" y="19"/>
                  </a:lnTo>
                  <a:lnTo>
                    <a:pt x="66" y="29"/>
                  </a:lnTo>
                  <a:lnTo>
                    <a:pt x="76" y="29"/>
                  </a:lnTo>
                  <a:lnTo>
                    <a:pt x="76" y="38"/>
                  </a:lnTo>
                  <a:lnTo>
                    <a:pt x="66" y="38"/>
                  </a:lnTo>
                  <a:lnTo>
                    <a:pt x="66" y="48"/>
                  </a:lnTo>
                  <a:lnTo>
                    <a:pt x="76" y="48"/>
                  </a:lnTo>
                  <a:lnTo>
                    <a:pt x="76" y="57"/>
                  </a:lnTo>
                  <a:lnTo>
                    <a:pt x="66" y="57"/>
                  </a:lnTo>
                  <a:lnTo>
                    <a:pt x="66" y="67"/>
                  </a:lnTo>
                  <a:lnTo>
                    <a:pt x="76" y="67"/>
                  </a:lnTo>
                  <a:lnTo>
                    <a:pt x="76" y="76"/>
                  </a:lnTo>
                  <a:lnTo>
                    <a:pt x="66" y="76"/>
                  </a:lnTo>
                  <a:lnTo>
                    <a:pt x="66" y="86"/>
                  </a:lnTo>
                  <a:lnTo>
                    <a:pt x="76" y="86"/>
                  </a:lnTo>
                  <a:lnTo>
                    <a:pt x="76" y="95"/>
                  </a:lnTo>
                  <a:lnTo>
                    <a:pt x="66" y="95"/>
                  </a:lnTo>
                  <a:lnTo>
                    <a:pt x="66" y="86"/>
                  </a:lnTo>
                  <a:lnTo>
                    <a:pt x="57" y="86"/>
                  </a:lnTo>
                  <a:lnTo>
                    <a:pt x="57" y="76"/>
                  </a:lnTo>
                  <a:close/>
                  <a:moveTo>
                    <a:pt x="38" y="133"/>
                  </a:moveTo>
                  <a:lnTo>
                    <a:pt x="19" y="133"/>
                  </a:lnTo>
                  <a:lnTo>
                    <a:pt x="19" y="19"/>
                  </a:lnTo>
                  <a:lnTo>
                    <a:pt x="47" y="19"/>
                  </a:lnTo>
                  <a:lnTo>
                    <a:pt x="47" y="95"/>
                  </a:lnTo>
                  <a:lnTo>
                    <a:pt x="38" y="95"/>
                  </a:lnTo>
                  <a:lnTo>
                    <a:pt x="38" y="133"/>
                  </a:lnTo>
                  <a:close/>
                  <a:moveTo>
                    <a:pt x="85" y="142"/>
                  </a:moveTo>
                  <a:lnTo>
                    <a:pt x="47" y="142"/>
                  </a:lnTo>
                  <a:lnTo>
                    <a:pt x="47" y="104"/>
                  </a:lnTo>
                  <a:lnTo>
                    <a:pt x="85" y="104"/>
                  </a:lnTo>
                  <a:lnTo>
                    <a:pt x="85" y="142"/>
                  </a:lnTo>
                  <a:close/>
                  <a:moveTo>
                    <a:pt x="114" y="133"/>
                  </a:moveTo>
                  <a:lnTo>
                    <a:pt x="95" y="133"/>
                  </a:lnTo>
                  <a:lnTo>
                    <a:pt x="95" y="95"/>
                  </a:lnTo>
                  <a:lnTo>
                    <a:pt x="85" y="95"/>
                  </a:lnTo>
                  <a:lnTo>
                    <a:pt x="85" y="24"/>
                  </a:lnTo>
                  <a:lnTo>
                    <a:pt x="114" y="52"/>
                  </a:lnTo>
                  <a:lnTo>
                    <a:pt x="114" y="1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Rectangle 215"/>
            <p:cNvSpPr>
              <a:spLocks noChangeArrowheads="1"/>
            </p:cNvSpPr>
            <p:nvPr/>
          </p:nvSpPr>
          <p:spPr bwMode="auto">
            <a:xfrm>
              <a:off x="4144963" y="4691063"/>
              <a:ext cx="30163" cy="14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67"/>
          <p:cNvGrpSpPr/>
          <p:nvPr/>
        </p:nvGrpSpPr>
        <p:grpSpPr>
          <a:xfrm>
            <a:off x="862050" y="4800290"/>
            <a:ext cx="267634" cy="306157"/>
            <a:chOff x="8863013" y="3068638"/>
            <a:chExt cx="209550" cy="239713"/>
          </a:xfrm>
          <a:solidFill>
            <a:schemeClr val="accent3"/>
          </a:solidFill>
        </p:grpSpPr>
        <p:sp>
          <p:nvSpPr>
            <p:cNvPr id="37" name="Freeform 369"/>
            <p:cNvSpPr>
              <a:spLocks noEditPoints="1"/>
            </p:cNvSpPr>
            <p:nvPr/>
          </p:nvSpPr>
          <p:spPr bwMode="auto">
            <a:xfrm>
              <a:off x="8863013" y="3068638"/>
              <a:ext cx="209550" cy="239713"/>
            </a:xfrm>
            <a:custGeom>
              <a:avLst/>
              <a:gdLst>
                <a:gd name="T0" fmla="*/ 52 w 56"/>
                <a:gd name="T1" fmla="*/ 0 h 64"/>
                <a:gd name="T2" fmla="*/ 4 w 56"/>
                <a:gd name="T3" fmla="*/ 0 h 64"/>
                <a:gd name="T4" fmla="*/ 0 w 56"/>
                <a:gd name="T5" fmla="*/ 4 h 64"/>
                <a:gd name="T6" fmla="*/ 0 w 56"/>
                <a:gd name="T7" fmla="*/ 60 h 64"/>
                <a:gd name="T8" fmla="*/ 4 w 56"/>
                <a:gd name="T9" fmla="*/ 64 h 64"/>
                <a:gd name="T10" fmla="*/ 52 w 56"/>
                <a:gd name="T11" fmla="*/ 64 h 64"/>
                <a:gd name="T12" fmla="*/ 56 w 56"/>
                <a:gd name="T13" fmla="*/ 60 h 64"/>
                <a:gd name="T14" fmla="*/ 56 w 56"/>
                <a:gd name="T15" fmla="*/ 4 h 64"/>
                <a:gd name="T16" fmla="*/ 52 w 56"/>
                <a:gd name="T17" fmla="*/ 0 h 64"/>
                <a:gd name="T18" fmla="*/ 6 w 56"/>
                <a:gd name="T19" fmla="*/ 4 h 64"/>
                <a:gd name="T20" fmla="*/ 8 w 56"/>
                <a:gd name="T21" fmla="*/ 6 h 64"/>
                <a:gd name="T22" fmla="*/ 6 w 56"/>
                <a:gd name="T23" fmla="*/ 8 h 64"/>
                <a:gd name="T24" fmla="*/ 4 w 56"/>
                <a:gd name="T25" fmla="*/ 6 h 64"/>
                <a:gd name="T26" fmla="*/ 6 w 56"/>
                <a:gd name="T27" fmla="*/ 4 h 64"/>
                <a:gd name="T28" fmla="*/ 28 w 56"/>
                <a:gd name="T29" fmla="*/ 48 h 64"/>
                <a:gd name="T30" fmla="*/ 27 w 56"/>
                <a:gd name="T31" fmla="*/ 48 h 64"/>
                <a:gd name="T32" fmla="*/ 22 w 56"/>
                <a:gd name="T33" fmla="*/ 57 h 64"/>
                <a:gd name="T34" fmla="*/ 14 w 56"/>
                <a:gd name="T35" fmla="*/ 61 h 64"/>
                <a:gd name="T36" fmla="*/ 7 w 56"/>
                <a:gd name="T37" fmla="*/ 58 h 64"/>
                <a:gd name="T38" fmla="*/ 4 w 56"/>
                <a:gd name="T39" fmla="*/ 51 h 64"/>
                <a:gd name="T40" fmla="*/ 7 w 56"/>
                <a:gd name="T41" fmla="*/ 43 h 64"/>
                <a:gd name="T42" fmla="*/ 12 w 56"/>
                <a:gd name="T43" fmla="*/ 40 h 64"/>
                <a:gd name="T44" fmla="*/ 8 w 56"/>
                <a:gd name="T45" fmla="*/ 28 h 64"/>
                <a:gd name="T46" fmla="*/ 28 w 56"/>
                <a:gd name="T47" fmla="*/ 8 h 64"/>
                <a:gd name="T48" fmla="*/ 48 w 56"/>
                <a:gd name="T49" fmla="*/ 28 h 64"/>
                <a:gd name="T50" fmla="*/ 28 w 56"/>
                <a:gd name="T51" fmla="*/ 48 h 64"/>
                <a:gd name="T52" fmla="*/ 52 w 56"/>
                <a:gd name="T53" fmla="*/ 58 h 64"/>
                <a:gd name="T54" fmla="*/ 50 w 56"/>
                <a:gd name="T55" fmla="*/ 60 h 64"/>
                <a:gd name="T56" fmla="*/ 48 w 56"/>
                <a:gd name="T57" fmla="*/ 58 h 64"/>
                <a:gd name="T58" fmla="*/ 48 w 56"/>
                <a:gd name="T59" fmla="*/ 54 h 64"/>
                <a:gd name="T60" fmla="*/ 50 w 56"/>
                <a:gd name="T61" fmla="*/ 52 h 64"/>
                <a:gd name="T62" fmla="*/ 52 w 56"/>
                <a:gd name="T63" fmla="*/ 54 h 64"/>
                <a:gd name="T64" fmla="*/ 52 w 56"/>
                <a:gd name="T65" fmla="*/ 58 h 64"/>
                <a:gd name="T66" fmla="*/ 50 w 56"/>
                <a:gd name="T67" fmla="*/ 8 h 64"/>
                <a:gd name="T68" fmla="*/ 48 w 56"/>
                <a:gd name="T69" fmla="*/ 6 h 64"/>
                <a:gd name="T70" fmla="*/ 50 w 56"/>
                <a:gd name="T71" fmla="*/ 4 h 64"/>
                <a:gd name="T72" fmla="*/ 52 w 56"/>
                <a:gd name="T73" fmla="*/ 6 h 64"/>
                <a:gd name="T74" fmla="*/ 50 w 56"/>
                <a:gd name="T75" fmla="*/ 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64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2"/>
                    <a:pt x="2" y="64"/>
                    <a:pt x="4" y="64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54" y="64"/>
                    <a:pt x="56" y="62"/>
                    <a:pt x="56" y="60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7" y="48"/>
                  </a:cubicBezTo>
                  <a:cubicBezTo>
                    <a:pt x="23" y="55"/>
                    <a:pt x="22" y="57"/>
                    <a:pt x="22" y="57"/>
                  </a:cubicBezTo>
                  <a:cubicBezTo>
                    <a:pt x="19" y="59"/>
                    <a:pt x="16" y="61"/>
                    <a:pt x="14" y="61"/>
                  </a:cubicBezTo>
                  <a:cubicBezTo>
                    <a:pt x="11" y="61"/>
                    <a:pt x="9" y="60"/>
                    <a:pt x="7" y="58"/>
                  </a:cubicBezTo>
                  <a:cubicBezTo>
                    <a:pt x="5" y="56"/>
                    <a:pt x="4" y="54"/>
                    <a:pt x="4" y="51"/>
                  </a:cubicBezTo>
                  <a:cubicBezTo>
                    <a:pt x="4" y="48"/>
                    <a:pt x="5" y="45"/>
                    <a:pt x="7" y="43"/>
                  </a:cubicBezTo>
                  <a:cubicBezTo>
                    <a:pt x="8" y="42"/>
                    <a:pt x="10" y="41"/>
                    <a:pt x="12" y="40"/>
                  </a:cubicBezTo>
                  <a:cubicBezTo>
                    <a:pt x="10" y="37"/>
                    <a:pt x="8" y="32"/>
                    <a:pt x="8" y="28"/>
                  </a:cubicBezTo>
                  <a:cubicBezTo>
                    <a:pt x="8" y="17"/>
                    <a:pt x="17" y="8"/>
                    <a:pt x="28" y="8"/>
                  </a:cubicBezTo>
                  <a:cubicBezTo>
                    <a:pt x="39" y="8"/>
                    <a:pt x="48" y="17"/>
                    <a:pt x="48" y="28"/>
                  </a:cubicBezTo>
                  <a:cubicBezTo>
                    <a:pt x="48" y="39"/>
                    <a:pt x="39" y="48"/>
                    <a:pt x="28" y="48"/>
                  </a:cubicBezTo>
                  <a:close/>
                  <a:moveTo>
                    <a:pt x="52" y="58"/>
                  </a:moveTo>
                  <a:cubicBezTo>
                    <a:pt x="52" y="59"/>
                    <a:pt x="51" y="60"/>
                    <a:pt x="50" y="60"/>
                  </a:cubicBezTo>
                  <a:cubicBezTo>
                    <a:pt x="49" y="60"/>
                    <a:pt x="48" y="59"/>
                    <a:pt x="48" y="58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48" y="53"/>
                    <a:pt x="49" y="52"/>
                    <a:pt x="50" y="52"/>
                  </a:cubicBezTo>
                  <a:cubicBezTo>
                    <a:pt x="51" y="52"/>
                    <a:pt x="52" y="53"/>
                    <a:pt x="52" y="54"/>
                  </a:cubicBezTo>
                  <a:lnTo>
                    <a:pt x="52" y="58"/>
                  </a:lnTo>
                  <a:close/>
                  <a:moveTo>
                    <a:pt x="50" y="8"/>
                  </a:moveTo>
                  <a:cubicBezTo>
                    <a:pt x="49" y="8"/>
                    <a:pt x="48" y="7"/>
                    <a:pt x="48" y="6"/>
                  </a:cubicBezTo>
                  <a:cubicBezTo>
                    <a:pt x="48" y="5"/>
                    <a:pt x="49" y="4"/>
                    <a:pt x="50" y="4"/>
                  </a:cubicBezTo>
                  <a:cubicBezTo>
                    <a:pt x="51" y="4"/>
                    <a:pt x="52" y="5"/>
                    <a:pt x="52" y="6"/>
                  </a:cubicBezTo>
                  <a:cubicBezTo>
                    <a:pt x="52" y="7"/>
                    <a:pt x="51" y="8"/>
                    <a:pt x="5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Oval 370"/>
            <p:cNvSpPr>
              <a:spLocks noChangeArrowheads="1"/>
            </p:cNvSpPr>
            <p:nvPr/>
          </p:nvSpPr>
          <p:spPr bwMode="auto">
            <a:xfrm>
              <a:off x="8953501" y="3159126"/>
              <a:ext cx="28575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371"/>
            <p:cNvSpPr/>
            <p:nvPr/>
          </p:nvSpPr>
          <p:spPr bwMode="auto">
            <a:xfrm>
              <a:off x="8896351" y="3214688"/>
              <a:ext cx="63500" cy="60325"/>
            </a:xfrm>
            <a:custGeom>
              <a:avLst/>
              <a:gdLst>
                <a:gd name="T0" fmla="*/ 16 w 17"/>
                <a:gd name="T1" fmla="*/ 0 h 16"/>
                <a:gd name="T2" fmla="*/ 2 w 17"/>
                <a:gd name="T3" fmla="*/ 8 h 16"/>
                <a:gd name="T4" fmla="*/ 0 w 17"/>
                <a:gd name="T5" fmla="*/ 12 h 16"/>
                <a:gd name="T6" fmla="*/ 1 w 17"/>
                <a:gd name="T7" fmla="*/ 15 h 16"/>
                <a:gd name="T8" fmla="*/ 5 w 17"/>
                <a:gd name="T9" fmla="*/ 16 h 16"/>
                <a:gd name="T10" fmla="*/ 9 w 17"/>
                <a:gd name="T11" fmla="*/ 14 h 16"/>
                <a:gd name="T12" fmla="*/ 17 w 17"/>
                <a:gd name="T13" fmla="*/ 1 h 16"/>
                <a:gd name="T14" fmla="*/ 16 w 17"/>
                <a:gd name="T15" fmla="*/ 0 h 16"/>
                <a:gd name="T16" fmla="*/ 16 w 17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6">
                  <a:moveTo>
                    <a:pt x="16" y="0"/>
                  </a:moveTo>
                  <a:cubicBezTo>
                    <a:pt x="9" y="3"/>
                    <a:pt x="4" y="6"/>
                    <a:pt x="2" y="8"/>
                  </a:cubicBezTo>
                  <a:cubicBezTo>
                    <a:pt x="1" y="9"/>
                    <a:pt x="0" y="10"/>
                    <a:pt x="0" y="12"/>
                  </a:cubicBezTo>
                  <a:cubicBezTo>
                    <a:pt x="0" y="13"/>
                    <a:pt x="1" y="14"/>
                    <a:pt x="1" y="15"/>
                  </a:cubicBezTo>
                  <a:cubicBezTo>
                    <a:pt x="2" y="16"/>
                    <a:pt x="3" y="16"/>
                    <a:pt x="5" y="16"/>
                  </a:cubicBezTo>
                  <a:cubicBezTo>
                    <a:pt x="6" y="16"/>
                    <a:pt x="8" y="16"/>
                    <a:pt x="9" y="14"/>
                  </a:cubicBezTo>
                  <a:cubicBezTo>
                    <a:pt x="10" y="13"/>
                    <a:pt x="13" y="8"/>
                    <a:pt x="17" y="1"/>
                  </a:cubicBezTo>
                  <a:cubicBezTo>
                    <a:pt x="17" y="1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145655" y="1750695"/>
            <a:ext cx="4116705" cy="4081780"/>
            <a:chOff x="11124" y="2447"/>
            <a:chExt cx="7330" cy="7267"/>
          </a:xfrm>
        </p:grpSpPr>
        <p:grpSp>
          <p:nvGrpSpPr>
            <p:cNvPr id="11" name="Group 5"/>
            <p:cNvGrpSpPr/>
            <p:nvPr/>
          </p:nvGrpSpPr>
          <p:grpSpPr>
            <a:xfrm>
              <a:off x="11124" y="4140"/>
              <a:ext cx="3920" cy="5575"/>
              <a:chOff x="7021513" y="2616200"/>
              <a:chExt cx="2489200" cy="3540125"/>
            </a:xfrm>
          </p:grpSpPr>
          <p:sp>
            <p:nvSpPr>
              <p:cNvPr id="12" name="Freeform 7"/>
              <p:cNvSpPr/>
              <p:nvPr/>
            </p:nvSpPr>
            <p:spPr bwMode="auto">
              <a:xfrm>
                <a:off x="7021513" y="2616200"/>
                <a:ext cx="2489200" cy="3540125"/>
              </a:xfrm>
              <a:custGeom>
                <a:avLst/>
                <a:gdLst>
                  <a:gd name="T0" fmla="*/ 507 w 662"/>
                  <a:gd name="T1" fmla="*/ 298 h 942"/>
                  <a:gd name="T2" fmla="*/ 513 w 662"/>
                  <a:gd name="T3" fmla="*/ 292 h 942"/>
                  <a:gd name="T4" fmla="*/ 509 w 662"/>
                  <a:gd name="T5" fmla="*/ 125 h 942"/>
                  <a:gd name="T6" fmla="*/ 337 w 662"/>
                  <a:gd name="T7" fmla="*/ 125 h 942"/>
                  <a:gd name="T8" fmla="*/ 337 w 662"/>
                  <a:gd name="T9" fmla="*/ 125 h 942"/>
                  <a:gd name="T10" fmla="*/ 336 w 662"/>
                  <a:gd name="T11" fmla="*/ 127 h 942"/>
                  <a:gd name="T12" fmla="*/ 209 w 662"/>
                  <a:gd name="T13" fmla="*/ 0 h 942"/>
                  <a:gd name="T14" fmla="*/ 203 w 662"/>
                  <a:gd name="T15" fmla="*/ 8 h 942"/>
                  <a:gd name="T16" fmla="*/ 147 w 662"/>
                  <a:gd name="T17" fmla="*/ 381 h 942"/>
                  <a:gd name="T18" fmla="*/ 62 w 662"/>
                  <a:gd name="T19" fmla="*/ 578 h 942"/>
                  <a:gd name="T20" fmla="*/ 123 w 662"/>
                  <a:gd name="T21" fmla="*/ 686 h 942"/>
                  <a:gd name="T22" fmla="*/ 140 w 662"/>
                  <a:gd name="T23" fmla="*/ 740 h 942"/>
                  <a:gd name="T24" fmla="*/ 162 w 662"/>
                  <a:gd name="T25" fmla="*/ 798 h 942"/>
                  <a:gd name="T26" fmla="*/ 175 w 662"/>
                  <a:gd name="T27" fmla="*/ 942 h 942"/>
                  <a:gd name="T28" fmla="*/ 347 w 662"/>
                  <a:gd name="T29" fmla="*/ 770 h 942"/>
                  <a:gd name="T30" fmla="*/ 317 w 662"/>
                  <a:gd name="T31" fmla="*/ 684 h 942"/>
                  <a:gd name="T32" fmla="*/ 359 w 662"/>
                  <a:gd name="T33" fmla="*/ 584 h 942"/>
                  <a:gd name="T34" fmla="*/ 543 w 662"/>
                  <a:gd name="T35" fmla="*/ 572 h 942"/>
                  <a:gd name="T36" fmla="*/ 662 w 662"/>
                  <a:gd name="T37" fmla="*/ 453 h 942"/>
                  <a:gd name="T38" fmla="*/ 507 w 662"/>
                  <a:gd name="T39" fmla="*/ 298 h 9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2" h="942">
                    <a:moveTo>
                      <a:pt x="507" y="298"/>
                    </a:moveTo>
                    <a:cubicBezTo>
                      <a:pt x="513" y="292"/>
                      <a:pt x="513" y="292"/>
                      <a:pt x="513" y="292"/>
                    </a:cubicBezTo>
                    <a:cubicBezTo>
                      <a:pt x="556" y="244"/>
                      <a:pt x="554" y="171"/>
                      <a:pt x="509" y="125"/>
                    </a:cubicBezTo>
                    <a:cubicBezTo>
                      <a:pt x="461" y="78"/>
                      <a:pt x="385" y="78"/>
                      <a:pt x="337" y="125"/>
                    </a:cubicBezTo>
                    <a:cubicBezTo>
                      <a:pt x="337" y="125"/>
                      <a:pt x="337" y="125"/>
                      <a:pt x="337" y="125"/>
                    </a:cubicBezTo>
                    <a:cubicBezTo>
                      <a:pt x="336" y="127"/>
                      <a:pt x="336" y="127"/>
                      <a:pt x="336" y="127"/>
                    </a:cubicBezTo>
                    <a:cubicBezTo>
                      <a:pt x="209" y="0"/>
                      <a:pt x="209" y="0"/>
                      <a:pt x="209" y="0"/>
                    </a:cubicBezTo>
                    <a:cubicBezTo>
                      <a:pt x="207" y="2"/>
                      <a:pt x="205" y="5"/>
                      <a:pt x="203" y="8"/>
                    </a:cubicBezTo>
                    <a:cubicBezTo>
                      <a:pt x="111" y="153"/>
                      <a:pt x="150" y="327"/>
                      <a:pt x="147" y="381"/>
                    </a:cubicBezTo>
                    <a:cubicBezTo>
                      <a:pt x="143" y="459"/>
                      <a:pt x="90" y="529"/>
                      <a:pt x="62" y="578"/>
                    </a:cubicBezTo>
                    <a:cubicBezTo>
                      <a:pt x="0" y="688"/>
                      <a:pt x="123" y="655"/>
                      <a:pt x="123" y="686"/>
                    </a:cubicBezTo>
                    <a:cubicBezTo>
                      <a:pt x="101" y="708"/>
                      <a:pt x="108" y="740"/>
                      <a:pt x="140" y="740"/>
                    </a:cubicBezTo>
                    <a:cubicBezTo>
                      <a:pt x="109" y="760"/>
                      <a:pt x="125" y="798"/>
                      <a:pt x="162" y="798"/>
                    </a:cubicBezTo>
                    <a:cubicBezTo>
                      <a:pt x="146" y="871"/>
                      <a:pt x="152" y="916"/>
                      <a:pt x="175" y="942"/>
                    </a:cubicBezTo>
                    <a:cubicBezTo>
                      <a:pt x="347" y="770"/>
                      <a:pt x="347" y="770"/>
                      <a:pt x="347" y="770"/>
                    </a:cubicBezTo>
                    <a:cubicBezTo>
                      <a:pt x="328" y="746"/>
                      <a:pt x="317" y="716"/>
                      <a:pt x="317" y="684"/>
                    </a:cubicBezTo>
                    <a:cubicBezTo>
                      <a:pt x="317" y="646"/>
                      <a:pt x="332" y="611"/>
                      <a:pt x="359" y="584"/>
                    </a:cubicBezTo>
                    <a:cubicBezTo>
                      <a:pt x="409" y="534"/>
                      <a:pt x="488" y="530"/>
                      <a:pt x="543" y="572"/>
                    </a:cubicBezTo>
                    <a:cubicBezTo>
                      <a:pt x="662" y="453"/>
                      <a:pt x="662" y="453"/>
                      <a:pt x="662" y="453"/>
                    </a:cubicBezTo>
                    <a:lnTo>
                      <a:pt x="507" y="29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TextBox 26"/>
              <p:cNvSpPr txBox="1"/>
              <p:nvPr/>
            </p:nvSpPr>
            <p:spPr>
              <a:xfrm>
                <a:off x="7970198" y="3921566"/>
                <a:ext cx="591829" cy="938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Group 3"/>
            <p:cNvGrpSpPr/>
            <p:nvPr/>
          </p:nvGrpSpPr>
          <p:grpSpPr>
            <a:xfrm>
              <a:off x="15214" y="4193"/>
              <a:ext cx="3240" cy="4770"/>
              <a:chOff x="9618663" y="2649538"/>
              <a:chExt cx="2057400" cy="3028950"/>
            </a:xfrm>
          </p:grpSpPr>
          <p:sp>
            <p:nvSpPr>
              <p:cNvPr id="23" name="Freeform 6"/>
              <p:cNvSpPr/>
              <p:nvPr/>
            </p:nvSpPr>
            <p:spPr bwMode="auto">
              <a:xfrm>
                <a:off x="9618663" y="2649538"/>
                <a:ext cx="2057400" cy="3028950"/>
              </a:xfrm>
              <a:custGeom>
                <a:avLst/>
                <a:gdLst>
                  <a:gd name="T0" fmla="*/ 318 w 547"/>
                  <a:gd name="T1" fmla="*/ 306 h 806"/>
                  <a:gd name="T2" fmla="*/ 219 w 547"/>
                  <a:gd name="T3" fmla="*/ 347 h 806"/>
                  <a:gd name="T4" fmla="*/ 129 w 547"/>
                  <a:gd name="T5" fmla="*/ 315 h 806"/>
                  <a:gd name="T6" fmla="*/ 0 w 547"/>
                  <a:gd name="T7" fmla="*/ 444 h 806"/>
                  <a:gd name="T8" fmla="*/ 107 w 547"/>
                  <a:gd name="T9" fmla="*/ 551 h 806"/>
                  <a:gd name="T10" fmla="*/ 99 w 547"/>
                  <a:gd name="T11" fmla="*/ 559 h 806"/>
                  <a:gd name="T12" fmla="*/ 104 w 547"/>
                  <a:gd name="T13" fmla="*/ 725 h 806"/>
                  <a:gd name="T14" fmla="*/ 266 w 547"/>
                  <a:gd name="T15" fmla="*/ 732 h 806"/>
                  <a:gd name="T16" fmla="*/ 277 w 547"/>
                  <a:gd name="T17" fmla="*/ 722 h 806"/>
                  <a:gd name="T18" fmla="*/ 360 w 547"/>
                  <a:gd name="T19" fmla="*/ 806 h 806"/>
                  <a:gd name="T20" fmla="*/ 543 w 547"/>
                  <a:gd name="T21" fmla="*/ 301 h 806"/>
                  <a:gd name="T22" fmla="*/ 444 w 547"/>
                  <a:gd name="T23" fmla="*/ 0 h 806"/>
                  <a:gd name="T24" fmla="*/ 327 w 547"/>
                  <a:gd name="T25" fmla="*/ 116 h 806"/>
                  <a:gd name="T26" fmla="*/ 318 w 547"/>
                  <a:gd name="T27" fmla="*/ 3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7" h="806">
                    <a:moveTo>
                      <a:pt x="318" y="306"/>
                    </a:moveTo>
                    <a:cubicBezTo>
                      <a:pt x="291" y="333"/>
                      <a:pt x="255" y="347"/>
                      <a:pt x="219" y="347"/>
                    </a:cubicBezTo>
                    <a:cubicBezTo>
                      <a:pt x="187" y="347"/>
                      <a:pt x="155" y="336"/>
                      <a:pt x="129" y="315"/>
                    </a:cubicBezTo>
                    <a:cubicBezTo>
                      <a:pt x="0" y="444"/>
                      <a:pt x="0" y="444"/>
                      <a:pt x="0" y="444"/>
                    </a:cubicBezTo>
                    <a:cubicBezTo>
                      <a:pt x="107" y="551"/>
                      <a:pt x="107" y="551"/>
                      <a:pt x="107" y="551"/>
                    </a:cubicBezTo>
                    <a:cubicBezTo>
                      <a:pt x="99" y="559"/>
                      <a:pt x="99" y="559"/>
                      <a:pt x="99" y="559"/>
                    </a:cubicBezTo>
                    <a:cubicBezTo>
                      <a:pt x="57" y="606"/>
                      <a:pt x="58" y="679"/>
                      <a:pt x="104" y="725"/>
                    </a:cubicBezTo>
                    <a:cubicBezTo>
                      <a:pt x="148" y="769"/>
                      <a:pt x="219" y="772"/>
                      <a:pt x="266" y="732"/>
                    </a:cubicBezTo>
                    <a:cubicBezTo>
                      <a:pt x="277" y="722"/>
                      <a:pt x="277" y="722"/>
                      <a:pt x="277" y="722"/>
                    </a:cubicBezTo>
                    <a:cubicBezTo>
                      <a:pt x="360" y="806"/>
                      <a:pt x="360" y="806"/>
                      <a:pt x="360" y="806"/>
                    </a:cubicBezTo>
                    <a:cubicBezTo>
                      <a:pt x="396" y="652"/>
                      <a:pt x="547" y="557"/>
                      <a:pt x="543" y="301"/>
                    </a:cubicBezTo>
                    <a:cubicBezTo>
                      <a:pt x="541" y="180"/>
                      <a:pt x="504" y="79"/>
                      <a:pt x="444" y="0"/>
                    </a:cubicBezTo>
                    <a:cubicBezTo>
                      <a:pt x="327" y="116"/>
                      <a:pt x="327" y="116"/>
                      <a:pt x="327" y="116"/>
                    </a:cubicBezTo>
                    <a:cubicBezTo>
                      <a:pt x="373" y="172"/>
                      <a:pt x="370" y="254"/>
                      <a:pt x="318" y="306"/>
                    </a:cubicBezTo>
                    <a:close/>
                  </a:path>
                </a:pathLst>
              </a:custGeom>
              <a:solidFill>
                <a:srgbClr val="15638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TextBox 28"/>
              <p:cNvSpPr txBox="1"/>
              <p:nvPr/>
            </p:nvSpPr>
            <p:spPr>
              <a:xfrm>
                <a:off x="10495476" y="4094887"/>
                <a:ext cx="643125" cy="52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rPr>
                  <a:t>03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grpSp>
          <p:nvGrpSpPr>
            <p:cNvPr id="40" name="Group 4"/>
            <p:cNvGrpSpPr/>
            <p:nvPr/>
          </p:nvGrpSpPr>
          <p:grpSpPr>
            <a:xfrm>
              <a:off x="12431" y="2447"/>
              <a:ext cx="5343" cy="4290"/>
              <a:chOff x="7851776" y="1541462"/>
              <a:chExt cx="3392488" cy="2724150"/>
            </a:xfrm>
          </p:grpSpPr>
          <p:sp>
            <p:nvSpPr>
              <p:cNvPr id="41" name="Freeform 5"/>
              <p:cNvSpPr/>
              <p:nvPr/>
            </p:nvSpPr>
            <p:spPr bwMode="auto">
              <a:xfrm>
                <a:off x="7851776" y="1541462"/>
                <a:ext cx="3392488" cy="2724150"/>
              </a:xfrm>
              <a:custGeom>
                <a:avLst/>
                <a:gdLst>
                  <a:gd name="T0" fmla="*/ 116 w 902"/>
                  <a:gd name="T1" fmla="*/ 385 h 725"/>
                  <a:gd name="T2" fmla="*/ 302 w 902"/>
                  <a:gd name="T3" fmla="*/ 397 h 725"/>
                  <a:gd name="T4" fmla="*/ 314 w 902"/>
                  <a:gd name="T5" fmla="*/ 583 h 725"/>
                  <a:gd name="T6" fmla="*/ 455 w 902"/>
                  <a:gd name="T7" fmla="*/ 725 h 725"/>
                  <a:gd name="T8" fmla="*/ 599 w 902"/>
                  <a:gd name="T9" fmla="*/ 582 h 725"/>
                  <a:gd name="T10" fmla="*/ 609 w 902"/>
                  <a:gd name="T11" fmla="*/ 592 h 725"/>
                  <a:gd name="T12" fmla="*/ 774 w 902"/>
                  <a:gd name="T13" fmla="*/ 587 h 725"/>
                  <a:gd name="T14" fmla="*/ 780 w 902"/>
                  <a:gd name="T15" fmla="*/ 422 h 725"/>
                  <a:gd name="T16" fmla="*/ 769 w 902"/>
                  <a:gd name="T17" fmla="*/ 411 h 725"/>
                  <a:gd name="T18" fmla="*/ 902 w 902"/>
                  <a:gd name="T19" fmla="*/ 279 h 725"/>
                  <a:gd name="T20" fmla="*/ 0 w 902"/>
                  <a:gd name="T21" fmla="*/ 269 h 725"/>
                  <a:gd name="T22" fmla="*/ 116 w 902"/>
                  <a:gd name="T23" fmla="*/ 385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02" h="725">
                    <a:moveTo>
                      <a:pt x="116" y="385"/>
                    </a:moveTo>
                    <a:cubicBezTo>
                      <a:pt x="171" y="343"/>
                      <a:pt x="251" y="347"/>
                      <a:pt x="302" y="397"/>
                    </a:cubicBezTo>
                    <a:cubicBezTo>
                      <a:pt x="352" y="448"/>
                      <a:pt x="356" y="528"/>
                      <a:pt x="314" y="583"/>
                    </a:cubicBezTo>
                    <a:cubicBezTo>
                      <a:pt x="455" y="725"/>
                      <a:pt x="455" y="725"/>
                      <a:pt x="455" y="725"/>
                    </a:cubicBezTo>
                    <a:cubicBezTo>
                      <a:pt x="599" y="582"/>
                      <a:pt x="599" y="582"/>
                      <a:pt x="599" y="582"/>
                    </a:cubicBezTo>
                    <a:cubicBezTo>
                      <a:pt x="609" y="592"/>
                      <a:pt x="609" y="592"/>
                      <a:pt x="609" y="592"/>
                    </a:cubicBezTo>
                    <a:cubicBezTo>
                      <a:pt x="656" y="634"/>
                      <a:pt x="729" y="632"/>
                      <a:pt x="774" y="587"/>
                    </a:cubicBezTo>
                    <a:cubicBezTo>
                      <a:pt x="819" y="542"/>
                      <a:pt x="821" y="469"/>
                      <a:pt x="780" y="422"/>
                    </a:cubicBezTo>
                    <a:cubicBezTo>
                      <a:pt x="769" y="411"/>
                      <a:pt x="769" y="411"/>
                      <a:pt x="769" y="411"/>
                    </a:cubicBezTo>
                    <a:cubicBezTo>
                      <a:pt x="902" y="279"/>
                      <a:pt x="902" y="279"/>
                      <a:pt x="902" y="279"/>
                    </a:cubicBezTo>
                    <a:cubicBezTo>
                      <a:pt x="682" y="11"/>
                      <a:pt x="199" y="0"/>
                      <a:pt x="0" y="269"/>
                    </a:cubicBezTo>
                    <a:lnTo>
                      <a:pt x="116" y="385"/>
                    </a:lnTo>
                    <a:close/>
                  </a:path>
                </a:pathLst>
              </a:custGeom>
              <a:solidFill>
                <a:srgbClr val="15638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TextBox 27"/>
              <p:cNvSpPr txBox="1"/>
              <p:nvPr/>
            </p:nvSpPr>
            <p:spPr>
              <a:xfrm>
                <a:off x="9226457" y="2611149"/>
                <a:ext cx="643125" cy="52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rPr>
                  <a:t>0</a:t>
                </a:r>
                <a:r>
                  <a:rPr lang="en-US" altLang="zh-CN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 Unicode MS" panose="020B0604020202020204" pitchFamily="34" charset="-122"/>
                  </a:rPr>
                  <a:t>2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endParaRPr>
              </a:p>
            </p:txBody>
          </p:sp>
        </p:grpSp>
      </p:grpSp>
      <p:sp>
        <p:nvSpPr>
          <p:cNvPr id="43" name="矩形 42"/>
          <p:cNvSpPr/>
          <p:nvPr/>
        </p:nvSpPr>
        <p:spPr>
          <a:xfrm>
            <a:off x="830055" y="2251639"/>
            <a:ext cx="481677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830055" y="1870275"/>
            <a:ext cx="1294333" cy="2954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1355110" y="3173584"/>
            <a:ext cx="1497818" cy="2954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13"/>
          <p:cNvSpPr txBox="1"/>
          <p:nvPr/>
        </p:nvSpPr>
        <p:spPr>
          <a:xfrm>
            <a:off x="1355111" y="3495585"/>
            <a:ext cx="1688884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3"/>
          <p:cNvSpPr txBox="1"/>
          <p:nvPr/>
        </p:nvSpPr>
        <p:spPr>
          <a:xfrm>
            <a:off x="1355110" y="4620394"/>
            <a:ext cx="1497818" cy="2954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13"/>
          <p:cNvSpPr txBox="1"/>
          <p:nvPr/>
        </p:nvSpPr>
        <p:spPr>
          <a:xfrm>
            <a:off x="1355110" y="4942395"/>
            <a:ext cx="1767317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3"/>
          <p:cNvSpPr txBox="1"/>
          <p:nvPr/>
        </p:nvSpPr>
        <p:spPr>
          <a:xfrm>
            <a:off x="4101059" y="3173584"/>
            <a:ext cx="1545772" cy="2954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4101060" y="3495585"/>
            <a:ext cx="1688884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4101059" y="4620394"/>
            <a:ext cx="1545772" cy="2954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4101059" y="4942395"/>
            <a:ext cx="1767317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4" name="组合 53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文本框 2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-406400" y="2316480"/>
            <a:ext cx="13067665" cy="3915484"/>
            <a:chOff x="0" y="3332"/>
            <a:chExt cx="19200" cy="5753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0" y="3476"/>
              <a:ext cx="192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0" y="7229"/>
              <a:ext cx="192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8" name="图片 27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/>
            <a:stretch>
              <a:fillRect/>
            </a:stretch>
          </p:blipFill>
          <p:spPr>
            <a:xfrm>
              <a:off x="1867" y="3332"/>
              <a:ext cx="7425" cy="3905"/>
            </a:xfrm>
            <a:prstGeom prst="rect">
              <a:avLst/>
            </a:prstGeom>
          </p:spPr>
        </p:pic>
        <p:sp>
          <p:nvSpPr>
            <p:cNvPr id="29" name="矩形 28"/>
            <p:cNvSpPr/>
            <p:nvPr/>
          </p:nvSpPr>
          <p:spPr>
            <a:xfrm>
              <a:off x="9292" y="3332"/>
              <a:ext cx="7741" cy="3906"/>
            </a:xfrm>
            <a:prstGeom prst="rect">
              <a:avLst/>
            </a:prstGeom>
            <a:solidFill>
              <a:srgbClr val="1563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9618" y="3687"/>
              <a:ext cx="7089" cy="23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zh-CN" altLang="en-US" sz="1200">
                  <a:solidFill>
                    <a:schemeClr val="bg1"/>
                  </a:solidFill>
                  <a:sym typeface="+mn-ea"/>
                </a:rPr>
                <a:t>这里添加你所需要的文案。请尽量简练的描绘您的文案。这里添加你所需要的文案。请尽量简练的描述您的文案。这里添加你所需要的文案。请尽量简练的描绘您的文案。</a:t>
              </a:r>
              <a:endParaRPr lang="zh-CN" altLang="en-US" sz="1200">
                <a:solidFill>
                  <a:schemeClr val="bg1"/>
                </a:solidFill>
                <a:sym typeface="+mn-ea"/>
              </a:endParaRPr>
            </a:p>
            <a:p>
              <a:endParaRPr lang="zh-CN" altLang="en-US" sz="1200">
                <a:solidFill>
                  <a:schemeClr val="bg1"/>
                </a:solidFill>
                <a:sym typeface="+mn-ea"/>
              </a:endParaRPr>
            </a:p>
            <a:p>
              <a:r>
                <a:rPr lang="zh-CN" altLang="en-US" sz="1200">
                  <a:solidFill>
                    <a:schemeClr val="bg1"/>
                  </a:solidFill>
                  <a:sym typeface="+mn-ea"/>
                </a:rPr>
                <a:t>这里添加你所需要的文案。请尽量简练的描述您的文案。这里添加你所需要的文案。请尽量简练的描绘您的文案。这里添加你所需要的文案。请尽量简练的描述您的文案。这里添加你所需要的文案。</a:t>
              </a:r>
              <a:endParaRPr lang="zh-CN" altLang="en-US" sz="1200">
                <a:solidFill>
                  <a:schemeClr val="bg1"/>
                </a:solidFill>
                <a:sym typeface="+mn-ea"/>
              </a:endParaRPr>
            </a:p>
            <a:p>
              <a:endParaRPr lang="zh-CN" altLang="en-US" sz="1200">
                <a:solidFill>
                  <a:schemeClr val="bg1"/>
                </a:solidFill>
                <a:sym typeface="+mn-ea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461" y="8137"/>
              <a:ext cx="13797" cy="9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这里添加你所需要的文案。请尽量简练的描绘您的文案。这里添加你所需要的文案。请尽量简练的描述您的文案。这里添加你所需要的文案。请尽量简练的描绘您的文案。这里添加你所需要的文案。请尽量简练的描述您的文案。</a:t>
              </a: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  <a:p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4" name="组合 53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文本框 2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5" name="直接连接符 24"/>
          <p:cNvCxnSpPr/>
          <p:nvPr/>
        </p:nvCxnSpPr>
        <p:spPr>
          <a:xfrm>
            <a:off x="0" y="2207490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0" y="4590472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任意多边形 33"/>
          <p:cNvSpPr/>
          <p:nvPr/>
        </p:nvSpPr>
        <p:spPr>
          <a:xfrm>
            <a:off x="1514108" y="3008817"/>
            <a:ext cx="1243600" cy="979055"/>
          </a:xfrm>
          <a:custGeom>
            <a:avLst/>
            <a:gdLst>
              <a:gd name="connsiteX0" fmla="*/ 0 w 1243600"/>
              <a:gd name="connsiteY0" fmla="*/ 0 h 979055"/>
              <a:gd name="connsiteX1" fmla="*/ 1243600 w 1243600"/>
              <a:gd name="connsiteY1" fmla="*/ 0 h 979055"/>
              <a:gd name="connsiteX2" fmla="*/ 1243600 w 1243600"/>
              <a:gd name="connsiteY2" fmla="*/ 979055 h 979055"/>
              <a:gd name="connsiteX3" fmla="*/ 0 w 1243600"/>
              <a:gd name="connsiteY3" fmla="*/ 979055 h 979055"/>
              <a:gd name="connsiteX4" fmla="*/ 0 w 1243600"/>
              <a:gd name="connsiteY4" fmla="*/ 0 h 979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3600" h="979055">
                <a:moveTo>
                  <a:pt x="0" y="0"/>
                </a:moveTo>
                <a:lnTo>
                  <a:pt x="1243600" y="0"/>
                </a:lnTo>
                <a:lnTo>
                  <a:pt x="1243600" y="979055"/>
                </a:lnTo>
                <a:lnTo>
                  <a:pt x="0" y="97905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1563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4108526" y="3008817"/>
            <a:ext cx="1313220" cy="979055"/>
          </a:xfrm>
          <a:custGeom>
            <a:avLst/>
            <a:gdLst>
              <a:gd name="connsiteX0" fmla="*/ 0 w 1313220"/>
              <a:gd name="connsiteY0" fmla="*/ 0 h 979055"/>
              <a:gd name="connsiteX1" fmla="*/ 1313220 w 1313220"/>
              <a:gd name="connsiteY1" fmla="*/ 0 h 979055"/>
              <a:gd name="connsiteX2" fmla="*/ 1313220 w 1313220"/>
              <a:gd name="connsiteY2" fmla="*/ 979055 h 979055"/>
              <a:gd name="connsiteX3" fmla="*/ 0 w 1313220"/>
              <a:gd name="connsiteY3" fmla="*/ 979055 h 979055"/>
              <a:gd name="connsiteX4" fmla="*/ 0 w 1313220"/>
              <a:gd name="connsiteY4" fmla="*/ 0 h 979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220" h="979055">
                <a:moveTo>
                  <a:pt x="0" y="0"/>
                </a:moveTo>
                <a:lnTo>
                  <a:pt x="1313220" y="0"/>
                </a:lnTo>
                <a:lnTo>
                  <a:pt x="1313220" y="979055"/>
                </a:lnTo>
                <a:lnTo>
                  <a:pt x="0" y="97905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1563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6964218" y="3008817"/>
            <a:ext cx="1239326" cy="979055"/>
          </a:xfrm>
          <a:custGeom>
            <a:avLst/>
            <a:gdLst>
              <a:gd name="connsiteX0" fmla="*/ 0 w 1239326"/>
              <a:gd name="connsiteY0" fmla="*/ 0 h 979055"/>
              <a:gd name="connsiteX1" fmla="*/ 1239326 w 1239326"/>
              <a:gd name="connsiteY1" fmla="*/ 0 h 979055"/>
              <a:gd name="connsiteX2" fmla="*/ 1239326 w 1239326"/>
              <a:gd name="connsiteY2" fmla="*/ 979055 h 979055"/>
              <a:gd name="connsiteX3" fmla="*/ 0 w 1239326"/>
              <a:gd name="connsiteY3" fmla="*/ 979055 h 979055"/>
              <a:gd name="connsiteX4" fmla="*/ 0 w 1239326"/>
              <a:gd name="connsiteY4" fmla="*/ 0 h 979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9326" h="979055">
                <a:moveTo>
                  <a:pt x="0" y="0"/>
                </a:moveTo>
                <a:lnTo>
                  <a:pt x="1239326" y="0"/>
                </a:lnTo>
                <a:lnTo>
                  <a:pt x="1239326" y="979055"/>
                </a:lnTo>
                <a:lnTo>
                  <a:pt x="0" y="97905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1563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9503561" y="3008817"/>
            <a:ext cx="1186876" cy="979055"/>
          </a:xfrm>
          <a:custGeom>
            <a:avLst/>
            <a:gdLst>
              <a:gd name="connsiteX0" fmla="*/ 0 w 1186876"/>
              <a:gd name="connsiteY0" fmla="*/ 0 h 979055"/>
              <a:gd name="connsiteX1" fmla="*/ 586510 w 1186876"/>
              <a:gd name="connsiteY1" fmla="*/ 0 h 979055"/>
              <a:gd name="connsiteX2" fmla="*/ 1186876 w 1186876"/>
              <a:gd name="connsiteY2" fmla="*/ 489528 h 979055"/>
              <a:gd name="connsiteX3" fmla="*/ 586510 w 1186876"/>
              <a:gd name="connsiteY3" fmla="*/ 979055 h 979055"/>
              <a:gd name="connsiteX4" fmla="*/ 0 w 1186876"/>
              <a:gd name="connsiteY4" fmla="*/ 979055 h 979055"/>
              <a:gd name="connsiteX5" fmla="*/ 0 w 1186876"/>
              <a:gd name="connsiteY5" fmla="*/ 0 h 979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876" h="979055">
                <a:moveTo>
                  <a:pt x="0" y="0"/>
                </a:moveTo>
                <a:lnTo>
                  <a:pt x="586510" y="0"/>
                </a:lnTo>
                <a:lnTo>
                  <a:pt x="1186876" y="489528"/>
                </a:lnTo>
                <a:lnTo>
                  <a:pt x="586510" y="979055"/>
                </a:lnTo>
                <a:lnTo>
                  <a:pt x="0" y="979055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1563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148870" y="2428288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44830" y="2428018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558607" y="240961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962245" y="2409615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Group 224"/>
          <p:cNvGrpSpPr/>
          <p:nvPr/>
        </p:nvGrpSpPr>
        <p:grpSpPr>
          <a:xfrm>
            <a:off x="1880320" y="3202859"/>
            <a:ext cx="511175" cy="511175"/>
            <a:chOff x="5127625" y="2413000"/>
            <a:chExt cx="511175" cy="511175"/>
          </a:xfrm>
          <a:solidFill>
            <a:srgbClr val="156389"/>
          </a:solidFill>
        </p:grpSpPr>
        <p:sp>
          <p:nvSpPr>
            <p:cNvPr id="55" name="Freeform 52"/>
            <p:cNvSpPr>
              <a:spLocks noEditPoints="1"/>
            </p:cNvSpPr>
            <p:nvPr/>
          </p:nvSpPr>
          <p:spPr bwMode="auto">
            <a:xfrm>
              <a:off x="5127625" y="2413000"/>
              <a:ext cx="511175" cy="511175"/>
            </a:xfrm>
            <a:custGeom>
              <a:avLst/>
              <a:gdLst>
                <a:gd name="T0" fmla="*/ 68 w 136"/>
                <a:gd name="T1" fmla="*/ 136 h 136"/>
                <a:gd name="T2" fmla="*/ 0 w 136"/>
                <a:gd name="T3" fmla="*/ 68 h 136"/>
                <a:gd name="T4" fmla="*/ 68 w 136"/>
                <a:gd name="T5" fmla="*/ 0 h 136"/>
                <a:gd name="T6" fmla="*/ 136 w 136"/>
                <a:gd name="T7" fmla="*/ 68 h 136"/>
                <a:gd name="T8" fmla="*/ 68 w 136"/>
                <a:gd name="T9" fmla="*/ 136 h 136"/>
                <a:gd name="T10" fmla="*/ 68 w 136"/>
                <a:gd name="T11" fmla="*/ 8 h 136"/>
                <a:gd name="T12" fmla="*/ 8 w 136"/>
                <a:gd name="T13" fmla="*/ 68 h 136"/>
                <a:gd name="T14" fmla="*/ 68 w 136"/>
                <a:gd name="T15" fmla="*/ 128 h 136"/>
                <a:gd name="T16" fmla="*/ 128 w 136"/>
                <a:gd name="T17" fmla="*/ 68 h 136"/>
                <a:gd name="T18" fmla="*/ 68 w 136"/>
                <a:gd name="T19" fmla="*/ 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6" h="136">
                  <a:moveTo>
                    <a:pt x="68" y="136"/>
                  </a:moveTo>
                  <a:cubicBezTo>
                    <a:pt x="31" y="136"/>
                    <a:pt x="0" y="105"/>
                    <a:pt x="0" y="68"/>
                  </a:cubicBezTo>
                  <a:cubicBezTo>
                    <a:pt x="0" y="31"/>
                    <a:pt x="31" y="0"/>
                    <a:pt x="68" y="0"/>
                  </a:cubicBezTo>
                  <a:cubicBezTo>
                    <a:pt x="105" y="0"/>
                    <a:pt x="136" y="31"/>
                    <a:pt x="136" y="68"/>
                  </a:cubicBezTo>
                  <a:cubicBezTo>
                    <a:pt x="136" y="105"/>
                    <a:pt x="105" y="136"/>
                    <a:pt x="68" y="136"/>
                  </a:cubicBezTo>
                  <a:close/>
                  <a:moveTo>
                    <a:pt x="68" y="8"/>
                  </a:moveTo>
                  <a:cubicBezTo>
                    <a:pt x="35" y="8"/>
                    <a:pt x="8" y="35"/>
                    <a:pt x="8" y="68"/>
                  </a:cubicBezTo>
                  <a:cubicBezTo>
                    <a:pt x="8" y="101"/>
                    <a:pt x="35" y="128"/>
                    <a:pt x="68" y="128"/>
                  </a:cubicBezTo>
                  <a:cubicBezTo>
                    <a:pt x="101" y="128"/>
                    <a:pt x="128" y="101"/>
                    <a:pt x="128" y="68"/>
                  </a:cubicBezTo>
                  <a:cubicBezTo>
                    <a:pt x="128" y="35"/>
                    <a:pt x="101" y="8"/>
                    <a:pt x="6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I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53"/>
            <p:cNvSpPr/>
            <p:nvPr/>
          </p:nvSpPr>
          <p:spPr bwMode="auto">
            <a:xfrm>
              <a:off x="5222875" y="2566988"/>
              <a:ext cx="322262" cy="211138"/>
            </a:xfrm>
            <a:custGeom>
              <a:avLst/>
              <a:gdLst>
                <a:gd name="T0" fmla="*/ 82 w 203"/>
                <a:gd name="T1" fmla="*/ 133 h 133"/>
                <a:gd name="T2" fmla="*/ 0 w 203"/>
                <a:gd name="T3" fmla="*/ 53 h 133"/>
                <a:gd name="T4" fmla="*/ 14 w 203"/>
                <a:gd name="T5" fmla="*/ 38 h 133"/>
                <a:gd name="T6" fmla="*/ 82 w 203"/>
                <a:gd name="T7" fmla="*/ 109 h 133"/>
                <a:gd name="T8" fmla="*/ 189 w 203"/>
                <a:gd name="T9" fmla="*/ 0 h 133"/>
                <a:gd name="T10" fmla="*/ 203 w 203"/>
                <a:gd name="T11" fmla="*/ 15 h 133"/>
                <a:gd name="T12" fmla="*/ 82 w 203"/>
                <a:gd name="T13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" h="133">
                  <a:moveTo>
                    <a:pt x="82" y="133"/>
                  </a:moveTo>
                  <a:lnTo>
                    <a:pt x="0" y="53"/>
                  </a:lnTo>
                  <a:lnTo>
                    <a:pt x="14" y="38"/>
                  </a:lnTo>
                  <a:lnTo>
                    <a:pt x="82" y="109"/>
                  </a:lnTo>
                  <a:lnTo>
                    <a:pt x="189" y="0"/>
                  </a:lnTo>
                  <a:lnTo>
                    <a:pt x="203" y="15"/>
                  </a:lnTo>
                  <a:lnTo>
                    <a:pt x="82" y="1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I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Group 239"/>
          <p:cNvGrpSpPr/>
          <p:nvPr/>
        </p:nvGrpSpPr>
        <p:grpSpPr>
          <a:xfrm>
            <a:off x="4524886" y="3272919"/>
            <a:ext cx="450850" cy="450850"/>
            <a:chOff x="4406900" y="3946525"/>
            <a:chExt cx="450850" cy="450850"/>
          </a:xfrm>
          <a:solidFill>
            <a:srgbClr val="156389"/>
          </a:solidFill>
        </p:grpSpPr>
        <p:sp>
          <p:nvSpPr>
            <p:cNvPr id="50" name="Freeform 70"/>
            <p:cNvSpPr>
              <a:spLocks noEditPoints="1"/>
            </p:cNvSpPr>
            <p:nvPr/>
          </p:nvSpPr>
          <p:spPr bwMode="auto">
            <a:xfrm>
              <a:off x="4406900" y="4097338"/>
              <a:ext cx="150812" cy="150813"/>
            </a:xfrm>
            <a:custGeom>
              <a:avLst/>
              <a:gdLst>
                <a:gd name="T0" fmla="*/ 20 w 40"/>
                <a:gd name="T1" fmla="*/ 40 h 40"/>
                <a:gd name="T2" fmla="*/ 0 w 40"/>
                <a:gd name="T3" fmla="*/ 20 h 40"/>
                <a:gd name="T4" fmla="*/ 20 w 40"/>
                <a:gd name="T5" fmla="*/ 0 h 40"/>
                <a:gd name="T6" fmla="*/ 40 w 40"/>
                <a:gd name="T7" fmla="*/ 20 h 40"/>
                <a:gd name="T8" fmla="*/ 20 w 40"/>
                <a:gd name="T9" fmla="*/ 40 h 40"/>
                <a:gd name="T10" fmla="*/ 20 w 40"/>
                <a:gd name="T11" fmla="*/ 8 h 40"/>
                <a:gd name="T12" fmla="*/ 8 w 40"/>
                <a:gd name="T13" fmla="*/ 20 h 40"/>
                <a:gd name="T14" fmla="*/ 20 w 40"/>
                <a:gd name="T15" fmla="*/ 32 h 40"/>
                <a:gd name="T16" fmla="*/ 32 w 40"/>
                <a:gd name="T17" fmla="*/ 20 h 40"/>
                <a:gd name="T18" fmla="*/ 20 w 40"/>
                <a:gd name="T1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8"/>
                  </a:moveTo>
                  <a:cubicBezTo>
                    <a:pt x="13" y="8"/>
                    <a:pt x="8" y="13"/>
                    <a:pt x="8" y="20"/>
                  </a:cubicBezTo>
                  <a:cubicBezTo>
                    <a:pt x="8" y="27"/>
                    <a:pt x="13" y="32"/>
                    <a:pt x="20" y="32"/>
                  </a:cubicBezTo>
                  <a:cubicBezTo>
                    <a:pt x="27" y="32"/>
                    <a:pt x="32" y="27"/>
                    <a:pt x="32" y="20"/>
                  </a:cubicBezTo>
                  <a:cubicBezTo>
                    <a:pt x="32" y="13"/>
                    <a:pt x="27" y="8"/>
                    <a:pt x="2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I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71"/>
            <p:cNvSpPr>
              <a:spLocks noEditPoints="1"/>
            </p:cNvSpPr>
            <p:nvPr/>
          </p:nvSpPr>
          <p:spPr bwMode="auto">
            <a:xfrm>
              <a:off x="4706938" y="3946525"/>
              <a:ext cx="150812" cy="150813"/>
            </a:xfrm>
            <a:custGeom>
              <a:avLst/>
              <a:gdLst>
                <a:gd name="T0" fmla="*/ 20 w 40"/>
                <a:gd name="T1" fmla="*/ 40 h 40"/>
                <a:gd name="T2" fmla="*/ 0 w 40"/>
                <a:gd name="T3" fmla="*/ 20 h 40"/>
                <a:gd name="T4" fmla="*/ 20 w 40"/>
                <a:gd name="T5" fmla="*/ 0 h 40"/>
                <a:gd name="T6" fmla="*/ 40 w 40"/>
                <a:gd name="T7" fmla="*/ 20 h 40"/>
                <a:gd name="T8" fmla="*/ 20 w 40"/>
                <a:gd name="T9" fmla="*/ 40 h 40"/>
                <a:gd name="T10" fmla="*/ 20 w 40"/>
                <a:gd name="T11" fmla="*/ 8 h 40"/>
                <a:gd name="T12" fmla="*/ 8 w 40"/>
                <a:gd name="T13" fmla="*/ 20 h 40"/>
                <a:gd name="T14" fmla="*/ 20 w 40"/>
                <a:gd name="T15" fmla="*/ 32 h 40"/>
                <a:gd name="T16" fmla="*/ 32 w 40"/>
                <a:gd name="T17" fmla="*/ 20 h 40"/>
                <a:gd name="T18" fmla="*/ 20 w 40"/>
                <a:gd name="T1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8"/>
                  </a:moveTo>
                  <a:cubicBezTo>
                    <a:pt x="13" y="8"/>
                    <a:pt x="8" y="13"/>
                    <a:pt x="8" y="20"/>
                  </a:cubicBezTo>
                  <a:cubicBezTo>
                    <a:pt x="8" y="27"/>
                    <a:pt x="13" y="32"/>
                    <a:pt x="20" y="32"/>
                  </a:cubicBezTo>
                  <a:cubicBezTo>
                    <a:pt x="27" y="32"/>
                    <a:pt x="32" y="27"/>
                    <a:pt x="32" y="20"/>
                  </a:cubicBezTo>
                  <a:cubicBezTo>
                    <a:pt x="32" y="13"/>
                    <a:pt x="27" y="8"/>
                    <a:pt x="2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I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72"/>
            <p:cNvSpPr>
              <a:spLocks noEditPoints="1"/>
            </p:cNvSpPr>
            <p:nvPr/>
          </p:nvSpPr>
          <p:spPr bwMode="auto">
            <a:xfrm>
              <a:off x="4706938" y="4248150"/>
              <a:ext cx="150812" cy="149225"/>
            </a:xfrm>
            <a:custGeom>
              <a:avLst/>
              <a:gdLst>
                <a:gd name="T0" fmla="*/ 20 w 40"/>
                <a:gd name="T1" fmla="*/ 40 h 40"/>
                <a:gd name="T2" fmla="*/ 0 w 40"/>
                <a:gd name="T3" fmla="*/ 20 h 40"/>
                <a:gd name="T4" fmla="*/ 20 w 40"/>
                <a:gd name="T5" fmla="*/ 0 h 40"/>
                <a:gd name="T6" fmla="*/ 40 w 40"/>
                <a:gd name="T7" fmla="*/ 20 h 40"/>
                <a:gd name="T8" fmla="*/ 20 w 40"/>
                <a:gd name="T9" fmla="*/ 40 h 40"/>
                <a:gd name="T10" fmla="*/ 20 w 40"/>
                <a:gd name="T11" fmla="*/ 8 h 40"/>
                <a:gd name="T12" fmla="*/ 8 w 40"/>
                <a:gd name="T13" fmla="*/ 20 h 40"/>
                <a:gd name="T14" fmla="*/ 20 w 40"/>
                <a:gd name="T15" fmla="*/ 32 h 40"/>
                <a:gd name="T16" fmla="*/ 32 w 40"/>
                <a:gd name="T17" fmla="*/ 20 h 40"/>
                <a:gd name="T18" fmla="*/ 20 w 40"/>
                <a:gd name="T1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8"/>
                  </a:moveTo>
                  <a:cubicBezTo>
                    <a:pt x="13" y="8"/>
                    <a:pt x="8" y="13"/>
                    <a:pt x="8" y="20"/>
                  </a:cubicBezTo>
                  <a:cubicBezTo>
                    <a:pt x="8" y="27"/>
                    <a:pt x="13" y="32"/>
                    <a:pt x="20" y="32"/>
                  </a:cubicBezTo>
                  <a:cubicBezTo>
                    <a:pt x="27" y="32"/>
                    <a:pt x="32" y="27"/>
                    <a:pt x="32" y="20"/>
                  </a:cubicBezTo>
                  <a:cubicBezTo>
                    <a:pt x="32" y="13"/>
                    <a:pt x="27" y="8"/>
                    <a:pt x="2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I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73"/>
            <p:cNvSpPr/>
            <p:nvPr/>
          </p:nvSpPr>
          <p:spPr bwMode="auto">
            <a:xfrm>
              <a:off x="4527550" y="4187825"/>
              <a:ext cx="209550" cy="119063"/>
            </a:xfrm>
            <a:custGeom>
              <a:avLst/>
              <a:gdLst>
                <a:gd name="T0" fmla="*/ 123 w 132"/>
                <a:gd name="T1" fmla="*/ 75 h 75"/>
                <a:gd name="T2" fmla="*/ 0 w 132"/>
                <a:gd name="T3" fmla="*/ 16 h 75"/>
                <a:gd name="T4" fmla="*/ 9 w 132"/>
                <a:gd name="T5" fmla="*/ 0 h 75"/>
                <a:gd name="T6" fmla="*/ 132 w 132"/>
                <a:gd name="T7" fmla="*/ 59 h 75"/>
                <a:gd name="T8" fmla="*/ 123 w 132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75">
                  <a:moveTo>
                    <a:pt x="123" y="75"/>
                  </a:moveTo>
                  <a:lnTo>
                    <a:pt x="0" y="16"/>
                  </a:lnTo>
                  <a:lnTo>
                    <a:pt x="9" y="0"/>
                  </a:lnTo>
                  <a:lnTo>
                    <a:pt x="132" y="59"/>
                  </a:lnTo>
                  <a:lnTo>
                    <a:pt x="123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I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74"/>
            <p:cNvSpPr/>
            <p:nvPr/>
          </p:nvSpPr>
          <p:spPr bwMode="auto">
            <a:xfrm>
              <a:off x="4527550" y="4037013"/>
              <a:ext cx="209550" cy="120650"/>
            </a:xfrm>
            <a:custGeom>
              <a:avLst/>
              <a:gdLst>
                <a:gd name="T0" fmla="*/ 9 w 132"/>
                <a:gd name="T1" fmla="*/ 76 h 76"/>
                <a:gd name="T2" fmla="*/ 0 w 132"/>
                <a:gd name="T3" fmla="*/ 59 h 76"/>
                <a:gd name="T4" fmla="*/ 123 w 132"/>
                <a:gd name="T5" fmla="*/ 0 h 76"/>
                <a:gd name="T6" fmla="*/ 132 w 132"/>
                <a:gd name="T7" fmla="*/ 17 h 76"/>
                <a:gd name="T8" fmla="*/ 9 w 132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76">
                  <a:moveTo>
                    <a:pt x="9" y="76"/>
                  </a:moveTo>
                  <a:lnTo>
                    <a:pt x="0" y="59"/>
                  </a:lnTo>
                  <a:lnTo>
                    <a:pt x="123" y="0"/>
                  </a:lnTo>
                  <a:lnTo>
                    <a:pt x="132" y="17"/>
                  </a:lnTo>
                  <a:lnTo>
                    <a:pt x="9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I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Freeform 240"/>
          <p:cNvSpPr/>
          <p:nvPr/>
        </p:nvSpPr>
        <p:spPr bwMode="auto">
          <a:xfrm>
            <a:off x="9741412" y="3205091"/>
            <a:ext cx="390525" cy="514351"/>
          </a:xfrm>
          <a:custGeom>
            <a:avLst/>
            <a:gdLst>
              <a:gd name="connsiteX0" fmla="*/ 45061 w 390525"/>
              <a:gd name="connsiteY0" fmla="*/ 153988 h 514351"/>
              <a:gd name="connsiteX1" fmla="*/ 150202 w 390525"/>
              <a:gd name="connsiteY1" fmla="*/ 153988 h 514351"/>
              <a:gd name="connsiteX2" fmla="*/ 150202 w 390525"/>
              <a:gd name="connsiteY2" fmla="*/ 184018 h 514351"/>
              <a:gd name="connsiteX3" fmla="*/ 45061 w 390525"/>
              <a:gd name="connsiteY3" fmla="*/ 184018 h 514351"/>
              <a:gd name="connsiteX4" fmla="*/ 30041 w 390525"/>
              <a:gd name="connsiteY4" fmla="*/ 199034 h 514351"/>
              <a:gd name="connsiteX5" fmla="*/ 30041 w 390525"/>
              <a:gd name="connsiteY5" fmla="*/ 469306 h 514351"/>
              <a:gd name="connsiteX6" fmla="*/ 45061 w 390525"/>
              <a:gd name="connsiteY6" fmla="*/ 484321 h 514351"/>
              <a:gd name="connsiteX7" fmla="*/ 345465 w 390525"/>
              <a:gd name="connsiteY7" fmla="*/ 484321 h 514351"/>
              <a:gd name="connsiteX8" fmla="*/ 360485 w 390525"/>
              <a:gd name="connsiteY8" fmla="*/ 469306 h 514351"/>
              <a:gd name="connsiteX9" fmla="*/ 360485 w 390525"/>
              <a:gd name="connsiteY9" fmla="*/ 199034 h 514351"/>
              <a:gd name="connsiteX10" fmla="*/ 345465 w 390525"/>
              <a:gd name="connsiteY10" fmla="*/ 184018 h 514351"/>
              <a:gd name="connsiteX11" fmla="*/ 240323 w 390525"/>
              <a:gd name="connsiteY11" fmla="*/ 184018 h 514351"/>
              <a:gd name="connsiteX12" fmla="*/ 240323 w 390525"/>
              <a:gd name="connsiteY12" fmla="*/ 153988 h 514351"/>
              <a:gd name="connsiteX13" fmla="*/ 345465 w 390525"/>
              <a:gd name="connsiteY13" fmla="*/ 153988 h 514351"/>
              <a:gd name="connsiteX14" fmla="*/ 390525 w 390525"/>
              <a:gd name="connsiteY14" fmla="*/ 199034 h 514351"/>
              <a:gd name="connsiteX15" fmla="*/ 390525 w 390525"/>
              <a:gd name="connsiteY15" fmla="*/ 469306 h 514351"/>
              <a:gd name="connsiteX16" fmla="*/ 345465 w 390525"/>
              <a:gd name="connsiteY16" fmla="*/ 514351 h 514351"/>
              <a:gd name="connsiteX17" fmla="*/ 45061 w 390525"/>
              <a:gd name="connsiteY17" fmla="*/ 514351 h 514351"/>
              <a:gd name="connsiteX18" fmla="*/ 0 w 390525"/>
              <a:gd name="connsiteY18" fmla="*/ 469306 h 514351"/>
              <a:gd name="connsiteX19" fmla="*/ 0 w 390525"/>
              <a:gd name="connsiteY19" fmla="*/ 199034 h 514351"/>
              <a:gd name="connsiteX20" fmla="*/ 45061 w 390525"/>
              <a:gd name="connsiteY20" fmla="*/ 153988 h 514351"/>
              <a:gd name="connsiteX21" fmla="*/ 195263 w 390525"/>
              <a:gd name="connsiteY21" fmla="*/ 0 h 514351"/>
              <a:gd name="connsiteX22" fmla="*/ 296863 w 390525"/>
              <a:gd name="connsiteY22" fmla="*/ 98425 h 514351"/>
              <a:gd name="connsiteX23" fmla="*/ 274638 w 390525"/>
              <a:gd name="connsiteY23" fmla="*/ 120650 h 514351"/>
              <a:gd name="connsiteX24" fmla="*/ 211137 w 390525"/>
              <a:gd name="connsiteY24" fmla="*/ 54609 h 514351"/>
              <a:gd name="connsiteX25" fmla="*/ 211137 w 390525"/>
              <a:gd name="connsiteY25" fmla="*/ 334963 h 514351"/>
              <a:gd name="connsiteX26" fmla="*/ 180975 w 390525"/>
              <a:gd name="connsiteY26" fmla="*/ 334963 h 514351"/>
              <a:gd name="connsiteX27" fmla="*/ 180975 w 390525"/>
              <a:gd name="connsiteY27" fmla="*/ 53263 h 514351"/>
              <a:gd name="connsiteX28" fmla="*/ 117476 w 390525"/>
              <a:gd name="connsiteY28" fmla="*/ 120650 h 514351"/>
              <a:gd name="connsiteX29" fmla="*/ 93663 w 390525"/>
              <a:gd name="connsiteY29" fmla="*/ 98425 h 514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90525" h="514351">
                <a:moveTo>
                  <a:pt x="45061" y="153988"/>
                </a:moveTo>
                <a:cubicBezTo>
                  <a:pt x="150202" y="153988"/>
                  <a:pt x="150202" y="153988"/>
                  <a:pt x="150202" y="153988"/>
                </a:cubicBezTo>
                <a:cubicBezTo>
                  <a:pt x="150202" y="184018"/>
                  <a:pt x="150202" y="184018"/>
                  <a:pt x="150202" y="184018"/>
                </a:cubicBezTo>
                <a:cubicBezTo>
                  <a:pt x="45061" y="184018"/>
                  <a:pt x="45061" y="184018"/>
                  <a:pt x="45061" y="184018"/>
                </a:cubicBezTo>
                <a:cubicBezTo>
                  <a:pt x="37551" y="184018"/>
                  <a:pt x="30041" y="191526"/>
                  <a:pt x="30041" y="199034"/>
                </a:cubicBezTo>
                <a:cubicBezTo>
                  <a:pt x="30041" y="469306"/>
                  <a:pt x="30041" y="469306"/>
                  <a:pt x="30041" y="469306"/>
                </a:cubicBezTo>
                <a:cubicBezTo>
                  <a:pt x="30041" y="476813"/>
                  <a:pt x="37551" y="484321"/>
                  <a:pt x="45061" y="484321"/>
                </a:cubicBezTo>
                <a:cubicBezTo>
                  <a:pt x="345465" y="484321"/>
                  <a:pt x="345465" y="484321"/>
                  <a:pt x="345465" y="484321"/>
                </a:cubicBezTo>
                <a:cubicBezTo>
                  <a:pt x="352975" y="484321"/>
                  <a:pt x="360485" y="476813"/>
                  <a:pt x="360485" y="469306"/>
                </a:cubicBezTo>
                <a:cubicBezTo>
                  <a:pt x="360485" y="199034"/>
                  <a:pt x="360485" y="199034"/>
                  <a:pt x="360485" y="199034"/>
                </a:cubicBezTo>
                <a:cubicBezTo>
                  <a:pt x="360485" y="191526"/>
                  <a:pt x="352975" y="184018"/>
                  <a:pt x="345465" y="184018"/>
                </a:cubicBezTo>
                <a:cubicBezTo>
                  <a:pt x="240323" y="184018"/>
                  <a:pt x="240323" y="184018"/>
                  <a:pt x="240323" y="184018"/>
                </a:cubicBezTo>
                <a:cubicBezTo>
                  <a:pt x="240323" y="153988"/>
                  <a:pt x="240323" y="153988"/>
                  <a:pt x="240323" y="153988"/>
                </a:cubicBezTo>
                <a:cubicBezTo>
                  <a:pt x="345465" y="153988"/>
                  <a:pt x="345465" y="153988"/>
                  <a:pt x="345465" y="153988"/>
                </a:cubicBezTo>
                <a:cubicBezTo>
                  <a:pt x="371750" y="153988"/>
                  <a:pt x="390525" y="172757"/>
                  <a:pt x="390525" y="199034"/>
                </a:cubicBezTo>
                <a:cubicBezTo>
                  <a:pt x="390525" y="469306"/>
                  <a:pt x="390525" y="469306"/>
                  <a:pt x="390525" y="469306"/>
                </a:cubicBezTo>
                <a:cubicBezTo>
                  <a:pt x="390525" y="495582"/>
                  <a:pt x="371750" y="514351"/>
                  <a:pt x="345465" y="514351"/>
                </a:cubicBezTo>
                <a:cubicBezTo>
                  <a:pt x="45061" y="514351"/>
                  <a:pt x="45061" y="514351"/>
                  <a:pt x="45061" y="514351"/>
                </a:cubicBezTo>
                <a:cubicBezTo>
                  <a:pt x="18775" y="514351"/>
                  <a:pt x="0" y="495582"/>
                  <a:pt x="0" y="469306"/>
                </a:cubicBezTo>
                <a:cubicBezTo>
                  <a:pt x="0" y="199034"/>
                  <a:pt x="0" y="199034"/>
                  <a:pt x="0" y="199034"/>
                </a:cubicBezTo>
                <a:cubicBezTo>
                  <a:pt x="0" y="172757"/>
                  <a:pt x="18775" y="153988"/>
                  <a:pt x="45061" y="153988"/>
                </a:cubicBezTo>
                <a:close/>
                <a:moveTo>
                  <a:pt x="195263" y="0"/>
                </a:moveTo>
                <a:lnTo>
                  <a:pt x="296863" y="98425"/>
                </a:lnTo>
                <a:lnTo>
                  <a:pt x="274638" y="120650"/>
                </a:lnTo>
                <a:lnTo>
                  <a:pt x="211137" y="54609"/>
                </a:lnTo>
                <a:lnTo>
                  <a:pt x="211137" y="334963"/>
                </a:lnTo>
                <a:lnTo>
                  <a:pt x="180975" y="334963"/>
                </a:lnTo>
                <a:lnTo>
                  <a:pt x="180975" y="53263"/>
                </a:lnTo>
                <a:lnTo>
                  <a:pt x="117476" y="120650"/>
                </a:lnTo>
                <a:lnTo>
                  <a:pt x="93663" y="98425"/>
                </a:lnTo>
                <a:close/>
              </a:path>
            </a:pathLst>
          </a:custGeom>
          <a:solidFill>
            <a:srgbClr val="1563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249"/>
          <p:cNvSpPr>
            <a:spLocks noChangeArrowheads="1"/>
          </p:cNvSpPr>
          <p:nvPr/>
        </p:nvSpPr>
        <p:spPr bwMode="auto">
          <a:xfrm>
            <a:off x="7358455" y="3233020"/>
            <a:ext cx="450851" cy="450851"/>
          </a:xfrm>
          <a:custGeom>
            <a:avLst/>
            <a:gdLst>
              <a:gd name="connsiteX0" fmla="*/ 300038 w 450850"/>
              <a:gd name="connsiteY0" fmla="*/ 360363 h 450851"/>
              <a:gd name="connsiteX1" fmla="*/ 330200 w 450850"/>
              <a:gd name="connsiteY1" fmla="*/ 360363 h 450851"/>
              <a:gd name="connsiteX2" fmla="*/ 330200 w 450850"/>
              <a:gd name="connsiteY2" fmla="*/ 390526 h 450851"/>
              <a:gd name="connsiteX3" fmla="*/ 300038 w 450850"/>
              <a:gd name="connsiteY3" fmla="*/ 390526 h 450851"/>
              <a:gd name="connsiteX4" fmla="*/ 239713 w 450850"/>
              <a:gd name="connsiteY4" fmla="*/ 360363 h 450851"/>
              <a:gd name="connsiteX5" fmla="*/ 269875 w 450850"/>
              <a:gd name="connsiteY5" fmla="*/ 360363 h 450851"/>
              <a:gd name="connsiteX6" fmla="*/ 269875 w 450850"/>
              <a:gd name="connsiteY6" fmla="*/ 390526 h 450851"/>
              <a:gd name="connsiteX7" fmla="*/ 239713 w 450850"/>
              <a:gd name="connsiteY7" fmla="*/ 390526 h 450851"/>
              <a:gd name="connsiteX8" fmla="*/ 179388 w 450850"/>
              <a:gd name="connsiteY8" fmla="*/ 360363 h 450851"/>
              <a:gd name="connsiteX9" fmla="*/ 209550 w 450850"/>
              <a:gd name="connsiteY9" fmla="*/ 360363 h 450851"/>
              <a:gd name="connsiteX10" fmla="*/ 209550 w 450850"/>
              <a:gd name="connsiteY10" fmla="*/ 390526 h 450851"/>
              <a:gd name="connsiteX11" fmla="*/ 179388 w 450850"/>
              <a:gd name="connsiteY11" fmla="*/ 390526 h 450851"/>
              <a:gd name="connsiteX12" fmla="*/ 119063 w 450850"/>
              <a:gd name="connsiteY12" fmla="*/ 360363 h 450851"/>
              <a:gd name="connsiteX13" fmla="*/ 149225 w 450850"/>
              <a:gd name="connsiteY13" fmla="*/ 360363 h 450851"/>
              <a:gd name="connsiteX14" fmla="*/ 149225 w 450850"/>
              <a:gd name="connsiteY14" fmla="*/ 390526 h 450851"/>
              <a:gd name="connsiteX15" fmla="*/ 119063 w 450850"/>
              <a:gd name="connsiteY15" fmla="*/ 390526 h 450851"/>
              <a:gd name="connsiteX16" fmla="*/ 58738 w 450850"/>
              <a:gd name="connsiteY16" fmla="*/ 360363 h 450851"/>
              <a:gd name="connsiteX17" fmla="*/ 88900 w 450850"/>
              <a:gd name="connsiteY17" fmla="*/ 360363 h 450851"/>
              <a:gd name="connsiteX18" fmla="*/ 88900 w 450850"/>
              <a:gd name="connsiteY18" fmla="*/ 390526 h 450851"/>
              <a:gd name="connsiteX19" fmla="*/ 58738 w 450850"/>
              <a:gd name="connsiteY19" fmla="*/ 390526 h 450851"/>
              <a:gd name="connsiteX20" fmla="*/ 360363 w 450850"/>
              <a:gd name="connsiteY20" fmla="*/ 301625 h 450851"/>
              <a:gd name="connsiteX21" fmla="*/ 390525 w 450850"/>
              <a:gd name="connsiteY21" fmla="*/ 301625 h 450851"/>
              <a:gd name="connsiteX22" fmla="*/ 390525 w 450850"/>
              <a:gd name="connsiteY22" fmla="*/ 330200 h 450851"/>
              <a:gd name="connsiteX23" fmla="*/ 360363 w 450850"/>
              <a:gd name="connsiteY23" fmla="*/ 330200 h 450851"/>
              <a:gd name="connsiteX24" fmla="*/ 300038 w 450850"/>
              <a:gd name="connsiteY24" fmla="*/ 301625 h 450851"/>
              <a:gd name="connsiteX25" fmla="*/ 330200 w 450850"/>
              <a:gd name="connsiteY25" fmla="*/ 301625 h 450851"/>
              <a:gd name="connsiteX26" fmla="*/ 330200 w 450850"/>
              <a:gd name="connsiteY26" fmla="*/ 330200 h 450851"/>
              <a:gd name="connsiteX27" fmla="*/ 300038 w 450850"/>
              <a:gd name="connsiteY27" fmla="*/ 330200 h 450851"/>
              <a:gd name="connsiteX28" fmla="*/ 239713 w 450850"/>
              <a:gd name="connsiteY28" fmla="*/ 301625 h 450851"/>
              <a:gd name="connsiteX29" fmla="*/ 269875 w 450850"/>
              <a:gd name="connsiteY29" fmla="*/ 301625 h 450851"/>
              <a:gd name="connsiteX30" fmla="*/ 269875 w 450850"/>
              <a:gd name="connsiteY30" fmla="*/ 330200 h 450851"/>
              <a:gd name="connsiteX31" fmla="*/ 239713 w 450850"/>
              <a:gd name="connsiteY31" fmla="*/ 330200 h 450851"/>
              <a:gd name="connsiteX32" fmla="*/ 179388 w 450850"/>
              <a:gd name="connsiteY32" fmla="*/ 301625 h 450851"/>
              <a:gd name="connsiteX33" fmla="*/ 209550 w 450850"/>
              <a:gd name="connsiteY33" fmla="*/ 301625 h 450851"/>
              <a:gd name="connsiteX34" fmla="*/ 209550 w 450850"/>
              <a:gd name="connsiteY34" fmla="*/ 330200 h 450851"/>
              <a:gd name="connsiteX35" fmla="*/ 179388 w 450850"/>
              <a:gd name="connsiteY35" fmla="*/ 330200 h 450851"/>
              <a:gd name="connsiteX36" fmla="*/ 119063 w 450850"/>
              <a:gd name="connsiteY36" fmla="*/ 301625 h 450851"/>
              <a:gd name="connsiteX37" fmla="*/ 149225 w 450850"/>
              <a:gd name="connsiteY37" fmla="*/ 301625 h 450851"/>
              <a:gd name="connsiteX38" fmla="*/ 149225 w 450850"/>
              <a:gd name="connsiteY38" fmla="*/ 330200 h 450851"/>
              <a:gd name="connsiteX39" fmla="*/ 119063 w 450850"/>
              <a:gd name="connsiteY39" fmla="*/ 330200 h 450851"/>
              <a:gd name="connsiteX40" fmla="*/ 58738 w 450850"/>
              <a:gd name="connsiteY40" fmla="*/ 301625 h 450851"/>
              <a:gd name="connsiteX41" fmla="*/ 88900 w 450850"/>
              <a:gd name="connsiteY41" fmla="*/ 301625 h 450851"/>
              <a:gd name="connsiteX42" fmla="*/ 88900 w 450850"/>
              <a:gd name="connsiteY42" fmla="*/ 330200 h 450851"/>
              <a:gd name="connsiteX43" fmla="*/ 58738 w 450850"/>
              <a:gd name="connsiteY43" fmla="*/ 330200 h 450851"/>
              <a:gd name="connsiteX44" fmla="*/ 360363 w 450850"/>
              <a:gd name="connsiteY44" fmla="*/ 241300 h 450851"/>
              <a:gd name="connsiteX45" fmla="*/ 390525 w 450850"/>
              <a:gd name="connsiteY45" fmla="*/ 241300 h 450851"/>
              <a:gd name="connsiteX46" fmla="*/ 390525 w 450850"/>
              <a:gd name="connsiteY46" fmla="*/ 271463 h 450851"/>
              <a:gd name="connsiteX47" fmla="*/ 360363 w 450850"/>
              <a:gd name="connsiteY47" fmla="*/ 271463 h 450851"/>
              <a:gd name="connsiteX48" fmla="*/ 300038 w 450850"/>
              <a:gd name="connsiteY48" fmla="*/ 241300 h 450851"/>
              <a:gd name="connsiteX49" fmla="*/ 330200 w 450850"/>
              <a:gd name="connsiteY49" fmla="*/ 241300 h 450851"/>
              <a:gd name="connsiteX50" fmla="*/ 330200 w 450850"/>
              <a:gd name="connsiteY50" fmla="*/ 271463 h 450851"/>
              <a:gd name="connsiteX51" fmla="*/ 300038 w 450850"/>
              <a:gd name="connsiteY51" fmla="*/ 271463 h 450851"/>
              <a:gd name="connsiteX52" fmla="*/ 239713 w 450850"/>
              <a:gd name="connsiteY52" fmla="*/ 241300 h 450851"/>
              <a:gd name="connsiteX53" fmla="*/ 269875 w 450850"/>
              <a:gd name="connsiteY53" fmla="*/ 241300 h 450851"/>
              <a:gd name="connsiteX54" fmla="*/ 269875 w 450850"/>
              <a:gd name="connsiteY54" fmla="*/ 271463 h 450851"/>
              <a:gd name="connsiteX55" fmla="*/ 239713 w 450850"/>
              <a:gd name="connsiteY55" fmla="*/ 271463 h 450851"/>
              <a:gd name="connsiteX56" fmla="*/ 179388 w 450850"/>
              <a:gd name="connsiteY56" fmla="*/ 241300 h 450851"/>
              <a:gd name="connsiteX57" fmla="*/ 209550 w 450850"/>
              <a:gd name="connsiteY57" fmla="*/ 241300 h 450851"/>
              <a:gd name="connsiteX58" fmla="*/ 209550 w 450850"/>
              <a:gd name="connsiteY58" fmla="*/ 271463 h 450851"/>
              <a:gd name="connsiteX59" fmla="*/ 179388 w 450850"/>
              <a:gd name="connsiteY59" fmla="*/ 271463 h 450851"/>
              <a:gd name="connsiteX60" fmla="*/ 119063 w 450850"/>
              <a:gd name="connsiteY60" fmla="*/ 241300 h 450851"/>
              <a:gd name="connsiteX61" fmla="*/ 149225 w 450850"/>
              <a:gd name="connsiteY61" fmla="*/ 241300 h 450851"/>
              <a:gd name="connsiteX62" fmla="*/ 149225 w 450850"/>
              <a:gd name="connsiteY62" fmla="*/ 271463 h 450851"/>
              <a:gd name="connsiteX63" fmla="*/ 119063 w 450850"/>
              <a:gd name="connsiteY63" fmla="*/ 271463 h 450851"/>
              <a:gd name="connsiteX64" fmla="*/ 58738 w 450850"/>
              <a:gd name="connsiteY64" fmla="*/ 241300 h 450851"/>
              <a:gd name="connsiteX65" fmla="*/ 88900 w 450850"/>
              <a:gd name="connsiteY65" fmla="*/ 241300 h 450851"/>
              <a:gd name="connsiteX66" fmla="*/ 88900 w 450850"/>
              <a:gd name="connsiteY66" fmla="*/ 271463 h 450851"/>
              <a:gd name="connsiteX67" fmla="*/ 58738 w 450850"/>
              <a:gd name="connsiteY67" fmla="*/ 271463 h 450851"/>
              <a:gd name="connsiteX68" fmla="*/ 360363 w 450850"/>
              <a:gd name="connsiteY68" fmla="*/ 180975 h 450851"/>
              <a:gd name="connsiteX69" fmla="*/ 390525 w 450850"/>
              <a:gd name="connsiteY69" fmla="*/ 180975 h 450851"/>
              <a:gd name="connsiteX70" fmla="*/ 390525 w 450850"/>
              <a:gd name="connsiteY70" fmla="*/ 211138 h 450851"/>
              <a:gd name="connsiteX71" fmla="*/ 360363 w 450850"/>
              <a:gd name="connsiteY71" fmla="*/ 211138 h 450851"/>
              <a:gd name="connsiteX72" fmla="*/ 300038 w 450850"/>
              <a:gd name="connsiteY72" fmla="*/ 180975 h 450851"/>
              <a:gd name="connsiteX73" fmla="*/ 330200 w 450850"/>
              <a:gd name="connsiteY73" fmla="*/ 180975 h 450851"/>
              <a:gd name="connsiteX74" fmla="*/ 330200 w 450850"/>
              <a:gd name="connsiteY74" fmla="*/ 211138 h 450851"/>
              <a:gd name="connsiteX75" fmla="*/ 300038 w 450850"/>
              <a:gd name="connsiteY75" fmla="*/ 211138 h 450851"/>
              <a:gd name="connsiteX76" fmla="*/ 239713 w 450850"/>
              <a:gd name="connsiteY76" fmla="*/ 180975 h 450851"/>
              <a:gd name="connsiteX77" fmla="*/ 269875 w 450850"/>
              <a:gd name="connsiteY77" fmla="*/ 180975 h 450851"/>
              <a:gd name="connsiteX78" fmla="*/ 269875 w 450850"/>
              <a:gd name="connsiteY78" fmla="*/ 211138 h 450851"/>
              <a:gd name="connsiteX79" fmla="*/ 239713 w 450850"/>
              <a:gd name="connsiteY79" fmla="*/ 211138 h 450851"/>
              <a:gd name="connsiteX80" fmla="*/ 179388 w 450850"/>
              <a:gd name="connsiteY80" fmla="*/ 180975 h 450851"/>
              <a:gd name="connsiteX81" fmla="*/ 209550 w 450850"/>
              <a:gd name="connsiteY81" fmla="*/ 180975 h 450851"/>
              <a:gd name="connsiteX82" fmla="*/ 209550 w 450850"/>
              <a:gd name="connsiteY82" fmla="*/ 211138 h 450851"/>
              <a:gd name="connsiteX83" fmla="*/ 179388 w 450850"/>
              <a:gd name="connsiteY83" fmla="*/ 211138 h 450851"/>
              <a:gd name="connsiteX84" fmla="*/ 119063 w 450850"/>
              <a:gd name="connsiteY84" fmla="*/ 180975 h 450851"/>
              <a:gd name="connsiteX85" fmla="*/ 149225 w 450850"/>
              <a:gd name="connsiteY85" fmla="*/ 180975 h 450851"/>
              <a:gd name="connsiteX86" fmla="*/ 149225 w 450850"/>
              <a:gd name="connsiteY86" fmla="*/ 211138 h 450851"/>
              <a:gd name="connsiteX87" fmla="*/ 119063 w 450850"/>
              <a:gd name="connsiteY87" fmla="*/ 211138 h 450851"/>
              <a:gd name="connsiteX88" fmla="*/ 149225 w 450850"/>
              <a:gd name="connsiteY88" fmla="*/ 30163 h 450851"/>
              <a:gd name="connsiteX89" fmla="*/ 300037 w 450850"/>
              <a:gd name="connsiteY89" fmla="*/ 30163 h 450851"/>
              <a:gd name="connsiteX90" fmla="*/ 300037 w 450850"/>
              <a:gd name="connsiteY90" fmla="*/ 60326 h 450851"/>
              <a:gd name="connsiteX91" fmla="*/ 149225 w 450850"/>
              <a:gd name="connsiteY91" fmla="*/ 60326 h 450851"/>
              <a:gd name="connsiteX92" fmla="*/ 37571 w 450850"/>
              <a:gd name="connsiteY92" fmla="*/ 30163 h 450851"/>
              <a:gd name="connsiteX93" fmla="*/ 60113 w 450850"/>
              <a:gd name="connsiteY93" fmla="*/ 30163 h 450851"/>
              <a:gd name="connsiteX94" fmla="*/ 60113 w 450850"/>
              <a:gd name="connsiteY94" fmla="*/ 60212 h 450851"/>
              <a:gd name="connsiteX95" fmla="*/ 37571 w 450850"/>
              <a:gd name="connsiteY95" fmla="*/ 60212 h 450851"/>
              <a:gd name="connsiteX96" fmla="*/ 30057 w 450850"/>
              <a:gd name="connsiteY96" fmla="*/ 75236 h 450851"/>
              <a:gd name="connsiteX97" fmla="*/ 30057 w 450850"/>
              <a:gd name="connsiteY97" fmla="*/ 120650 h 450851"/>
              <a:gd name="connsiteX98" fmla="*/ 420687 w 450850"/>
              <a:gd name="connsiteY98" fmla="*/ 120650 h 450851"/>
              <a:gd name="connsiteX99" fmla="*/ 420687 w 450850"/>
              <a:gd name="connsiteY99" fmla="*/ 150813 h 450851"/>
              <a:gd name="connsiteX100" fmla="*/ 30057 w 450850"/>
              <a:gd name="connsiteY100" fmla="*/ 150813 h 450851"/>
              <a:gd name="connsiteX101" fmla="*/ 30057 w 450850"/>
              <a:gd name="connsiteY101" fmla="*/ 184341 h 450851"/>
              <a:gd name="connsiteX102" fmla="*/ 30057 w 450850"/>
              <a:gd name="connsiteY102" fmla="*/ 405778 h 450851"/>
              <a:gd name="connsiteX103" fmla="*/ 45085 w 450850"/>
              <a:gd name="connsiteY103" fmla="*/ 420802 h 450851"/>
              <a:gd name="connsiteX104" fmla="*/ 405765 w 450850"/>
              <a:gd name="connsiteY104" fmla="*/ 420802 h 450851"/>
              <a:gd name="connsiteX105" fmla="*/ 420793 w 450850"/>
              <a:gd name="connsiteY105" fmla="*/ 405778 h 450851"/>
              <a:gd name="connsiteX106" fmla="*/ 420793 w 450850"/>
              <a:gd name="connsiteY106" fmla="*/ 75236 h 450851"/>
              <a:gd name="connsiteX107" fmla="*/ 413279 w 450850"/>
              <a:gd name="connsiteY107" fmla="*/ 60212 h 450851"/>
              <a:gd name="connsiteX108" fmla="*/ 390737 w 450850"/>
              <a:gd name="connsiteY108" fmla="*/ 60212 h 450851"/>
              <a:gd name="connsiteX109" fmla="*/ 390737 w 450850"/>
              <a:gd name="connsiteY109" fmla="*/ 30163 h 450851"/>
              <a:gd name="connsiteX110" fmla="*/ 413279 w 450850"/>
              <a:gd name="connsiteY110" fmla="*/ 30163 h 450851"/>
              <a:gd name="connsiteX111" fmla="*/ 450850 w 450850"/>
              <a:gd name="connsiteY111" fmla="*/ 75236 h 450851"/>
              <a:gd name="connsiteX112" fmla="*/ 450850 w 450850"/>
              <a:gd name="connsiteY112" fmla="*/ 405778 h 450851"/>
              <a:gd name="connsiteX113" fmla="*/ 405765 w 450850"/>
              <a:gd name="connsiteY113" fmla="*/ 450851 h 450851"/>
              <a:gd name="connsiteX114" fmla="*/ 45085 w 450850"/>
              <a:gd name="connsiteY114" fmla="*/ 450851 h 450851"/>
              <a:gd name="connsiteX115" fmla="*/ 0 w 450850"/>
              <a:gd name="connsiteY115" fmla="*/ 405778 h 450851"/>
              <a:gd name="connsiteX116" fmla="*/ 0 w 450850"/>
              <a:gd name="connsiteY116" fmla="*/ 75236 h 450851"/>
              <a:gd name="connsiteX117" fmla="*/ 37571 w 450850"/>
              <a:gd name="connsiteY117" fmla="*/ 30163 h 450851"/>
              <a:gd name="connsiteX118" fmla="*/ 345281 w 450850"/>
              <a:gd name="connsiteY118" fmla="*/ 0 h 450851"/>
              <a:gd name="connsiteX119" fmla="*/ 360362 w 450850"/>
              <a:gd name="connsiteY119" fmla="*/ 15081 h 450851"/>
              <a:gd name="connsiteX120" fmla="*/ 360362 w 450850"/>
              <a:gd name="connsiteY120" fmla="*/ 75406 h 450851"/>
              <a:gd name="connsiteX121" fmla="*/ 345281 w 450850"/>
              <a:gd name="connsiteY121" fmla="*/ 90488 h 450851"/>
              <a:gd name="connsiteX122" fmla="*/ 330200 w 450850"/>
              <a:gd name="connsiteY122" fmla="*/ 75406 h 450851"/>
              <a:gd name="connsiteX123" fmla="*/ 330200 w 450850"/>
              <a:gd name="connsiteY123" fmla="*/ 15081 h 450851"/>
              <a:gd name="connsiteX124" fmla="*/ 345281 w 450850"/>
              <a:gd name="connsiteY124" fmla="*/ 0 h 450851"/>
              <a:gd name="connsiteX125" fmla="*/ 103981 w 450850"/>
              <a:gd name="connsiteY125" fmla="*/ 0 h 450851"/>
              <a:gd name="connsiteX126" fmla="*/ 119062 w 450850"/>
              <a:gd name="connsiteY126" fmla="*/ 15081 h 450851"/>
              <a:gd name="connsiteX127" fmla="*/ 119062 w 450850"/>
              <a:gd name="connsiteY127" fmla="*/ 75406 h 450851"/>
              <a:gd name="connsiteX128" fmla="*/ 103981 w 450850"/>
              <a:gd name="connsiteY128" fmla="*/ 90488 h 450851"/>
              <a:gd name="connsiteX129" fmla="*/ 88900 w 450850"/>
              <a:gd name="connsiteY129" fmla="*/ 75406 h 450851"/>
              <a:gd name="connsiteX130" fmla="*/ 88900 w 450850"/>
              <a:gd name="connsiteY130" fmla="*/ 15081 h 450851"/>
              <a:gd name="connsiteX131" fmla="*/ 103981 w 450850"/>
              <a:gd name="connsiteY131" fmla="*/ 0 h 450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450850" h="450851">
                <a:moveTo>
                  <a:pt x="300038" y="360363"/>
                </a:moveTo>
                <a:lnTo>
                  <a:pt x="330200" y="360363"/>
                </a:lnTo>
                <a:lnTo>
                  <a:pt x="330200" y="390526"/>
                </a:lnTo>
                <a:lnTo>
                  <a:pt x="300038" y="390526"/>
                </a:lnTo>
                <a:close/>
                <a:moveTo>
                  <a:pt x="239713" y="360363"/>
                </a:moveTo>
                <a:lnTo>
                  <a:pt x="269875" y="360363"/>
                </a:lnTo>
                <a:lnTo>
                  <a:pt x="269875" y="390526"/>
                </a:lnTo>
                <a:lnTo>
                  <a:pt x="239713" y="390526"/>
                </a:lnTo>
                <a:close/>
                <a:moveTo>
                  <a:pt x="179388" y="360363"/>
                </a:moveTo>
                <a:lnTo>
                  <a:pt x="209550" y="360363"/>
                </a:lnTo>
                <a:lnTo>
                  <a:pt x="209550" y="390526"/>
                </a:lnTo>
                <a:lnTo>
                  <a:pt x="179388" y="390526"/>
                </a:lnTo>
                <a:close/>
                <a:moveTo>
                  <a:pt x="119063" y="360363"/>
                </a:moveTo>
                <a:lnTo>
                  <a:pt x="149225" y="360363"/>
                </a:lnTo>
                <a:lnTo>
                  <a:pt x="149225" y="390526"/>
                </a:lnTo>
                <a:lnTo>
                  <a:pt x="119063" y="390526"/>
                </a:lnTo>
                <a:close/>
                <a:moveTo>
                  <a:pt x="58738" y="360363"/>
                </a:moveTo>
                <a:lnTo>
                  <a:pt x="88900" y="360363"/>
                </a:lnTo>
                <a:lnTo>
                  <a:pt x="88900" y="390526"/>
                </a:lnTo>
                <a:lnTo>
                  <a:pt x="58738" y="390526"/>
                </a:lnTo>
                <a:close/>
                <a:moveTo>
                  <a:pt x="360363" y="301625"/>
                </a:moveTo>
                <a:lnTo>
                  <a:pt x="390525" y="301625"/>
                </a:lnTo>
                <a:lnTo>
                  <a:pt x="390525" y="330200"/>
                </a:lnTo>
                <a:lnTo>
                  <a:pt x="360363" y="330200"/>
                </a:lnTo>
                <a:close/>
                <a:moveTo>
                  <a:pt x="300038" y="301625"/>
                </a:moveTo>
                <a:lnTo>
                  <a:pt x="330200" y="301625"/>
                </a:lnTo>
                <a:lnTo>
                  <a:pt x="330200" y="330200"/>
                </a:lnTo>
                <a:lnTo>
                  <a:pt x="300038" y="330200"/>
                </a:lnTo>
                <a:close/>
                <a:moveTo>
                  <a:pt x="239713" y="301625"/>
                </a:moveTo>
                <a:lnTo>
                  <a:pt x="269875" y="301625"/>
                </a:lnTo>
                <a:lnTo>
                  <a:pt x="269875" y="330200"/>
                </a:lnTo>
                <a:lnTo>
                  <a:pt x="239713" y="330200"/>
                </a:lnTo>
                <a:close/>
                <a:moveTo>
                  <a:pt x="179388" y="301625"/>
                </a:moveTo>
                <a:lnTo>
                  <a:pt x="209550" y="301625"/>
                </a:lnTo>
                <a:lnTo>
                  <a:pt x="209550" y="330200"/>
                </a:lnTo>
                <a:lnTo>
                  <a:pt x="179388" y="330200"/>
                </a:lnTo>
                <a:close/>
                <a:moveTo>
                  <a:pt x="119063" y="301625"/>
                </a:moveTo>
                <a:lnTo>
                  <a:pt x="149225" y="301625"/>
                </a:lnTo>
                <a:lnTo>
                  <a:pt x="149225" y="330200"/>
                </a:lnTo>
                <a:lnTo>
                  <a:pt x="119063" y="330200"/>
                </a:lnTo>
                <a:close/>
                <a:moveTo>
                  <a:pt x="58738" y="301625"/>
                </a:moveTo>
                <a:lnTo>
                  <a:pt x="88900" y="301625"/>
                </a:lnTo>
                <a:lnTo>
                  <a:pt x="88900" y="330200"/>
                </a:lnTo>
                <a:lnTo>
                  <a:pt x="58738" y="330200"/>
                </a:lnTo>
                <a:close/>
                <a:moveTo>
                  <a:pt x="360363" y="241300"/>
                </a:moveTo>
                <a:lnTo>
                  <a:pt x="390525" y="241300"/>
                </a:lnTo>
                <a:lnTo>
                  <a:pt x="390525" y="271463"/>
                </a:lnTo>
                <a:lnTo>
                  <a:pt x="360363" y="271463"/>
                </a:lnTo>
                <a:close/>
                <a:moveTo>
                  <a:pt x="300038" y="241300"/>
                </a:moveTo>
                <a:lnTo>
                  <a:pt x="330200" y="241300"/>
                </a:lnTo>
                <a:lnTo>
                  <a:pt x="330200" y="271463"/>
                </a:lnTo>
                <a:lnTo>
                  <a:pt x="300038" y="271463"/>
                </a:lnTo>
                <a:close/>
                <a:moveTo>
                  <a:pt x="239713" y="241300"/>
                </a:moveTo>
                <a:lnTo>
                  <a:pt x="269875" y="241300"/>
                </a:lnTo>
                <a:lnTo>
                  <a:pt x="269875" y="271463"/>
                </a:lnTo>
                <a:lnTo>
                  <a:pt x="239713" y="271463"/>
                </a:lnTo>
                <a:close/>
                <a:moveTo>
                  <a:pt x="179388" y="241300"/>
                </a:moveTo>
                <a:lnTo>
                  <a:pt x="209550" y="241300"/>
                </a:lnTo>
                <a:lnTo>
                  <a:pt x="209550" y="271463"/>
                </a:lnTo>
                <a:lnTo>
                  <a:pt x="179388" y="271463"/>
                </a:lnTo>
                <a:close/>
                <a:moveTo>
                  <a:pt x="119063" y="241300"/>
                </a:moveTo>
                <a:lnTo>
                  <a:pt x="149225" y="241300"/>
                </a:lnTo>
                <a:lnTo>
                  <a:pt x="149225" y="271463"/>
                </a:lnTo>
                <a:lnTo>
                  <a:pt x="119063" y="271463"/>
                </a:lnTo>
                <a:close/>
                <a:moveTo>
                  <a:pt x="58738" y="241300"/>
                </a:moveTo>
                <a:lnTo>
                  <a:pt x="88900" y="241300"/>
                </a:lnTo>
                <a:lnTo>
                  <a:pt x="88900" y="271463"/>
                </a:lnTo>
                <a:lnTo>
                  <a:pt x="58738" y="271463"/>
                </a:lnTo>
                <a:close/>
                <a:moveTo>
                  <a:pt x="360363" y="180975"/>
                </a:moveTo>
                <a:lnTo>
                  <a:pt x="390525" y="180975"/>
                </a:lnTo>
                <a:lnTo>
                  <a:pt x="390525" y="211138"/>
                </a:lnTo>
                <a:lnTo>
                  <a:pt x="360363" y="211138"/>
                </a:lnTo>
                <a:close/>
                <a:moveTo>
                  <a:pt x="300038" y="180975"/>
                </a:moveTo>
                <a:lnTo>
                  <a:pt x="330200" y="180975"/>
                </a:lnTo>
                <a:lnTo>
                  <a:pt x="330200" y="211138"/>
                </a:lnTo>
                <a:lnTo>
                  <a:pt x="300038" y="211138"/>
                </a:lnTo>
                <a:close/>
                <a:moveTo>
                  <a:pt x="239713" y="180975"/>
                </a:moveTo>
                <a:lnTo>
                  <a:pt x="269875" y="180975"/>
                </a:lnTo>
                <a:lnTo>
                  <a:pt x="269875" y="211138"/>
                </a:lnTo>
                <a:lnTo>
                  <a:pt x="239713" y="211138"/>
                </a:lnTo>
                <a:close/>
                <a:moveTo>
                  <a:pt x="179388" y="180975"/>
                </a:moveTo>
                <a:lnTo>
                  <a:pt x="209550" y="180975"/>
                </a:lnTo>
                <a:lnTo>
                  <a:pt x="209550" y="211138"/>
                </a:lnTo>
                <a:lnTo>
                  <a:pt x="179388" y="211138"/>
                </a:lnTo>
                <a:close/>
                <a:moveTo>
                  <a:pt x="119063" y="180975"/>
                </a:moveTo>
                <a:lnTo>
                  <a:pt x="149225" y="180975"/>
                </a:lnTo>
                <a:lnTo>
                  <a:pt x="149225" y="211138"/>
                </a:lnTo>
                <a:lnTo>
                  <a:pt x="119063" y="211138"/>
                </a:lnTo>
                <a:close/>
                <a:moveTo>
                  <a:pt x="149225" y="30163"/>
                </a:moveTo>
                <a:lnTo>
                  <a:pt x="300037" y="30163"/>
                </a:lnTo>
                <a:lnTo>
                  <a:pt x="300037" y="60326"/>
                </a:lnTo>
                <a:lnTo>
                  <a:pt x="149225" y="60326"/>
                </a:lnTo>
                <a:close/>
                <a:moveTo>
                  <a:pt x="37571" y="30163"/>
                </a:moveTo>
                <a:cubicBezTo>
                  <a:pt x="60113" y="30163"/>
                  <a:pt x="60113" y="30163"/>
                  <a:pt x="60113" y="30163"/>
                </a:cubicBezTo>
                <a:cubicBezTo>
                  <a:pt x="60113" y="60212"/>
                  <a:pt x="60113" y="60212"/>
                  <a:pt x="60113" y="60212"/>
                </a:cubicBezTo>
                <a:cubicBezTo>
                  <a:pt x="37571" y="60212"/>
                  <a:pt x="37571" y="60212"/>
                  <a:pt x="37571" y="60212"/>
                </a:cubicBezTo>
                <a:cubicBezTo>
                  <a:pt x="33814" y="60212"/>
                  <a:pt x="30057" y="67724"/>
                  <a:pt x="30057" y="75236"/>
                </a:cubicBezTo>
                <a:lnTo>
                  <a:pt x="30057" y="120650"/>
                </a:lnTo>
                <a:lnTo>
                  <a:pt x="420687" y="120650"/>
                </a:lnTo>
                <a:lnTo>
                  <a:pt x="420687" y="150813"/>
                </a:lnTo>
                <a:lnTo>
                  <a:pt x="30057" y="150813"/>
                </a:lnTo>
                <a:lnTo>
                  <a:pt x="30057" y="184341"/>
                </a:lnTo>
                <a:cubicBezTo>
                  <a:pt x="30057" y="405778"/>
                  <a:pt x="30057" y="405778"/>
                  <a:pt x="30057" y="405778"/>
                </a:cubicBezTo>
                <a:cubicBezTo>
                  <a:pt x="30057" y="413290"/>
                  <a:pt x="37571" y="420802"/>
                  <a:pt x="45085" y="420802"/>
                </a:cubicBezTo>
                <a:cubicBezTo>
                  <a:pt x="405765" y="420802"/>
                  <a:pt x="405765" y="420802"/>
                  <a:pt x="405765" y="420802"/>
                </a:cubicBezTo>
                <a:cubicBezTo>
                  <a:pt x="413279" y="420802"/>
                  <a:pt x="420793" y="413290"/>
                  <a:pt x="420793" y="405778"/>
                </a:cubicBezTo>
                <a:cubicBezTo>
                  <a:pt x="420793" y="75236"/>
                  <a:pt x="420793" y="75236"/>
                  <a:pt x="420793" y="75236"/>
                </a:cubicBezTo>
                <a:cubicBezTo>
                  <a:pt x="420793" y="67724"/>
                  <a:pt x="417036" y="60212"/>
                  <a:pt x="413279" y="60212"/>
                </a:cubicBezTo>
                <a:cubicBezTo>
                  <a:pt x="390737" y="60212"/>
                  <a:pt x="390737" y="60212"/>
                  <a:pt x="390737" y="60212"/>
                </a:cubicBezTo>
                <a:cubicBezTo>
                  <a:pt x="390737" y="30163"/>
                  <a:pt x="390737" y="30163"/>
                  <a:pt x="390737" y="30163"/>
                </a:cubicBezTo>
                <a:cubicBezTo>
                  <a:pt x="413279" y="30163"/>
                  <a:pt x="413279" y="30163"/>
                  <a:pt x="413279" y="30163"/>
                </a:cubicBezTo>
                <a:cubicBezTo>
                  <a:pt x="435822" y="30163"/>
                  <a:pt x="450850" y="48943"/>
                  <a:pt x="450850" y="75236"/>
                </a:cubicBezTo>
                <a:cubicBezTo>
                  <a:pt x="450850" y="405778"/>
                  <a:pt x="450850" y="405778"/>
                  <a:pt x="450850" y="405778"/>
                </a:cubicBezTo>
                <a:cubicBezTo>
                  <a:pt x="450850" y="432071"/>
                  <a:pt x="432065" y="450851"/>
                  <a:pt x="405765" y="450851"/>
                </a:cubicBezTo>
                <a:cubicBezTo>
                  <a:pt x="45085" y="450851"/>
                  <a:pt x="45085" y="450851"/>
                  <a:pt x="45085" y="450851"/>
                </a:cubicBezTo>
                <a:cubicBezTo>
                  <a:pt x="18785" y="450851"/>
                  <a:pt x="0" y="432071"/>
                  <a:pt x="0" y="405778"/>
                </a:cubicBezTo>
                <a:cubicBezTo>
                  <a:pt x="0" y="75236"/>
                  <a:pt x="0" y="75236"/>
                  <a:pt x="0" y="75236"/>
                </a:cubicBezTo>
                <a:cubicBezTo>
                  <a:pt x="0" y="48943"/>
                  <a:pt x="15028" y="30163"/>
                  <a:pt x="37571" y="30163"/>
                </a:cubicBezTo>
                <a:close/>
                <a:moveTo>
                  <a:pt x="345281" y="0"/>
                </a:moveTo>
                <a:cubicBezTo>
                  <a:pt x="352822" y="0"/>
                  <a:pt x="360362" y="7540"/>
                  <a:pt x="360362" y="15081"/>
                </a:cubicBezTo>
                <a:cubicBezTo>
                  <a:pt x="360362" y="75406"/>
                  <a:pt x="360362" y="75406"/>
                  <a:pt x="360362" y="75406"/>
                </a:cubicBezTo>
                <a:cubicBezTo>
                  <a:pt x="360362" y="82947"/>
                  <a:pt x="352822" y="90488"/>
                  <a:pt x="345281" y="90488"/>
                </a:cubicBezTo>
                <a:cubicBezTo>
                  <a:pt x="337741" y="90488"/>
                  <a:pt x="330200" y="82947"/>
                  <a:pt x="330200" y="75406"/>
                </a:cubicBezTo>
                <a:cubicBezTo>
                  <a:pt x="330200" y="15081"/>
                  <a:pt x="330200" y="15081"/>
                  <a:pt x="330200" y="15081"/>
                </a:cubicBezTo>
                <a:cubicBezTo>
                  <a:pt x="330200" y="7540"/>
                  <a:pt x="337741" y="0"/>
                  <a:pt x="345281" y="0"/>
                </a:cubicBezTo>
                <a:close/>
                <a:moveTo>
                  <a:pt x="103981" y="0"/>
                </a:moveTo>
                <a:cubicBezTo>
                  <a:pt x="111522" y="0"/>
                  <a:pt x="119062" y="7540"/>
                  <a:pt x="119062" y="15081"/>
                </a:cubicBezTo>
                <a:cubicBezTo>
                  <a:pt x="119062" y="75406"/>
                  <a:pt x="119062" y="75406"/>
                  <a:pt x="119062" y="75406"/>
                </a:cubicBezTo>
                <a:cubicBezTo>
                  <a:pt x="119062" y="82947"/>
                  <a:pt x="111522" y="90488"/>
                  <a:pt x="103981" y="90488"/>
                </a:cubicBezTo>
                <a:cubicBezTo>
                  <a:pt x="96441" y="90488"/>
                  <a:pt x="88900" y="82947"/>
                  <a:pt x="88900" y="75406"/>
                </a:cubicBezTo>
                <a:cubicBezTo>
                  <a:pt x="88900" y="15081"/>
                  <a:pt x="88900" y="15081"/>
                  <a:pt x="88900" y="15081"/>
                </a:cubicBezTo>
                <a:cubicBezTo>
                  <a:pt x="88900" y="7540"/>
                  <a:pt x="96441" y="0"/>
                  <a:pt x="103981" y="0"/>
                </a:cubicBezTo>
                <a:close/>
              </a:path>
            </a:pathLst>
          </a:custGeom>
          <a:solidFill>
            <a:srgbClr val="1563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148966" y="4100058"/>
            <a:ext cx="1973881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amet, consectetuer adipiscing elit.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Lorem ipsum dolor sit amet, consectetuer adipiscing elit. 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803730" y="4100058"/>
            <a:ext cx="1973881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amet, consectetuer adipiscing elit.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Lorem ipsum dolor sit amet, consectetuer adipiscing elit. 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6519212" y="4100058"/>
            <a:ext cx="1973881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amet, consectetuer adipiscing elit.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Lorem ipsum dolor sit amet, consectetuer adipiscing elit. 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8949733" y="4094403"/>
            <a:ext cx="1973881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amet, consectetuer adipiscing elit.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Lorem ipsum dolor sit amet, consectetuer adipiscing elit. 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4867275" y="1762760"/>
            <a:ext cx="245681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1500" b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 sz="11500" b="1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05605" y="3623310"/>
            <a:ext cx="35356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 b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en-US" sz="4400" b="1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rot="16200000">
            <a:off x="2305685" y="1061720"/>
            <a:ext cx="0" cy="346710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rot="5400000">
            <a:off x="9401175" y="1061720"/>
            <a:ext cx="0" cy="346710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4955540" y="4632960"/>
            <a:ext cx="245745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accent2">
                    <a:lumMod val="50000"/>
                  </a:schemeClr>
                </a:solidFill>
              </a:rPr>
              <a:t>Work completion status</a:t>
            </a:r>
            <a:endParaRPr lang="zh-CN" altLang="en-US" sz="14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3289935" y="3688715"/>
            <a:ext cx="638175" cy="638175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4" name="组合 53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Group 29"/>
          <p:cNvGrpSpPr/>
          <p:nvPr/>
        </p:nvGrpSpPr>
        <p:grpSpPr>
          <a:xfrm>
            <a:off x="1588784" y="3345974"/>
            <a:ext cx="914281" cy="914612"/>
            <a:chOff x="1253782" y="3281715"/>
            <a:chExt cx="914400" cy="914400"/>
          </a:xfrm>
        </p:grpSpPr>
        <p:sp>
          <p:nvSpPr>
            <p:cNvPr id="18" name="Rounded Rectangle 5"/>
            <p:cNvSpPr/>
            <p:nvPr/>
          </p:nvSpPr>
          <p:spPr>
            <a:xfrm>
              <a:off x="1253782" y="3281715"/>
              <a:ext cx="914400" cy="914400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9" name="Group 59"/>
            <p:cNvGrpSpPr/>
            <p:nvPr/>
          </p:nvGrpSpPr>
          <p:grpSpPr>
            <a:xfrm>
              <a:off x="1478810" y="3521030"/>
              <a:ext cx="464344" cy="465138"/>
              <a:chOff x="9145588" y="4435475"/>
              <a:chExt cx="464344" cy="465138"/>
            </a:xfrm>
            <a:solidFill>
              <a:srgbClr val="DBF5F9"/>
            </a:solidFill>
          </p:grpSpPr>
          <p:sp>
            <p:nvSpPr>
              <p:cNvPr id="21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25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26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27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28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29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1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2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3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34" name="Group 32"/>
          <p:cNvGrpSpPr/>
          <p:nvPr/>
        </p:nvGrpSpPr>
        <p:grpSpPr>
          <a:xfrm>
            <a:off x="6526369" y="3345974"/>
            <a:ext cx="914281" cy="914612"/>
            <a:chOff x="6528170" y="3281715"/>
            <a:chExt cx="914400" cy="914400"/>
          </a:xfrm>
        </p:grpSpPr>
        <p:sp>
          <p:nvSpPr>
            <p:cNvPr id="35" name="Rounded Rectangle 8"/>
            <p:cNvSpPr/>
            <p:nvPr/>
          </p:nvSpPr>
          <p:spPr>
            <a:xfrm>
              <a:off x="6528170" y="3281715"/>
              <a:ext cx="914400" cy="914400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Group 69"/>
            <p:cNvGrpSpPr/>
            <p:nvPr/>
          </p:nvGrpSpPr>
          <p:grpSpPr>
            <a:xfrm>
              <a:off x="6759757" y="3506346"/>
              <a:ext cx="464344" cy="465138"/>
              <a:chOff x="7287419" y="3505994"/>
              <a:chExt cx="464344" cy="465138"/>
            </a:xfrm>
            <a:solidFill>
              <a:srgbClr val="DBF5F9"/>
            </a:solidFill>
          </p:grpSpPr>
          <p:sp>
            <p:nvSpPr>
              <p:cNvPr id="37" name="AutoShape 37"/>
              <p:cNvSpPr/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8" name="AutoShape 38"/>
              <p:cNvSpPr/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9" name="AutoShape 39"/>
              <p:cNvSpPr/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0" name="AutoShape 40"/>
              <p:cNvSpPr/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1" name="AutoShape 41"/>
              <p:cNvSpPr/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2" name="AutoShape 42"/>
              <p:cNvSpPr/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43" name="Group 33"/>
          <p:cNvGrpSpPr/>
          <p:nvPr/>
        </p:nvGrpSpPr>
        <p:grpSpPr>
          <a:xfrm>
            <a:off x="6526369" y="4748806"/>
            <a:ext cx="914281" cy="914612"/>
            <a:chOff x="6528170" y="4684221"/>
            <a:chExt cx="914400" cy="914400"/>
          </a:xfrm>
        </p:grpSpPr>
        <p:sp>
          <p:nvSpPr>
            <p:cNvPr id="44" name="Rounded Rectangle 9"/>
            <p:cNvSpPr/>
            <p:nvPr/>
          </p:nvSpPr>
          <p:spPr>
            <a:xfrm>
              <a:off x="6528170" y="4684221"/>
              <a:ext cx="914400" cy="914400"/>
            </a:xfrm>
            <a:prstGeom prst="roundRect">
              <a:avLst/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5" name="Group 76"/>
            <p:cNvGrpSpPr/>
            <p:nvPr/>
          </p:nvGrpSpPr>
          <p:grpSpPr>
            <a:xfrm>
              <a:off x="6748385" y="4909249"/>
              <a:ext cx="464344" cy="464344"/>
              <a:chOff x="7287419" y="2577307"/>
              <a:chExt cx="464344" cy="464344"/>
            </a:xfrm>
            <a:solidFill>
              <a:srgbClr val="DBF5F9"/>
            </a:solidFill>
          </p:grpSpPr>
          <p:sp>
            <p:nvSpPr>
              <p:cNvPr id="46" name="AutoShape 56"/>
              <p:cNvSpPr/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7" name="AutoShape 57"/>
              <p:cNvSpPr/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8" name="AutoShape 58"/>
              <p:cNvSpPr/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49" name="Group 28"/>
          <p:cNvGrpSpPr/>
          <p:nvPr/>
        </p:nvGrpSpPr>
        <p:grpSpPr>
          <a:xfrm>
            <a:off x="1588784" y="1949007"/>
            <a:ext cx="914281" cy="914612"/>
            <a:chOff x="1253782" y="1885071"/>
            <a:chExt cx="914400" cy="914400"/>
          </a:xfrm>
        </p:grpSpPr>
        <p:sp>
          <p:nvSpPr>
            <p:cNvPr id="50" name="Rounded Rectangle 4"/>
            <p:cNvSpPr/>
            <p:nvPr/>
          </p:nvSpPr>
          <p:spPr>
            <a:xfrm>
              <a:off x="1253782" y="1885071"/>
              <a:ext cx="914400" cy="914400"/>
            </a:xfrm>
            <a:prstGeom prst="roundRect">
              <a:avLst/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" name="Group 80"/>
            <p:cNvGrpSpPr/>
            <p:nvPr/>
          </p:nvGrpSpPr>
          <p:grpSpPr>
            <a:xfrm>
              <a:off x="1551438" y="2110099"/>
              <a:ext cx="319088" cy="465138"/>
              <a:chOff x="3582988" y="3510757"/>
              <a:chExt cx="319088" cy="465138"/>
            </a:xfrm>
            <a:solidFill>
              <a:srgbClr val="DBF5F9"/>
            </a:solidFill>
          </p:grpSpPr>
          <p:sp>
            <p:nvSpPr>
              <p:cNvPr id="5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55" name="Group 31"/>
          <p:cNvGrpSpPr/>
          <p:nvPr/>
        </p:nvGrpSpPr>
        <p:grpSpPr>
          <a:xfrm>
            <a:off x="6526369" y="1949007"/>
            <a:ext cx="914281" cy="914612"/>
            <a:chOff x="6528170" y="1885071"/>
            <a:chExt cx="914400" cy="914400"/>
          </a:xfrm>
        </p:grpSpPr>
        <p:sp>
          <p:nvSpPr>
            <p:cNvPr id="56" name="Rounded Rectangle 7"/>
            <p:cNvSpPr/>
            <p:nvPr/>
          </p:nvSpPr>
          <p:spPr>
            <a:xfrm>
              <a:off x="6528170" y="1885071"/>
              <a:ext cx="914400" cy="914400"/>
            </a:xfrm>
            <a:prstGeom prst="roundRect">
              <a:avLst/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7" name="Group 83"/>
            <p:cNvGrpSpPr/>
            <p:nvPr/>
          </p:nvGrpSpPr>
          <p:grpSpPr>
            <a:xfrm>
              <a:off x="6758963" y="2110099"/>
              <a:ext cx="465138" cy="464344"/>
              <a:chOff x="2581275" y="2582069"/>
              <a:chExt cx="465138" cy="464344"/>
            </a:xfrm>
            <a:solidFill>
              <a:srgbClr val="DBF5F9"/>
            </a:solidFill>
          </p:grpSpPr>
          <p:sp>
            <p:nvSpPr>
              <p:cNvPr id="58" name="AutoShape 128"/>
              <p:cNvSpPr/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9" name="AutoShape 129"/>
              <p:cNvSpPr/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60" name="Group 30"/>
          <p:cNvGrpSpPr/>
          <p:nvPr/>
        </p:nvGrpSpPr>
        <p:grpSpPr>
          <a:xfrm>
            <a:off x="1588784" y="4748806"/>
            <a:ext cx="914281" cy="914612"/>
            <a:chOff x="1253782" y="4684221"/>
            <a:chExt cx="914400" cy="914400"/>
          </a:xfrm>
        </p:grpSpPr>
        <p:sp>
          <p:nvSpPr>
            <p:cNvPr id="61" name="Rounded Rectangle 6"/>
            <p:cNvSpPr/>
            <p:nvPr/>
          </p:nvSpPr>
          <p:spPr>
            <a:xfrm>
              <a:off x="1253782" y="4684221"/>
              <a:ext cx="914400" cy="914400"/>
            </a:xfrm>
            <a:prstGeom prst="roundRect">
              <a:avLst/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2" name="Group 86"/>
            <p:cNvGrpSpPr/>
            <p:nvPr/>
          </p:nvGrpSpPr>
          <p:grpSpPr>
            <a:xfrm>
              <a:off x="1485953" y="4909249"/>
              <a:ext cx="464344" cy="464344"/>
              <a:chOff x="4439444" y="1652588"/>
              <a:chExt cx="464344" cy="464344"/>
            </a:xfrm>
            <a:solidFill>
              <a:srgbClr val="DBF5F9"/>
            </a:solidFill>
          </p:grpSpPr>
          <p:sp>
            <p:nvSpPr>
              <p:cNvPr id="6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6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6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p>
                <a:pPr marL="0" marR="0" lvl="0" indent="0" algn="ctr" defTabSz="227965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sp>
        <p:nvSpPr>
          <p:cNvPr id="66" name="TextBox 46"/>
          <p:cNvSpPr txBox="1"/>
          <p:nvPr/>
        </p:nvSpPr>
        <p:spPr>
          <a:xfrm>
            <a:off x="2537672" y="1956768"/>
            <a:ext cx="1477136" cy="36941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47"/>
          <p:cNvSpPr txBox="1"/>
          <p:nvPr/>
        </p:nvSpPr>
        <p:spPr>
          <a:xfrm>
            <a:off x="2537672" y="2270856"/>
            <a:ext cx="2779297" cy="92204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此处添加详细文本描述，建议与标题相关并符合整体语言风格，语言描述尽量简洁生动。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68" name="TextBox 48"/>
          <p:cNvSpPr txBox="1"/>
          <p:nvPr/>
        </p:nvSpPr>
        <p:spPr>
          <a:xfrm>
            <a:off x="2537672" y="3332240"/>
            <a:ext cx="1477136" cy="36941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TextBox 49"/>
          <p:cNvSpPr txBox="1"/>
          <p:nvPr/>
        </p:nvSpPr>
        <p:spPr>
          <a:xfrm>
            <a:off x="2537672" y="3646327"/>
            <a:ext cx="2779297" cy="92204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此处添加详细文本描述，建议与标题相关并符合整体语言风格，语言描述尽量简洁生动。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70" name="TextBox 50"/>
          <p:cNvSpPr txBox="1"/>
          <p:nvPr/>
        </p:nvSpPr>
        <p:spPr>
          <a:xfrm>
            <a:off x="2537672" y="4713238"/>
            <a:ext cx="1477136" cy="36941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51"/>
          <p:cNvSpPr txBox="1"/>
          <p:nvPr/>
        </p:nvSpPr>
        <p:spPr>
          <a:xfrm>
            <a:off x="2537672" y="5027326"/>
            <a:ext cx="2779297" cy="95410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此处添加详细文本描述，建议与标题相关并符合整体语言风格，语言描述尽量简洁生动。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72" name="TextBox 52"/>
          <p:cNvSpPr txBox="1"/>
          <p:nvPr/>
        </p:nvSpPr>
        <p:spPr>
          <a:xfrm>
            <a:off x="7564623" y="1944066"/>
            <a:ext cx="1477136" cy="36941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53"/>
          <p:cNvSpPr txBox="1"/>
          <p:nvPr/>
        </p:nvSpPr>
        <p:spPr>
          <a:xfrm>
            <a:off x="7564623" y="2258154"/>
            <a:ext cx="2779297" cy="95410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此处添加详细文本描述，建议与标题相关并符合整体语言风格，语言描述尽量简洁生动。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74" name="TextBox 54"/>
          <p:cNvSpPr txBox="1"/>
          <p:nvPr/>
        </p:nvSpPr>
        <p:spPr>
          <a:xfrm>
            <a:off x="7564623" y="3319538"/>
            <a:ext cx="1477136" cy="36941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55"/>
          <p:cNvSpPr txBox="1"/>
          <p:nvPr/>
        </p:nvSpPr>
        <p:spPr>
          <a:xfrm>
            <a:off x="7564623" y="3633626"/>
            <a:ext cx="2779297" cy="95410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此处添加详细文本描述，建议与标题相关并符合整体语言风格，语言描述尽量简洁生动。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76" name="TextBox 56"/>
          <p:cNvSpPr txBox="1"/>
          <p:nvPr/>
        </p:nvSpPr>
        <p:spPr>
          <a:xfrm>
            <a:off x="7564623" y="4700537"/>
            <a:ext cx="1477136" cy="36941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57"/>
          <p:cNvSpPr txBox="1"/>
          <p:nvPr/>
        </p:nvSpPr>
        <p:spPr>
          <a:xfrm>
            <a:off x="7564623" y="5014624"/>
            <a:ext cx="2779297" cy="95410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此处添加详细文本描述，建议与标题相关并符合整体语言风格，语言描述尽量简洁生动。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4" name="组合 53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1125855" y="3025140"/>
            <a:ext cx="1974215" cy="1485265"/>
          </a:xfrm>
          <a:custGeom>
            <a:avLst/>
            <a:gdLst>
              <a:gd name="connsiteX0" fmla="*/ 0 w 1765300"/>
              <a:gd name="connsiteY0" fmla="*/ 1206500 h 1206500"/>
              <a:gd name="connsiteX1" fmla="*/ 1409700 w 1765300"/>
              <a:gd name="connsiteY1" fmla="*/ 203200 h 1206500"/>
              <a:gd name="connsiteX2" fmla="*/ 1270000 w 1765300"/>
              <a:gd name="connsiteY2" fmla="*/ 0 h 1206500"/>
              <a:gd name="connsiteX3" fmla="*/ 1765300 w 1765300"/>
              <a:gd name="connsiteY3" fmla="*/ 0 h 1206500"/>
              <a:gd name="connsiteX4" fmla="*/ 1714500 w 1765300"/>
              <a:gd name="connsiteY4" fmla="*/ 508000 h 1206500"/>
              <a:gd name="connsiteX5" fmla="*/ 1574800 w 1765300"/>
              <a:gd name="connsiteY5" fmla="*/ 342900 h 1206500"/>
              <a:gd name="connsiteX6" fmla="*/ 0 w 1765300"/>
              <a:gd name="connsiteY6" fmla="*/ 1206500 h 1206500"/>
              <a:gd name="connsiteX0-1" fmla="*/ 0 w 1765300"/>
              <a:gd name="connsiteY0-2" fmla="*/ 1206500 h 1206500"/>
              <a:gd name="connsiteX1-3" fmla="*/ 1409700 w 1765300"/>
              <a:gd name="connsiteY1-4" fmla="*/ 203200 h 1206500"/>
              <a:gd name="connsiteX2-5" fmla="*/ 1270000 w 1765300"/>
              <a:gd name="connsiteY2-6" fmla="*/ 0 h 1206500"/>
              <a:gd name="connsiteX3-7" fmla="*/ 1765300 w 1765300"/>
              <a:gd name="connsiteY3-8" fmla="*/ 0 h 1206500"/>
              <a:gd name="connsiteX4-9" fmla="*/ 1714500 w 1765300"/>
              <a:gd name="connsiteY4-10" fmla="*/ 508000 h 1206500"/>
              <a:gd name="connsiteX5-11" fmla="*/ 1574800 w 1765300"/>
              <a:gd name="connsiteY5-12" fmla="*/ 342900 h 1206500"/>
              <a:gd name="connsiteX6-13" fmla="*/ 0 w 1765300"/>
              <a:gd name="connsiteY6-14" fmla="*/ 1206500 h 1206500"/>
              <a:gd name="connsiteX0-15" fmla="*/ 0 w 1765300"/>
              <a:gd name="connsiteY0-16" fmla="*/ 1206500 h 1215408"/>
              <a:gd name="connsiteX1-17" fmla="*/ 1409700 w 1765300"/>
              <a:gd name="connsiteY1-18" fmla="*/ 203200 h 1215408"/>
              <a:gd name="connsiteX2-19" fmla="*/ 1270000 w 1765300"/>
              <a:gd name="connsiteY2-20" fmla="*/ 0 h 1215408"/>
              <a:gd name="connsiteX3-21" fmla="*/ 1765300 w 1765300"/>
              <a:gd name="connsiteY3-22" fmla="*/ 0 h 1215408"/>
              <a:gd name="connsiteX4-23" fmla="*/ 1714500 w 1765300"/>
              <a:gd name="connsiteY4-24" fmla="*/ 508000 h 1215408"/>
              <a:gd name="connsiteX5-25" fmla="*/ 1574800 w 1765300"/>
              <a:gd name="connsiteY5-26" fmla="*/ 342900 h 1215408"/>
              <a:gd name="connsiteX6-27" fmla="*/ 0 w 1765300"/>
              <a:gd name="connsiteY6-28" fmla="*/ 1206500 h 1215408"/>
              <a:gd name="connsiteX0-29" fmla="*/ 0 w 1765300"/>
              <a:gd name="connsiteY0-30" fmla="*/ 1206500 h 1217025"/>
              <a:gd name="connsiteX1-31" fmla="*/ 1409700 w 1765300"/>
              <a:gd name="connsiteY1-32" fmla="*/ 203200 h 1217025"/>
              <a:gd name="connsiteX2-33" fmla="*/ 1270000 w 1765300"/>
              <a:gd name="connsiteY2-34" fmla="*/ 0 h 1217025"/>
              <a:gd name="connsiteX3-35" fmla="*/ 1765300 w 1765300"/>
              <a:gd name="connsiteY3-36" fmla="*/ 0 h 1217025"/>
              <a:gd name="connsiteX4-37" fmla="*/ 1714500 w 1765300"/>
              <a:gd name="connsiteY4-38" fmla="*/ 508000 h 1217025"/>
              <a:gd name="connsiteX5-39" fmla="*/ 1574800 w 1765300"/>
              <a:gd name="connsiteY5-40" fmla="*/ 342900 h 1217025"/>
              <a:gd name="connsiteX6-41" fmla="*/ 0 w 1765300"/>
              <a:gd name="connsiteY6-42" fmla="*/ 1206500 h 1217025"/>
              <a:gd name="connsiteX0-43" fmla="*/ 0 w 1765300"/>
              <a:gd name="connsiteY0-44" fmla="*/ 1206500 h 1217025"/>
              <a:gd name="connsiteX1-45" fmla="*/ 1409700 w 1765300"/>
              <a:gd name="connsiteY1-46" fmla="*/ 203200 h 1217025"/>
              <a:gd name="connsiteX2-47" fmla="*/ 1270000 w 1765300"/>
              <a:gd name="connsiteY2-48" fmla="*/ 0 h 1217025"/>
              <a:gd name="connsiteX3-49" fmla="*/ 1765300 w 1765300"/>
              <a:gd name="connsiteY3-50" fmla="*/ 0 h 1217025"/>
              <a:gd name="connsiteX4-51" fmla="*/ 1714500 w 1765300"/>
              <a:gd name="connsiteY4-52" fmla="*/ 508000 h 1217025"/>
              <a:gd name="connsiteX5-53" fmla="*/ 1574800 w 1765300"/>
              <a:gd name="connsiteY5-54" fmla="*/ 342900 h 1217025"/>
              <a:gd name="connsiteX6-55" fmla="*/ 0 w 1765300"/>
              <a:gd name="connsiteY6-56" fmla="*/ 1206500 h 1217025"/>
              <a:gd name="connsiteX0-57" fmla="*/ 0 w 1765300"/>
              <a:gd name="connsiteY0-58" fmla="*/ 1206500 h 1217025"/>
              <a:gd name="connsiteX1-59" fmla="*/ 1409700 w 1765300"/>
              <a:gd name="connsiteY1-60" fmla="*/ 203200 h 1217025"/>
              <a:gd name="connsiteX2-61" fmla="*/ 1270000 w 1765300"/>
              <a:gd name="connsiteY2-62" fmla="*/ 0 h 1217025"/>
              <a:gd name="connsiteX3-63" fmla="*/ 1765300 w 1765300"/>
              <a:gd name="connsiteY3-64" fmla="*/ 0 h 1217025"/>
              <a:gd name="connsiteX4-65" fmla="*/ 1714500 w 1765300"/>
              <a:gd name="connsiteY4-66" fmla="*/ 508000 h 1217025"/>
              <a:gd name="connsiteX5-67" fmla="*/ 1574800 w 1765300"/>
              <a:gd name="connsiteY5-68" fmla="*/ 342900 h 1217025"/>
              <a:gd name="connsiteX6-69" fmla="*/ 0 w 1765300"/>
              <a:gd name="connsiteY6-70" fmla="*/ 1206500 h 1217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765300" h="1217025">
                <a:moveTo>
                  <a:pt x="0" y="1206500"/>
                </a:moveTo>
                <a:cubicBezTo>
                  <a:pt x="558800" y="1075267"/>
                  <a:pt x="1104900" y="702733"/>
                  <a:pt x="1409700" y="203200"/>
                </a:cubicBezTo>
                <a:lnTo>
                  <a:pt x="1270000" y="0"/>
                </a:lnTo>
                <a:lnTo>
                  <a:pt x="1765300" y="0"/>
                </a:lnTo>
                <a:lnTo>
                  <a:pt x="1714500" y="508000"/>
                </a:lnTo>
                <a:lnTo>
                  <a:pt x="1574800" y="342900"/>
                </a:lnTo>
                <a:cubicBezTo>
                  <a:pt x="1214967" y="897467"/>
                  <a:pt x="524933" y="1286933"/>
                  <a:pt x="0" y="1206500"/>
                </a:cubicBezTo>
                <a:close/>
              </a:path>
            </a:pathLst>
          </a:custGeom>
          <a:solidFill>
            <a:srgbClr val="156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10" name="任意多边形 9"/>
          <p:cNvSpPr/>
          <p:nvPr/>
        </p:nvSpPr>
        <p:spPr>
          <a:xfrm flipV="1">
            <a:off x="3729990" y="3025140"/>
            <a:ext cx="1974215" cy="1485265"/>
          </a:xfrm>
          <a:custGeom>
            <a:avLst/>
            <a:gdLst>
              <a:gd name="connsiteX0" fmla="*/ 0 w 1765300"/>
              <a:gd name="connsiteY0" fmla="*/ 1206500 h 1206500"/>
              <a:gd name="connsiteX1" fmla="*/ 1409700 w 1765300"/>
              <a:gd name="connsiteY1" fmla="*/ 203200 h 1206500"/>
              <a:gd name="connsiteX2" fmla="*/ 1270000 w 1765300"/>
              <a:gd name="connsiteY2" fmla="*/ 0 h 1206500"/>
              <a:gd name="connsiteX3" fmla="*/ 1765300 w 1765300"/>
              <a:gd name="connsiteY3" fmla="*/ 0 h 1206500"/>
              <a:gd name="connsiteX4" fmla="*/ 1714500 w 1765300"/>
              <a:gd name="connsiteY4" fmla="*/ 508000 h 1206500"/>
              <a:gd name="connsiteX5" fmla="*/ 1574800 w 1765300"/>
              <a:gd name="connsiteY5" fmla="*/ 342900 h 1206500"/>
              <a:gd name="connsiteX6" fmla="*/ 0 w 1765300"/>
              <a:gd name="connsiteY6" fmla="*/ 1206500 h 1206500"/>
              <a:gd name="connsiteX0-1" fmla="*/ 0 w 1765300"/>
              <a:gd name="connsiteY0-2" fmla="*/ 1206500 h 1206500"/>
              <a:gd name="connsiteX1-3" fmla="*/ 1409700 w 1765300"/>
              <a:gd name="connsiteY1-4" fmla="*/ 203200 h 1206500"/>
              <a:gd name="connsiteX2-5" fmla="*/ 1270000 w 1765300"/>
              <a:gd name="connsiteY2-6" fmla="*/ 0 h 1206500"/>
              <a:gd name="connsiteX3-7" fmla="*/ 1765300 w 1765300"/>
              <a:gd name="connsiteY3-8" fmla="*/ 0 h 1206500"/>
              <a:gd name="connsiteX4-9" fmla="*/ 1714500 w 1765300"/>
              <a:gd name="connsiteY4-10" fmla="*/ 508000 h 1206500"/>
              <a:gd name="connsiteX5-11" fmla="*/ 1574800 w 1765300"/>
              <a:gd name="connsiteY5-12" fmla="*/ 342900 h 1206500"/>
              <a:gd name="connsiteX6-13" fmla="*/ 0 w 1765300"/>
              <a:gd name="connsiteY6-14" fmla="*/ 1206500 h 1206500"/>
              <a:gd name="connsiteX0-15" fmla="*/ 0 w 1765300"/>
              <a:gd name="connsiteY0-16" fmla="*/ 1206500 h 1215408"/>
              <a:gd name="connsiteX1-17" fmla="*/ 1409700 w 1765300"/>
              <a:gd name="connsiteY1-18" fmla="*/ 203200 h 1215408"/>
              <a:gd name="connsiteX2-19" fmla="*/ 1270000 w 1765300"/>
              <a:gd name="connsiteY2-20" fmla="*/ 0 h 1215408"/>
              <a:gd name="connsiteX3-21" fmla="*/ 1765300 w 1765300"/>
              <a:gd name="connsiteY3-22" fmla="*/ 0 h 1215408"/>
              <a:gd name="connsiteX4-23" fmla="*/ 1714500 w 1765300"/>
              <a:gd name="connsiteY4-24" fmla="*/ 508000 h 1215408"/>
              <a:gd name="connsiteX5-25" fmla="*/ 1574800 w 1765300"/>
              <a:gd name="connsiteY5-26" fmla="*/ 342900 h 1215408"/>
              <a:gd name="connsiteX6-27" fmla="*/ 0 w 1765300"/>
              <a:gd name="connsiteY6-28" fmla="*/ 1206500 h 1215408"/>
              <a:gd name="connsiteX0-29" fmla="*/ 0 w 1765300"/>
              <a:gd name="connsiteY0-30" fmla="*/ 1206500 h 1217025"/>
              <a:gd name="connsiteX1-31" fmla="*/ 1409700 w 1765300"/>
              <a:gd name="connsiteY1-32" fmla="*/ 203200 h 1217025"/>
              <a:gd name="connsiteX2-33" fmla="*/ 1270000 w 1765300"/>
              <a:gd name="connsiteY2-34" fmla="*/ 0 h 1217025"/>
              <a:gd name="connsiteX3-35" fmla="*/ 1765300 w 1765300"/>
              <a:gd name="connsiteY3-36" fmla="*/ 0 h 1217025"/>
              <a:gd name="connsiteX4-37" fmla="*/ 1714500 w 1765300"/>
              <a:gd name="connsiteY4-38" fmla="*/ 508000 h 1217025"/>
              <a:gd name="connsiteX5-39" fmla="*/ 1574800 w 1765300"/>
              <a:gd name="connsiteY5-40" fmla="*/ 342900 h 1217025"/>
              <a:gd name="connsiteX6-41" fmla="*/ 0 w 1765300"/>
              <a:gd name="connsiteY6-42" fmla="*/ 1206500 h 1217025"/>
              <a:gd name="connsiteX0-43" fmla="*/ 0 w 1765300"/>
              <a:gd name="connsiteY0-44" fmla="*/ 1206500 h 1217025"/>
              <a:gd name="connsiteX1-45" fmla="*/ 1409700 w 1765300"/>
              <a:gd name="connsiteY1-46" fmla="*/ 203200 h 1217025"/>
              <a:gd name="connsiteX2-47" fmla="*/ 1270000 w 1765300"/>
              <a:gd name="connsiteY2-48" fmla="*/ 0 h 1217025"/>
              <a:gd name="connsiteX3-49" fmla="*/ 1765300 w 1765300"/>
              <a:gd name="connsiteY3-50" fmla="*/ 0 h 1217025"/>
              <a:gd name="connsiteX4-51" fmla="*/ 1714500 w 1765300"/>
              <a:gd name="connsiteY4-52" fmla="*/ 508000 h 1217025"/>
              <a:gd name="connsiteX5-53" fmla="*/ 1574800 w 1765300"/>
              <a:gd name="connsiteY5-54" fmla="*/ 342900 h 1217025"/>
              <a:gd name="connsiteX6-55" fmla="*/ 0 w 1765300"/>
              <a:gd name="connsiteY6-56" fmla="*/ 1206500 h 1217025"/>
              <a:gd name="connsiteX0-57" fmla="*/ 0 w 1765300"/>
              <a:gd name="connsiteY0-58" fmla="*/ 1206500 h 1217025"/>
              <a:gd name="connsiteX1-59" fmla="*/ 1409700 w 1765300"/>
              <a:gd name="connsiteY1-60" fmla="*/ 203200 h 1217025"/>
              <a:gd name="connsiteX2-61" fmla="*/ 1270000 w 1765300"/>
              <a:gd name="connsiteY2-62" fmla="*/ 0 h 1217025"/>
              <a:gd name="connsiteX3-63" fmla="*/ 1765300 w 1765300"/>
              <a:gd name="connsiteY3-64" fmla="*/ 0 h 1217025"/>
              <a:gd name="connsiteX4-65" fmla="*/ 1714500 w 1765300"/>
              <a:gd name="connsiteY4-66" fmla="*/ 508000 h 1217025"/>
              <a:gd name="connsiteX5-67" fmla="*/ 1574800 w 1765300"/>
              <a:gd name="connsiteY5-68" fmla="*/ 342900 h 1217025"/>
              <a:gd name="connsiteX6-69" fmla="*/ 0 w 1765300"/>
              <a:gd name="connsiteY6-70" fmla="*/ 1206500 h 1217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765300" h="1217025">
                <a:moveTo>
                  <a:pt x="0" y="1206500"/>
                </a:moveTo>
                <a:cubicBezTo>
                  <a:pt x="558800" y="1075267"/>
                  <a:pt x="1104900" y="702733"/>
                  <a:pt x="1409700" y="203200"/>
                </a:cubicBezTo>
                <a:lnTo>
                  <a:pt x="1270000" y="0"/>
                </a:lnTo>
                <a:lnTo>
                  <a:pt x="1765300" y="0"/>
                </a:lnTo>
                <a:lnTo>
                  <a:pt x="1714500" y="508000"/>
                </a:lnTo>
                <a:lnTo>
                  <a:pt x="1574800" y="342900"/>
                </a:lnTo>
                <a:cubicBezTo>
                  <a:pt x="1214967" y="897467"/>
                  <a:pt x="524933" y="1286933"/>
                  <a:pt x="0" y="1206500"/>
                </a:cubicBezTo>
                <a:close/>
              </a:path>
            </a:pathLst>
          </a:custGeom>
          <a:solidFill>
            <a:srgbClr val="156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334760" y="3025140"/>
            <a:ext cx="1974215" cy="1485265"/>
          </a:xfrm>
          <a:custGeom>
            <a:avLst/>
            <a:gdLst>
              <a:gd name="connsiteX0" fmla="*/ 0 w 1765300"/>
              <a:gd name="connsiteY0" fmla="*/ 1206500 h 1206500"/>
              <a:gd name="connsiteX1" fmla="*/ 1409700 w 1765300"/>
              <a:gd name="connsiteY1" fmla="*/ 203200 h 1206500"/>
              <a:gd name="connsiteX2" fmla="*/ 1270000 w 1765300"/>
              <a:gd name="connsiteY2" fmla="*/ 0 h 1206500"/>
              <a:gd name="connsiteX3" fmla="*/ 1765300 w 1765300"/>
              <a:gd name="connsiteY3" fmla="*/ 0 h 1206500"/>
              <a:gd name="connsiteX4" fmla="*/ 1714500 w 1765300"/>
              <a:gd name="connsiteY4" fmla="*/ 508000 h 1206500"/>
              <a:gd name="connsiteX5" fmla="*/ 1574800 w 1765300"/>
              <a:gd name="connsiteY5" fmla="*/ 342900 h 1206500"/>
              <a:gd name="connsiteX6" fmla="*/ 0 w 1765300"/>
              <a:gd name="connsiteY6" fmla="*/ 1206500 h 1206500"/>
              <a:gd name="connsiteX0-1" fmla="*/ 0 w 1765300"/>
              <a:gd name="connsiteY0-2" fmla="*/ 1206500 h 1206500"/>
              <a:gd name="connsiteX1-3" fmla="*/ 1409700 w 1765300"/>
              <a:gd name="connsiteY1-4" fmla="*/ 203200 h 1206500"/>
              <a:gd name="connsiteX2-5" fmla="*/ 1270000 w 1765300"/>
              <a:gd name="connsiteY2-6" fmla="*/ 0 h 1206500"/>
              <a:gd name="connsiteX3-7" fmla="*/ 1765300 w 1765300"/>
              <a:gd name="connsiteY3-8" fmla="*/ 0 h 1206500"/>
              <a:gd name="connsiteX4-9" fmla="*/ 1714500 w 1765300"/>
              <a:gd name="connsiteY4-10" fmla="*/ 508000 h 1206500"/>
              <a:gd name="connsiteX5-11" fmla="*/ 1574800 w 1765300"/>
              <a:gd name="connsiteY5-12" fmla="*/ 342900 h 1206500"/>
              <a:gd name="connsiteX6-13" fmla="*/ 0 w 1765300"/>
              <a:gd name="connsiteY6-14" fmla="*/ 1206500 h 1206500"/>
              <a:gd name="connsiteX0-15" fmla="*/ 0 w 1765300"/>
              <a:gd name="connsiteY0-16" fmla="*/ 1206500 h 1215408"/>
              <a:gd name="connsiteX1-17" fmla="*/ 1409700 w 1765300"/>
              <a:gd name="connsiteY1-18" fmla="*/ 203200 h 1215408"/>
              <a:gd name="connsiteX2-19" fmla="*/ 1270000 w 1765300"/>
              <a:gd name="connsiteY2-20" fmla="*/ 0 h 1215408"/>
              <a:gd name="connsiteX3-21" fmla="*/ 1765300 w 1765300"/>
              <a:gd name="connsiteY3-22" fmla="*/ 0 h 1215408"/>
              <a:gd name="connsiteX4-23" fmla="*/ 1714500 w 1765300"/>
              <a:gd name="connsiteY4-24" fmla="*/ 508000 h 1215408"/>
              <a:gd name="connsiteX5-25" fmla="*/ 1574800 w 1765300"/>
              <a:gd name="connsiteY5-26" fmla="*/ 342900 h 1215408"/>
              <a:gd name="connsiteX6-27" fmla="*/ 0 w 1765300"/>
              <a:gd name="connsiteY6-28" fmla="*/ 1206500 h 1215408"/>
              <a:gd name="connsiteX0-29" fmla="*/ 0 w 1765300"/>
              <a:gd name="connsiteY0-30" fmla="*/ 1206500 h 1217025"/>
              <a:gd name="connsiteX1-31" fmla="*/ 1409700 w 1765300"/>
              <a:gd name="connsiteY1-32" fmla="*/ 203200 h 1217025"/>
              <a:gd name="connsiteX2-33" fmla="*/ 1270000 w 1765300"/>
              <a:gd name="connsiteY2-34" fmla="*/ 0 h 1217025"/>
              <a:gd name="connsiteX3-35" fmla="*/ 1765300 w 1765300"/>
              <a:gd name="connsiteY3-36" fmla="*/ 0 h 1217025"/>
              <a:gd name="connsiteX4-37" fmla="*/ 1714500 w 1765300"/>
              <a:gd name="connsiteY4-38" fmla="*/ 508000 h 1217025"/>
              <a:gd name="connsiteX5-39" fmla="*/ 1574800 w 1765300"/>
              <a:gd name="connsiteY5-40" fmla="*/ 342900 h 1217025"/>
              <a:gd name="connsiteX6-41" fmla="*/ 0 w 1765300"/>
              <a:gd name="connsiteY6-42" fmla="*/ 1206500 h 1217025"/>
              <a:gd name="connsiteX0-43" fmla="*/ 0 w 1765300"/>
              <a:gd name="connsiteY0-44" fmla="*/ 1206500 h 1217025"/>
              <a:gd name="connsiteX1-45" fmla="*/ 1409700 w 1765300"/>
              <a:gd name="connsiteY1-46" fmla="*/ 203200 h 1217025"/>
              <a:gd name="connsiteX2-47" fmla="*/ 1270000 w 1765300"/>
              <a:gd name="connsiteY2-48" fmla="*/ 0 h 1217025"/>
              <a:gd name="connsiteX3-49" fmla="*/ 1765300 w 1765300"/>
              <a:gd name="connsiteY3-50" fmla="*/ 0 h 1217025"/>
              <a:gd name="connsiteX4-51" fmla="*/ 1714500 w 1765300"/>
              <a:gd name="connsiteY4-52" fmla="*/ 508000 h 1217025"/>
              <a:gd name="connsiteX5-53" fmla="*/ 1574800 w 1765300"/>
              <a:gd name="connsiteY5-54" fmla="*/ 342900 h 1217025"/>
              <a:gd name="connsiteX6-55" fmla="*/ 0 w 1765300"/>
              <a:gd name="connsiteY6-56" fmla="*/ 1206500 h 1217025"/>
              <a:gd name="connsiteX0-57" fmla="*/ 0 w 1765300"/>
              <a:gd name="connsiteY0-58" fmla="*/ 1206500 h 1217025"/>
              <a:gd name="connsiteX1-59" fmla="*/ 1409700 w 1765300"/>
              <a:gd name="connsiteY1-60" fmla="*/ 203200 h 1217025"/>
              <a:gd name="connsiteX2-61" fmla="*/ 1270000 w 1765300"/>
              <a:gd name="connsiteY2-62" fmla="*/ 0 h 1217025"/>
              <a:gd name="connsiteX3-63" fmla="*/ 1765300 w 1765300"/>
              <a:gd name="connsiteY3-64" fmla="*/ 0 h 1217025"/>
              <a:gd name="connsiteX4-65" fmla="*/ 1714500 w 1765300"/>
              <a:gd name="connsiteY4-66" fmla="*/ 508000 h 1217025"/>
              <a:gd name="connsiteX5-67" fmla="*/ 1574800 w 1765300"/>
              <a:gd name="connsiteY5-68" fmla="*/ 342900 h 1217025"/>
              <a:gd name="connsiteX6-69" fmla="*/ 0 w 1765300"/>
              <a:gd name="connsiteY6-70" fmla="*/ 1206500 h 1217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765300" h="1217025">
                <a:moveTo>
                  <a:pt x="0" y="1206500"/>
                </a:moveTo>
                <a:cubicBezTo>
                  <a:pt x="558800" y="1075267"/>
                  <a:pt x="1104900" y="702733"/>
                  <a:pt x="1409700" y="203200"/>
                </a:cubicBezTo>
                <a:lnTo>
                  <a:pt x="1270000" y="0"/>
                </a:lnTo>
                <a:lnTo>
                  <a:pt x="1765300" y="0"/>
                </a:lnTo>
                <a:lnTo>
                  <a:pt x="1714500" y="508000"/>
                </a:lnTo>
                <a:lnTo>
                  <a:pt x="1574800" y="342900"/>
                </a:lnTo>
                <a:cubicBezTo>
                  <a:pt x="1214967" y="897467"/>
                  <a:pt x="524933" y="1286933"/>
                  <a:pt x="0" y="1206500"/>
                </a:cubicBezTo>
                <a:close/>
              </a:path>
            </a:pathLst>
          </a:custGeom>
          <a:solidFill>
            <a:srgbClr val="156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 flipV="1">
            <a:off x="8938895" y="3025140"/>
            <a:ext cx="1974215" cy="1485265"/>
          </a:xfrm>
          <a:custGeom>
            <a:avLst/>
            <a:gdLst>
              <a:gd name="connsiteX0" fmla="*/ 0 w 1765300"/>
              <a:gd name="connsiteY0" fmla="*/ 1206500 h 1206500"/>
              <a:gd name="connsiteX1" fmla="*/ 1409700 w 1765300"/>
              <a:gd name="connsiteY1" fmla="*/ 203200 h 1206500"/>
              <a:gd name="connsiteX2" fmla="*/ 1270000 w 1765300"/>
              <a:gd name="connsiteY2" fmla="*/ 0 h 1206500"/>
              <a:gd name="connsiteX3" fmla="*/ 1765300 w 1765300"/>
              <a:gd name="connsiteY3" fmla="*/ 0 h 1206500"/>
              <a:gd name="connsiteX4" fmla="*/ 1714500 w 1765300"/>
              <a:gd name="connsiteY4" fmla="*/ 508000 h 1206500"/>
              <a:gd name="connsiteX5" fmla="*/ 1574800 w 1765300"/>
              <a:gd name="connsiteY5" fmla="*/ 342900 h 1206500"/>
              <a:gd name="connsiteX6" fmla="*/ 0 w 1765300"/>
              <a:gd name="connsiteY6" fmla="*/ 1206500 h 1206500"/>
              <a:gd name="connsiteX0-1" fmla="*/ 0 w 1765300"/>
              <a:gd name="connsiteY0-2" fmla="*/ 1206500 h 1206500"/>
              <a:gd name="connsiteX1-3" fmla="*/ 1409700 w 1765300"/>
              <a:gd name="connsiteY1-4" fmla="*/ 203200 h 1206500"/>
              <a:gd name="connsiteX2-5" fmla="*/ 1270000 w 1765300"/>
              <a:gd name="connsiteY2-6" fmla="*/ 0 h 1206500"/>
              <a:gd name="connsiteX3-7" fmla="*/ 1765300 w 1765300"/>
              <a:gd name="connsiteY3-8" fmla="*/ 0 h 1206500"/>
              <a:gd name="connsiteX4-9" fmla="*/ 1714500 w 1765300"/>
              <a:gd name="connsiteY4-10" fmla="*/ 508000 h 1206500"/>
              <a:gd name="connsiteX5-11" fmla="*/ 1574800 w 1765300"/>
              <a:gd name="connsiteY5-12" fmla="*/ 342900 h 1206500"/>
              <a:gd name="connsiteX6-13" fmla="*/ 0 w 1765300"/>
              <a:gd name="connsiteY6-14" fmla="*/ 1206500 h 1206500"/>
              <a:gd name="connsiteX0-15" fmla="*/ 0 w 1765300"/>
              <a:gd name="connsiteY0-16" fmla="*/ 1206500 h 1215408"/>
              <a:gd name="connsiteX1-17" fmla="*/ 1409700 w 1765300"/>
              <a:gd name="connsiteY1-18" fmla="*/ 203200 h 1215408"/>
              <a:gd name="connsiteX2-19" fmla="*/ 1270000 w 1765300"/>
              <a:gd name="connsiteY2-20" fmla="*/ 0 h 1215408"/>
              <a:gd name="connsiteX3-21" fmla="*/ 1765300 w 1765300"/>
              <a:gd name="connsiteY3-22" fmla="*/ 0 h 1215408"/>
              <a:gd name="connsiteX4-23" fmla="*/ 1714500 w 1765300"/>
              <a:gd name="connsiteY4-24" fmla="*/ 508000 h 1215408"/>
              <a:gd name="connsiteX5-25" fmla="*/ 1574800 w 1765300"/>
              <a:gd name="connsiteY5-26" fmla="*/ 342900 h 1215408"/>
              <a:gd name="connsiteX6-27" fmla="*/ 0 w 1765300"/>
              <a:gd name="connsiteY6-28" fmla="*/ 1206500 h 1215408"/>
              <a:gd name="connsiteX0-29" fmla="*/ 0 w 1765300"/>
              <a:gd name="connsiteY0-30" fmla="*/ 1206500 h 1217025"/>
              <a:gd name="connsiteX1-31" fmla="*/ 1409700 w 1765300"/>
              <a:gd name="connsiteY1-32" fmla="*/ 203200 h 1217025"/>
              <a:gd name="connsiteX2-33" fmla="*/ 1270000 w 1765300"/>
              <a:gd name="connsiteY2-34" fmla="*/ 0 h 1217025"/>
              <a:gd name="connsiteX3-35" fmla="*/ 1765300 w 1765300"/>
              <a:gd name="connsiteY3-36" fmla="*/ 0 h 1217025"/>
              <a:gd name="connsiteX4-37" fmla="*/ 1714500 w 1765300"/>
              <a:gd name="connsiteY4-38" fmla="*/ 508000 h 1217025"/>
              <a:gd name="connsiteX5-39" fmla="*/ 1574800 w 1765300"/>
              <a:gd name="connsiteY5-40" fmla="*/ 342900 h 1217025"/>
              <a:gd name="connsiteX6-41" fmla="*/ 0 w 1765300"/>
              <a:gd name="connsiteY6-42" fmla="*/ 1206500 h 1217025"/>
              <a:gd name="connsiteX0-43" fmla="*/ 0 w 1765300"/>
              <a:gd name="connsiteY0-44" fmla="*/ 1206500 h 1217025"/>
              <a:gd name="connsiteX1-45" fmla="*/ 1409700 w 1765300"/>
              <a:gd name="connsiteY1-46" fmla="*/ 203200 h 1217025"/>
              <a:gd name="connsiteX2-47" fmla="*/ 1270000 w 1765300"/>
              <a:gd name="connsiteY2-48" fmla="*/ 0 h 1217025"/>
              <a:gd name="connsiteX3-49" fmla="*/ 1765300 w 1765300"/>
              <a:gd name="connsiteY3-50" fmla="*/ 0 h 1217025"/>
              <a:gd name="connsiteX4-51" fmla="*/ 1714500 w 1765300"/>
              <a:gd name="connsiteY4-52" fmla="*/ 508000 h 1217025"/>
              <a:gd name="connsiteX5-53" fmla="*/ 1574800 w 1765300"/>
              <a:gd name="connsiteY5-54" fmla="*/ 342900 h 1217025"/>
              <a:gd name="connsiteX6-55" fmla="*/ 0 w 1765300"/>
              <a:gd name="connsiteY6-56" fmla="*/ 1206500 h 1217025"/>
              <a:gd name="connsiteX0-57" fmla="*/ 0 w 1765300"/>
              <a:gd name="connsiteY0-58" fmla="*/ 1206500 h 1217025"/>
              <a:gd name="connsiteX1-59" fmla="*/ 1409700 w 1765300"/>
              <a:gd name="connsiteY1-60" fmla="*/ 203200 h 1217025"/>
              <a:gd name="connsiteX2-61" fmla="*/ 1270000 w 1765300"/>
              <a:gd name="connsiteY2-62" fmla="*/ 0 h 1217025"/>
              <a:gd name="connsiteX3-63" fmla="*/ 1765300 w 1765300"/>
              <a:gd name="connsiteY3-64" fmla="*/ 0 h 1217025"/>
              <a:gd name="connsiteX4-65" fmla="*/ 1714500 w 1765300"/>
              <a:gd name="connsiteY4-66" fmla="*/ 508000 h 1217025"/>
              <a:gd name="connsiteX5-67" fmla="*/ 1574800 w 1765300"/>
              <a:gd name="connsiteY5-68" fmla="*/ 342900 h 1217025"/>
              <a:gd name="connsiteX6-69" fmla="*/ 0 w 1765300"/>
              <a:gd name="connsiteY6-70" fmla="*/ 1206500 h 1217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765300" h="1217025">
                <a:moveTo>
                  <a:pt x="0" y="1206500"/>
                </a:moveTo>
                <a:cubicBezTo>
                  <a:pt x="558800" y="1075267"/>
                  <a:pt x="1104900" y="702733"/>
                  <a:pt x="1409700" y="203200"/>
                </a:cubicBezTo>
                <a:lnTo>
                  <a:pt x="1270000" y="0"/>
                </a:lnTo>
                <a:lnTo>
                  <a:pt x="1765300" y="0"/>
                </a:lnTo>
                <a:lnTo>
                  <a:pt x="1714500" y="508000"/>
                </a:lnTo>
                <a:lnTo>
                  <a:pt x="1574800" y="342900"/>
                </a:lnTo>
                <a:cubicBezTo>
                  <a:pt x="1214967" y="897467"/>
                  <a:pt x="524933" y="1286933"/>
                  <a:pt x="0" y="1206500"/>
                </a:cubicBezTo>
                <a:close/>
              </a:path>
            </a:pathLst>
          </a:custGeom>
          <a:solidFill>
            <a:srgbClr val="156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329690" y="2940685"/>
            <a:ext cx="1002030" cy="880745"/>
            <a:chOff x="1327682" y="2978808"/>
            <a:chExt cx="1192572" cy="959944"/>
          </a:xfrm>
        </p:grpSpPr>
        <p:sp>
          <p:nvSpPr>
            <p:cNvPr id="26" name="椭圆 25"/>
            <p:cNvSpPr/>
            <p:nvPr/>
          </p:nvSpPr>
          <p:spPr>
            <a:xfrm>
              <a:off x="1443966" y="2978808"/>
              <a:ext cx="959944" cy="959944"/>
            </a:xfrm>
            <a:prstGeom prst="ellipse">
              <a:avLst/>
            </a:prstGeom>
            <a:solidFill>
              <a:srgbClr val="1563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327682" y="3159550"/>
              <a:ext cx="1192572" cy="70317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/>
              <a:r>
                <a:rPr lang="en-US" altLang="zh-CN" sz="3600" b="1" dirty="0">
                  <a:solidFill>
                    <a:srgbClr val="FDFDFD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01</a:t>
              </a:r>
              <a:endParaRPr lang="zh-CN" altLang="en-US" sz="3600" b="1" dirty="0">
                <a:solidFill>
                  <a:srgbClr val="FDFDFD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050030" y="3860800"/>
            <a:ext cx="1002030" cy="880745"/>
            <a:chOff x="4050339" y="3899010"/>
            <a:chExt cx="1192572" cy="959944"/>
          </a:xfrm>
        </p:grpSpPr>
        <p:sp>
          <p:nvSpPr>
            <p:cNvPr id="29" name="椭圆 28"/>
            <p:cNvSpPr/>
            <p:nvPr/>
          </p:nvSpPr>
          <p:spPr>
            <a:xfrm>
              <a:off x="4181637" y="3899010"/>
              <a:ext cx="959944" cy="959944"/>
            </a:xfrm>
            <a:prstGeom prst="ellipse">
              <a:avLst/>
            </a:prstGeom>
            <a:solidFill>
              <a:srgbClr val="1563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4050339" y="4103320"/>
              <a:ext cx="1192572" cy="70317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03365" y="2940685"/>
            <a:ext cx="1002030" cy="880745"/>
            <a:chOff x="6603201" y="2978808"/>
            <a:chExt cx="1192572" cy="959944"/>
          </a:xfrm>
        </p:grpSpPr>
        <p:sp>
          <p:nvSpPr>
            <p:cNvPr id="33" name="椭圆 32"/>
            <p:cNvSpPr/>
            <p:nvPr/>
          </p:nvSpPr>
          <p:spPr>
            <a:xfrm>
              <a:off x="6719515" y="2978808"/>
              <a:ext cx="959944" cy="959944"/>
            </a:xfrm>
            <a:prstGeom prst="ellipse">
              <a:avLst/>
            </a:prstGeom>
            <a:solidFill>
              <a:srgbClr val="1563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603201" y="3214224"/>
              <a:ext cx="1192572" cy="70317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/>
              <a:r>
                <a:rPr lang="en-US" altLang="zh-CN" sz="3600" b="1" dirty="0">
                  <a:solidFill>
                    <a:srgbClr val="FDFDFD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03</a:t>
              </a:r>
              <a:endParaRPr lang="zh-CN" altLang="en-US" sz="3600" b="1" dirty="0">
                <a:solidFill>
                  <a:srgbClr val="FDFDFD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140825" y="3860800"/>
            <a:ext cx="1002030" cy="880745"/>
            <a:chOff x="9140964" y="3899010"/>
            <a:chExt cx="1192572" cy="959944"/>
          </a:xfrm>
        </p:grpSpPr>
        <p:sp>
          <p:nvSpPr>
            <p:cNvPr id="36" name="椭圆 35"/>
            <p:cNvSpPr/>
            <p:nvPr/>
          </p:nvSpPr>
          <p:spPr>
            <a:xfrm>
              <a:off x="9257278" y="3899010"/>
              <a:ext cx="959944" cy="959944"/>
            </a:xfrm>
            <a:prstGeom prst="ellipse">
              <a:avLst/>
            </a:prstGeom>
            <a:solidFill>
              <a:srgbClr val="1563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800">
                <a:solidFill>
                  <a:schemeClr val="bg1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9140964" y="4103319"/>
              <a:ext cx="1192572" cy="70317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04</a:t>
              </a:r>
              <a:endParaRPr lang="zh-CN" altLang="en-US" sz="36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947420" y="1254125"/>
            <a:ext cx="1965960" cy="1938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477260" y="5083175"/>
            <a:ext cx="1965960" cy="1938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856605" y="1254125"/>
            <a:ext cx="1965960" cy="1938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567420" y="5083175"/>
            <a:ext cx="1965960" cy="1938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直角三角形 4"/>
          <p:cNvSpPr/>
          <p:nvPr/>
        </p:nvSpPr>
        <p:spPr>
          <a:xfrm>
            <a:off x="6096000" y="1835150"/>
            <a:ext cx="1810385" cy="1810385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直角三角形 5"/>
          <p:cNvSpPr/>
          <p:nvPr/>
        </p:nvSpPr>
        <p:spPr>
          <a:xfrm flipV="1">
            <a:off x="6096000" y="3873500"/>
            <a:ext cx="1810385" cy="1810385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直角三角形 6"/>
          <p:cNvSpPr/>
          <p:nvPr/>
        </p:nvSpPr>
        <p:spPr>
          <a:xfrm rot="16200000" flipH="1">
            <a:off x="4057650" y="3873500"/>
            <a:ext cx="1810385" cy="1810385"/>
          </a:xfrm>
          <a:prstGeom prst="rtTriangle">
            <a:avLst/>
          </a:prstGeom>
          <a:solidFill>
            <a:srgbClr val="1563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图片 15" descr="C:\Users\Administrator\Desktop\1.png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3996055" y="1939925"/>
            <a:ext cx="1933575" cy="193357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28345" y="4300220"/>
            <a:ext cx="30956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这里添加你所需要的文案。请尽量简练的描绘您的文案。这里添加你所需要的文案。请尽量简练的描述您的文案。这里添加你所需要的文案。请尽量简练的描绘您的文案。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262620" y="4300220"/>
            <a:ext cx="30956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这里添加你所需要的文案。请尽量简练的描绘您的文案。这里添加你所需要的文案。请尽量简练的描述您的文案。这里添加你所需要的文案。请尽量简练的描绘您的文案。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262620" y="2014220"/>
            <a:ext cx="30956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这里添加你所需要的文案。请尽量简练的描绘您的文案。这里添加你所需要的文案。请尽量简练的描述您的文案。这里添加你所需要的文案。请尽量简练的描绘您的文案。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28345" y="2207260"/>
            <a:ext cx="2611120" cy="52197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p>
            <a:r>
              <a:rPr lang="zh-CN" altLang="en-US" sz="2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此处添加标题</a:t>
            </a:r>
            <a:endParaRPr lang="zh-CN" altLang="en-US" sz="28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728345" y="2914650"/>
            <a:ext cx="2891155" cy="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组合 53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4867275" y="1762760"/>
            <a:ext cx="245681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1500" b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 sz="11500" b="1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05605" y="3623310"/>
            <a:ext cx="35356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 b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en-US" sz="4400" b="1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rot="16200000">
            <a:off x="2305685" y="1061720"/>
            <a:ext cx="0" cy="346710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rot="5400000">
            <a:off x="9401175" y="1061720"/>
            <a:ext cx="0" cy="346710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4955540" y="4632960"/>
            <a:ext cx="245745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accent2">
                    <a:lumMod val="50000"/>
                  </a:schemeClr>
                </a:solidFill>
              </a:rPr>
              <a:t>Work completion status</a:t>
            </a:r>
            <a:endParaRPr lang="zh-CN" altLang="en-US" sz="14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3289935" y="3688715"/>
            <a:ext cx="638175" cy="638175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4" name="组合 53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 descr="e7d195523061f1c0deeec63e560781cfd59afb0ea006f2a87ABB68BF51EA6619813959095094C18C62A12F549504892A4AAA8C1554C6663626E05CA27F281A14E6983772AFC3FB97135759321DEA3D704CB8FFD9D2544D2074061F3D878A4F24638415FA5D365B2AF4BEC5AD5F5BED89740C60608E45A0F8CE8EF0096094E663250F0E257FDFCC83"/>
          <p:cNvGrpSpPr/>
          <p:nvPr/>
        </p:nvGrpSpPr>
        <p:grpSpPr>
          <a:xfrm>
            <a:off x="1291607" y="1654568"/>
            <a:ext cx="3422899" cy="1008000"/>
            <a:chOff x="1482107" y="1790281"/>
            <a:chExt cx="3422899" cy="1008000"/>
          </a:xfrm>
        </p:grpSpPr>
        <p:sp>
          <p:nvSpPr>
            <p:cNvPr id="13" name="椭圆 12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1482107" y="1790281"/>
              <a:ext cx="1008000" cy="1008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3883318" y="1790281"/>
              <a:ext cx="1008000" cy="1008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任意多边形 15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1482107" y="1968672"/>
              <a:ext cx="3422899" cy="671046"/>
            </a:xfrm>
            <a:custGeom>
              <a:avLst/>
              <a:gdLst>
                <a:gd name="connsiteX0" fmla="*/ 460993 w 3422899"/>
                <a:gd name="connsiteY0" fmla="*/ 0 h 671046"/>
                <a:gd name="connsiteX1" fmla="*/ 2537126 w 3422899"/>
                <a:gd name="connsiteY1" fmla="*/ 0 h 671046"/>
                <a:gd name="connsiteX2" fmla="*/ 2861293 w 3422899"/>
                <a:gd name="connsiteY2" fmla="*/ 0 h 671046"/>
                <a:gd name="connsiteX3" fmla="*/ 3300672 w 3422899"/>
                <a:gd name="connsiteY3" fmla="*/ 0 h 671046"/>
                <a:gd name="connsiteX4" fmla="*/ 3336824 w 3422899"/>
                <a:gd name="connsiteY4" fmla="*/ 43817 h 671046"/>
                <a:gd name="connsiteX5" fmla="*/ 3422899 w 3422899"/>
                <a:gd name="connsiteY5" fmla="*/ 325608 h 671046"/>
                <a:gd name="connsiteX6" fmla="*/ 3336824 w 3422899"/>
                <a:gd name="connsiteY6" fmla="*/ 607400 h 671046"/>
                <a:gd name="connsiteX7" fmla="*/ 3284312 w 3422899"/>
                <a:gd name="connsiteY7" fmla="*/ 671045 h 671046"/>
                <a:gd name="connsiteX8" fmla="*/ 2861293 w 3422899"/>
                <a:gd name="connsiteY8" fmla="*/ 671045 h 671046"/>
                <a:gd name="connsiteX9" fmla="*/ 2553487 w 3422899"/>
                <a:gd name="connsiteY9" fmla="*/ 671045 h 671046"/>
                <a:gd name="connsiteX10" fmla="*/ 869414 w 3422899"/>
                <a:gd name="connsiteY10" fmla="*/ 671045 h 671046"/>
                <a:gd name="connsiteX11" fmla="*/ 869413 w 3422899"/>
                <a:gd name="connsiteY11" fmla="*/ 671046 h 671046"/>
                <a:gd name="connsiteX12" fmla="*/ 138588 w 3422899"/>
                <a:gd name="connsiteY12" fmla="*/ 671046 h 671046"/>
                <a:gd name="connsiteX13" fmla="*/ 86075 w 3422899"/>
                <a:gd name="connsiteY13" fmla="*/ 607401 h 671046"/>
                <a:gd name="connsiteX14" fmla="*/ 0 w 3422899"/>
                <a:gd name="connsiteY14" fmla="*/ 325609 h 671046"/>
                <a:gd name="connsiteX15" fmla="*/ 86075 w 3422899"/>
                <a:gd name="connsiteY15" fmla="*/ 43818 h 671046"/>
                <a:gd name="connsiteX16" fmla="*/ 122227 w 3422899"/>
                <a:gd name="connsiteY16" fmla="*/ 1 h 671046"/>
                <a:gd name="connsiteX17" fmla="*/ 460993 w 3422899"/>
                <a:gd name="connsiteY17" fmla="*/ 1 h 671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422899" h="671046">
                  <a:moveTo>
                    <a:pt x="460993" y="0"/>
                  </a:moveTo>
                  <a:lnTo>
                    <a:pt x="2537126" y="0"/>
                  </a:lnTo>
                  <a:lnTo>
                    <a:pt x="2861293" y="0"/>
                  </a:lnTo>
                  <a:lnTo>
                    <a:pt x="3300672" y="0"/>
                  </a:lnTo>
                  <a:lnTo>
                    <a:pt x="3336824" y="43817"/>
                  </a:lnTo>
                  <a:cubicBezTo>
                    <a:pt x="3391167" y="124256"/>
                    <a:pt x="3422899" y="221226"/>
                    <a:pt x="3422899" y="325608"/>
                  </a:cubicBezTo>
                  <a:cubicBezTo>
                    <a:pt x="3422899" y="429990"/>
                    <a:pt x="3391167" y="526961"/>
                    <a:pt x="3336824" y="607400"/>
                  </a:cubicBezTo>
                  <a:lnTo>
                    <a:pt x="3284312" y="671045"/>
                  </a:lnTo>
                  <a:lnTo>
                    <a:pt x="2861293" y="671045"/>
                  </a:lnTo>
                  <a:lnTo>
                    <a:pt x="2553487" y="671045"/>
                  </a:lnTo>
                  <a:lnTo>
                    <a:pt x="869414" y="671045"/>
                  </a:lnTo>
                  <a:lnTo>
                    <a:pt x="869413" y="671046"/>
                  </a:lnTo>
                  <a:lnTo>
                    <a:pt x="138588" y="671046"/>
                  </a:lnTo>
                  <a:lnTo>
                    <a:pt x="86075" y="607401"/>
                  </a:lnTo>
                  <a:cubicBezTo>
                    <a:pt x="31732" y="526962"/>
                    <a:pt x="0" y="429991"/>
                    <a:pt x="0" y="325609"/>
                  </a:cubicBezTo>
                  <a:cubicBezTo>
                    <a:pt x="0" y="221227"/>
                    <a:pt x="31732" y="124257"/>
                    <a:pt x="86075" y="43818"/>
                  </a:cubicBezTo>
                  <a:lnTo>
                    <a:pt x="122227" y="1"/>
                  </a:lnTo>
                  <a:lnTo>
                    <a:pt x="460993" y="1"/>
                  </a:ln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>
              <a:noAutofit/>
            </a:bodyPr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 txBox="1"/>
            <p:nvPr/>
          </p:nvSpPr>
          <p:spPr>
            <a:xfrm>
              <a:off x="1700378" y="2011355"/>
              <a:ext cx="307007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DFDF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查阅相关学习资料</a:t>
              </a:r>
              <a:endParaRPr lang="zh-CN" altLang="en-US" sz="2800" b="1" dirty="0" smtClean="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 descr="e7d195523061f1c0deeec63e560781cfd59afb0ea006f2a87ABB68BF51EA6619813959095094C18C62A12F549504892A4AAA8C1554C6663626E05CA27F281A14E6983772AFC3FB97135759321DEA3D704CB8FFD9D2544D2074061F3D878A4F24638415FA5D365B2AF4BEC5AD5F5BED89740C60608E45A0F8CE8EF0096094E663250F0E257FDFCC83"/>
          <p:cNvGrpSpPr/>
          <p:nvPr/>
        </p:nvGrpSpPr>
        <p:grpSpPr>
          <a:xfrm>
            <a:off x="1291607" y="3352497"/>
            <a:ext cx="3468679" cy="1008000"/>
            <a:chOff x="1482107" y="3481860"/>
            <a:chExt cx="3468679" cy="1008000"/>
          </a:xfrm>
        </p:grpSpPr>
        <p:sp>
          <p:nvSpPr>
            <p:cNvPr id="20" name="椭圆 19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1482107" y="3481860"/>
              <a:ext cx="1008000" cy="1008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3883318" y="3481860"/>
              <a:ext cx="1008000" cy="1008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任意多边形 26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1482107" y="3660251"/>
              <a:ext cx="3422899" cy="671046"/>
            </a:xfrm>
            <a:custGeom>
              <a:avLst/>
              <a:gdLst>
                <a:gd name="connsiteX0" fmla="*/ 460993 w 3422899"/>
                <a:gd name="connsiteY0" fmla="*/ 0 h 671046"/>
                <a:gd name="connsiteX1" fmla="*/ 2537126 w 3422899"/>
                <a:gd name="connsiteY1" fmla="*/ 0 h 671046"/>
                <a:gd name="connsiteX2" fmla="*/ 2861293 w 3422899"/>
                <a:gd name="connsiteY2" fmla="*/ 0 h 671046"/>
                <a:gd name="connsiteX3" fmla="*/ 3300672 w 3422899"/>
                <a:gd name="connsiteY3" fmla="*/ 0 h 671046"/>
                <a:gd name="connsiteX4" fmla="*/ 3336824 w 3422899"/>
                <a:gd name="connsiteY4" fmla="*/ 43817 h 671046"/>
                <a:gd name="connsiteX5" fmla="*/ 3422899 w 3422899"/>
                <a:gd name="connsiteY5" fmla="*/ 325608 h 671046"/>
                <a:gd name="connsiteX6" fmla="*/ 3336824 w 3422899"/>
                <a:gd name="connsiteY6" fmla="*/ 607400 h 671046"/>
                <a:gd name="connsiteX7" fmla="*/ 3284312 w 3422899"/>
                <a:gd name="connsiteY7" fmla="*/ 671045 h 671046"/>
                <a:gd name="connsiteX8" fmla="*/ 2861293 w 3422899"/>
                <a:gd name="connsiteY8" fmla="*/ 671045 h 671046"/>
                <a:gd name="connsiteX9" fmla="*/ 2553487 w 3422899"/>
                <a:gd name="connsiteY9" fmla="*/ 671045 h 671046"/>
                <a:gd name="connsiteX10" fmla="*/ 869414 w 3422899"/>
                <a:gd name="connsiteY10" fmla="*/ 671045 h 671046"/>
                <a:gd name="connsiteX11" fmla="*/ 869413 w 3422899"/>
                <a:gd name="connsiteY11" fmla="*/ 671046 h 671046"/>
                <a:gd name="connsiteX12" fmla="*/ 138588 w 3422899"/>
                <a:gd name="connsiteY12" fmla="*/ 671046 h 671046"/>
                <a:gd name="connsiteX13" fmla="*/ 86075 w 3422899"/>
                <a:gd name="connsiteY13" fmla="*/ 607401 h 671046"/>
                <a:gd name="connsiteX14" fmla="*/ 0 w 3422899"/>
                <a:gd name="connsiteY14" fmla="*/ 325609 h 671046"/>
                <a:gd name="connsiteX15" fmla="*/ 86075 w 3422899"/>
                <a:gd name="connsiteY15" fmla="*/ 43818 h 671046"/>
                <a:gd name="connsiteX16" fmla="*/ 122227 w 3422899"/>
                <a:gd name="connsiteY16" fmla="*/ 1 h 671046"/>
                <a:gd name="connsiteX17" fmla="*/ 460993 w 3422899"/>
                <a:gd name="connsiteY17" fmla="*/ 1 h 671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422899" h="671046">
                  <a:moveTo>
                    <a:pt x="460993" y="0"/>
                  </a:moveTo>
                  <a:lnTo>
                    <a:pt x="2537126" y="0"/>
                  </a:lnTo>
                  <a:lnTo>
                    <a:pt x="2861293" y="0"/>
                  </a:lnTo>
                  <a:lnTo>
                    <a:pt x="3300672" y="0"/>
                  </a:lnTo>
                  <a:lnTo>
                    <a:pt x="3336824" y="43817"/>
                  </a:lnTo>
                  <a:cubicBezTo>
                    <a:pt x="3391167" y="124256"/>
                    <a:pt x="3422899" y="221226"/>
                    <a:pt x="3422899" y="325608"/>
                  </a:cubicBezTo>
                  <a:cubicBezTo>
                    <a:pt x="3422899" y="429990"/>
                    <a:pt x="3391167" y="526961"/>
                    <a:pt x="3336824" y="607400"/>
                  </a:cubicBezTo>
                  <a:lnTo>
                    <a:pt x="3284312" y="671045"/>
                  </a:lnTo>
                  <a:lnTo>
                    <a:pt x="2861293" y="671045"/>
                  </a:lnTo>
                  <a:lnTo>
                    <a:pt x="2553487" y="671045"/>
                  </a:lnTo>
                  <a:lnTo>
                    <a:pt x="869414" y="671045"/>
                  </a:lnTo>
                  <a:lnTo>
                    <a:pt x="869413" y="671046"/>
                  </a:lnTo>
                  <a:lnTo>
                    <a:pt x="138588" y="671046"/>
                  </a:lnTo>
                  <a:lnTo>
                    <a:pt x="86075" y="607401"/>
                  </a:lnTo>
                  <a:cubicBezTo>
                    <a:pt x="31732" y="526962"/>
                    <a:pt x="0" y="429991"/>
                    <a:pt x="0" y="325609"/>
                  </a:cubicBezTo>
                  <a:cubicBezTo>
                    <a:pt x="0" y="221227"/>
                    <a:pt x="31732" y="124257"/>
                    <a:pt x="86075" y="43818"/>
                  </a:cubicBezTo>
                  <a:lnTo>
                    <a:pt x="122227" y="1"/>
                  </a:lnTo>
                  <a:lnTo>
                    <a:pt x="460993" y="1"/>
                  </a:ln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>
              <a:noAutofit/>
            </a:bodyPr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文本框 30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 txBox="1"/>
            <p:nvPr/>
          </p:nvSpPr>
          <p:spPr>
            <a:xfrm>
              <a:off x="1520039" y="3724250"/>
              <a:ext cx="3430747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DFDF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做好相关的自学笔记</a:t>
              </a:r>
              <a:endParaRPr lang="zh-CN" altLang="en-US" sz="2800" b="1" dirty="0" smtClean="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 descr="e7d195523061f1c0deeec63e560781cfd59afb0ea006f2a87ABB68BF51EA6619813959095094C18C62A12F549504892A4AAA8C1554C6663626E05CA27F281A14E6983772AFC3FB97135759321DEA3D704CB8FFD9D2544D2074061F3D878A4F24638415FA5D365B2AF4BEC5AD5F5BED89740C60608E45A0F8CE8EF0096094E663250F0E257FDFCC83"/>
          <p:cNvGrpSpPr/>
          <p:nvPr/>
        </p:nvGrpSpPr>
        <p:grpSpPr>
          <a:xfrm>
            <a:off x="1291607" y="5062706"/>
            <a:ext cx="3422899" cy="1008000"/>
            <a:chOff x="1482107" y="5192069"/>
            <a:chExt cx="3422899" cy="1008000"/>
          </a:xfrm>
        </p:grpSpPr>
        <p:sp>
          <p:nvSpPr>
            <p:cNvPr id="42" name="椭圆 41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1482107" y="5192069"/>
              <a:ext cx="1008000" cy="1008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椭圆 44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3883318" y="5192069"/>
              <a:ext cx="1008000" cy="1008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任意多边形 45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>
              <a:spLocks noChangeAspect="1"/>
            </p:cNvSpPr>
            <p:nvPr/>
          </p:nvSpPr>
          <p:spPr>
            <a:xfrm>
              <a:off x="1482107" y="5370460"/>
              <a:ext cx="3422899" cy="671046"/>
            </a:xfrm>
            <a:custGeom>
              <a:avLst/>
              <a:gdLst>
                <a:gd name="connsiteX0" fmla="*/ 460993 w 3422899"/>
                <a:gd name="connsiteY0" fmla="*/ 0 h 671046"/>
                <a:gd name="connsiteX1" fmla="*/ 2537126 w 3422899"/>
                <a:gd name="connsiteY1" fmla="*/ 0 h 671046"/>
                <a:gd name="connsiteX2" fmla="*/ 2861293 w 3422899"/>
                <a:gd name="connsiteY2" fmla="*/ 0 h 671046"/>
                <a:gd name="connsiteX3" fmla="*/ 3300672 w 3422899"/>
                <a:gd name="connsiteY3" fmla="*/ 0 h 671046"/>
                <a:gd name="connsiteX4" fmla="*/ 3336824 w 3422899"/>
                <a:gd name="connsiteY4" fmla="*/ 43817 h 671046"/>
                <a:gd name="connsiteX5" fmla="*/ 3422899 w 3422899"/>
                <a:gd name="connsiteY5" fmla="*/ 325608 h 671046"/>
                <a:gd name="connsiteX6" fmla="*/ 3336824 w 3422899"/>
                <a:gd name="connsiteY6" fmla="*/ 607400 h 671046"/>
                <a:gd name="connsiteX7" fmla="*/ 3284312 w 3422899"/>
                <a:gd name="connsiteY7" fmla="*/ 671045 h 671046"/>
                <a:gd name="connsiteX8" fmla="*/ 2861293 w 3422899"/>
                <a:gd name="connsiteY8" fmla="*/ 671045 h 671046"/>
                <a:gd name="connsiteX9" fmla="*/ 2553487 w 3422899"/>
                <a:gd name="connsiteY9" fmla="*/ 671045 h 671046"/>
                <a:gd name="connsiteX10" fmla="*/ 869414 w 3422899"/>
                <a:gd name="connsiteY10" fmla="*/ 671045 h 671046"/>
                <a:gd name="connsiteX11" fmla="*/ 869413 w 3422899"/>
                <a:gd name="connsiteY11" fmla="*/ 671046 h 671046"/>
                <a:gd name="connsiteX12" fmla="*/ 138588 w 3422899"/>
                <a:gd name="connsiteY12" fmla="*/ 671046 h 671046"/>
                <a:gd name="connsiteX13" fmla="*/ 86075 w 3422899"/>
                <a:gd name="connsiteY13" fmla="*/ 607401 h 671046"/>
                <a:gd name="connsiteX14" fmla="*/ 0 w 3422899"/>
                <a:gd name="connsiteY14" fmla="*/ 325609 h 671046"/>
                <a:gd name="connsiteX15" fmla="*/ 86075 w 3422899"/>
                <a:gd name="connsiteY15" fmla="*/ 43818 h 671046"/>
                <a:gd name="connsiteX16" fmla="*/ 122227 w 3422899"/>
                <a:gd name="connsiteY16" fmla="*/ 1 h 671046"/>
                <a:gd name="connsiteX17" fmla="*/ 460993 w 3422899"/>
                <a:gd name="connsiteY17" fmla="*/ 1 h 671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422899" h="671046">
                  <a:moveTo>
                    <a:pt x="460993" y="0"/>
                  </a:moveTo>
                  <a:lnTo>
                    <a:pt x="2537126" y="0"/>
                  </a:lnTo>
                  <a:lnTo>
                    <a:pt x="2861293" y="0"/>
                  </a:lnTo>
                  <a:lnTo>
                    <a:pt x="3300672" y="0"/>
                  </a:lnTo>
                  <a:lnTo>
                    <a:pt x="3336824" y="43817"/>
                  </a:lnTo>
                  <a:cubicBezTo>
                    <a:pt x="3391167" y="124256"/>
                    <a:pt x="3422899" y="221226"/>
                    <a:pt x="3422899" y="325608"/>
                  </a:cubicBezTo>
                  <a:cubicBezTo>
                    <a:pt x="3422899" y="429990"/>
                    <a:pt x="3391167" y="526961"/>
                    <a:pt x="3336824" y="607400"/>
                  </a:cubicBezTo>
                  <a:lnTo>
                    <a:pt x="3284312" y="671045"/>
                  </a:lnTo>
                  <a:lnTo>
                    <a:pt x="2861293" y="671045"/>
                  </a:lnTo>
                  <a:lnTo>
                    <a:pt x="2553487" y="671045"/>
                  </a:lnTo>
                  <a:lnTo>
                    <a:pt x="869414" y="671045"/>
                  </a:lnTo>
                  <a:lnTo>
                    <a:pt x="869413" y="671046"/>
                  </a:lnTo>
                  <a:lnTo>
                    <a:pt x="138588" y="671046"/>
                  </a:lnTo>
                  <a:lnTo>
                    <a:pt x="86075" y="607401"/>
                  </a:lnTo>
                  <a:cubicBezTo>
                    <a:pt x="31732" y="526962"/>
                    <a:pt x="0" y="429991"/>
                    <a:pt x="0" y="325609"/>
                  </a:cubicBezTo>
                  <a:cubicBezTo>
                    <a:pt x="0" y="221227"/>
                    <a:pt x="31732" y="124257"/>
                    <a:pt x="86075" y="43818"/>
                  </a:cubicBezTo>
                  <a:lnTo>
                    <a:pt x="122227" y="1"/>
                  </a:lnTo>
                  <a:lnTo>
                    <a:pt x="460993" y="1"/>
                  </a:ln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>
              <a:noAutofit/>
            </a:bodyPr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 txBox="1"/>
            <p:nvPr/>
          </p:nvSpPr>
          <p:spPr>
            <a:xfrm>
              <a:off x="1612807" y="5415829"/>
              <a:ext cx="307007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DFDF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记录自学不懂之处</a:t>
              </a:r>
              <a:endParaRPr lang="zh-CN" altLang="en-US" sz="2800" b="1" dirty="0" smtClean="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文本框 47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<p:cNvSpPr txBox="1"/>
          <p:nvPr/>
        </p:nvSpPr>
        <p:spPr>
          <a:xfrm>
            <a:off x="5126838" y="1833199"/>
            <a:ext cx="5929828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内容请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<p:cNvSpPr txBox="1"/>
          <p:nvPr/>
        </p:nvSpPr>
        <p:spPr>
          <a:xfrm>
            <a:off x="5126838" y="3484511"/>
            <a:ext cx="5929828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<p:cNvSpPr txBox="1"/>
          <p:nvPr/>
        </p:nvSpPr>
        <p:spPr>
          <a:xfrm>
            <a:off x="5126838" y="5208932"/>
            <a:ext cx="5929828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4" name="组合 33"/>
          <p:cNvGrpSpPr/>
          <p:nvPr/>
        </p:nvGrpSpPr>
        <p:grpSpPr>
          <a:xfrm>
            <a:off x="5748655" y="1493520"/>
            <a:ext cx="4711065" cy="655320"/>
            <a:chOff x="8250" y="2392"/>
            <a:chExt cx="7419" cy="1032"/>
          </a:xfrm>
        </p:grpSpPr>
        <p:grpSp>
          <p:nvGrpSpPr>
            <p:cNvPr id="20" name="组合 19"/>
            <p:cNvGrpSpPr/>
            <p:nvPr/>
          </p:nvGrpSpPr>
          <p:grpSpPr>
            <a:xfrm>
              <a:off x="8250" y="2392"/>
              <a:ext cx="974" cy="959"/>
              <a:chOff x="8250" y="2392"/>
              <a:chExt cx="974" cy="959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8370" y="2497"/>
                <a:ext cx="855" cy="855"/>
              </a:xfrm>
              <a:prstGeom prst="rect">
                <a:avLst/>
              </a:prstGeom>
              <a:solidFill>
                <a:srgbClr val="1563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en-US" altLang="zh-CN"/>
                  <a:t>01</a:t>
                </a:r>
                <a:endParaRPr lang="en-US" altLang="zh-CN"/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8250" y="2392"/>
                <a:ext cx="0" cy="435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8250" y="2392"/>
                <a:ext cx="360" cy="0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文本框 43"/>
            <p:cNvSpPr txBox="1"/>
            <p:nvPr/>
          </p:nvSpPr>
          <p:spPr>
            <a:xfrm>
              <a:off x="9381" y="2410"/>
              <a:ext cx="4112" cy="58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p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此处添加标题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381" y="2990"/>
              <a:ext cx="6288" cy="434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这里添加你所需要的文案。请尽量简练的描述您的文案。</a:t>
              </a: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749290" y="4147820"/>
            <a:ext cx="4711065" cy="655320"/>
            <a:chOff x="8250" y="2392"/>
            <a:chExt cx="7419" cy="1032"/>
          </a:xfrm>
        </p:grpSpPr>
        <p:grpSp>
          <p:nvGrpSpPr>
            <p:cNvPr id="36" name="组合 35"/>
            <p:cNvGrpSpPr/>
            <p:nvPr/>
          </p:nvGrpSpPr>
          <p:grpSpPr>
            <a:xfrm>
              <a:off x="8250" y="2392"/>
              <a:ext cx="974" cy="959"/>
              <a:chOff x="8250" y="2392"/>
              <a:chExt cx="974" cy="959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8370" y="2497"/>
                <a:ext cx="855" cy="855"/>
              </a:xfrm>
              <a:prstGeom prst="rect">
                <a:avLst/>
              </a:prstGeom>
              <a:solidFill>
                <a:srgbClr val="1563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en-US" altLang="zh-CN"/>
                  <a:t>03</a:t>
                </a:r>
                <a:endParaRPr lang="en-US" altLang="zh-CN"/>
              </a:p>
            </p:txBody>
          </p:sp>
          <p:cxnSp>
            <p:nvCxnSpPr>
              <p:cNvPr id="38" name="直接连接符 37"/>
              <p:cNvCxnSpPr/>
              <p:nvPr/>
            </p:nvCxnSpPr>
            <p:spPr>
              <a:xfrm>
                <a:off x="8250" y="2392"/>
                <a:ext cx="0" cy="435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8250" y="2392"/>
                <a:ext cx="360" cy="0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0" name="文本框 39"/>
            <p:cNvSpPr txBox="1"/>
            <p:nvPr/>
          </p:nvSpPr>
          <p:spPr>
            <a:xfrm>
              <a:off x="9381" y="2410"/>
              <a:ext cx="4112" cy="58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p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此处添加标题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381" y="2990"/>
              <a:ext cx="6288" cy="434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这里添加你所需要的文案。请尽量简练的描述您的文案。</a:t>
              </a: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749925" y="5474970"/>
            <a:ext cx="4711065" cy="655320"/>
            <a:chOff x="8250" y="2392"/>
            <a:chExt cx="7419" cy="1032"/>
          </a:xfrm>
        </p:grpSpPr>
        <p:grpSp>
          <p:nvGrpSpPr>
            <p:cNvPr id="43" name="组合 42"/>
            <p:cNvGrpSpPr/>
            <p:nvPr/>
          </p:nvGrpSpPr>
          <p:grpSpPr>
            <a:xfrm>
              <a:off x="8250" y="2392"/>
              <a:ext cx="974" cy="959"/>
              <a:chOff x="8250" y="2392"/>
              <a:chExt cx="974" cy="959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8370" y="2497"/>
                <a:ext cx="855" cy="855"/>
              </a:xfrm>
              <a:prstGeom prst="rect">
                <a:avLst/>
              </a:prstGeom>
              <a:solidFill>
                <a:srgbClr val="1563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en-US" altLang="zh-CN"/>
                  <a:t>04</a:t>
                </a:r>
                <a:endParaRPr lang="en-US" altLang="zh-CN"/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8250" y="2392"/>
                <a:ext cx="0" cy="435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>
                <a:off x="8250" y="2392"/>
                <a:ext cx="360" cy="0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文本框 47"/>
            <p:cNvSpPr txBox="1"/>
            <p:nvPr/>
          </p:nvSpPr>
          <p:spPr>
            <a:xfrm>
              <a:off x="9381" y="2410"/>
              <a:ext cx="4112" cy="58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p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此处添加标题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9381" y="2990"/>
              <a:ext cx="6288" cy="434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这里添加你所需要的文案。请尽量简练的描述您的文案。</a:t>
              </a: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750560" y="2820670"/>
            <a:ext cx="4711065" cy="655320"/>
            <a:chOff x="8250" y="2392"/>
            <a:chExt cx="7419" cy="1032"/>
          </a:xfrm>
        </p:grpSpPr>
        <p:grpSp>
          <p:nvGrpSpPr>
            <p:cNvPr id="51" name="组合 50"/>
            <p:cNvGrpSpPr/>
            <p:nvPr/>
          </p:nvGrpSpPr>
          <p:grpSpPr>
            <a:xfrm>
              <a:off x="8250" y="2392"/>
              <a:ext cx="974" cy="959"/>
              <a:chOff x="8250" y="2392"/>
              <a:chExt cx="974" cy="959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8370" y="2497"/>
                <a:ext cx="855" cy="855"/>
              </a:xfrm>
              <a:prstGeom prst="rect">
                <a:avLst/>
              </a:prstGeom>
              <a:solidFill>
                <a:srgbClr val="1563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r>
                  <a:rPr lang="en-US" altLang="zh-CN"/>
                  <a:t>02</a:t>
                </a:r>
                <a:endParaRPr lang="en-US" altLang="zh-CN"/>
              </a:p>
            </p:txBody>
          </p:sp>
          <p:cxnSp>
            <p:nvCxnSpPr>
              <p:cNvPr id="53" name="直接连接符 52"/>
              <p:cNvCxnSpPr/>
              <p:nvPr/>
            </p:nvCxnSpPr>
            <p:spPr>
              <a:xfrm>
                <a:off x="8250" y="2392"/>
                <a:ext cx="0" cy="435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/>
            </p:nvCxnSpPr>
            <p:spPr>
              <a:xfrm>
                <a:off x="8250" y="2392"/>
                <a:ext cx="360" cy="0"/>
              </a:xfrm>
              <a:prstGeom prst="line">
                <a:avLst/>
              </a:prstGeom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5" name="文本框 54"/>
            <p:cNvSpPr txBox="1"/>
            <p:nvPr/>
          </p:nvSpPr>
          <p:spPr>
            <a:xfrm>
              <a:off x="9381" y="2410"/>
              <a:ext cx="4112" cy="58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p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此处添加标题</a:t>
              </a:r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81" y="2990"/>
              <a:ext cx="6288" cy="434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sym typeface="+mn-ea"/>
                </a:rPr>
                <a:t>这里添加你所需要的文案。请尽量简练的描述您的文案。</a:t>
              </a: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 flipH="1" flipV="1">
            <a:off x="10390505" y="1873250"/>
            <a:ext cx="228600" cy="275590"/>
            <a:chOff x="15560" y="2592"/>
            <a:chExt cx="360" cy="434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15560" y="2592"/>
              <a:ext cx="0" cy="435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5560" y="2592"/>
              <a:ext cx="360" cy="0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 flipH="1" flipV="1">
            <a:off x="10390505" y="3225800"/>
            <a:ext cx="228600" cy="275590"/>
            <a:chOff x="15560" y="2592"/>
            <a:chExt cx="360" cy="434"/>
          </a:xfrm>
        </p:grpSpPr>
        <p:cxnSp>
          <p:nvCxnSpPr>
            <p:cNvPr id="61" name="直接连接符 60"/>
            <p:cNvCxnSpPr/>
            <p:nvPr/>
          </p:nvCxnSpPr>
          <p:spPr>
            <a:xfrm>
              <a:off x="15560" y="2592"/>
              <a:ext cx="0" cy="435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>
              <a:off x="15560" y="2592"/>
              <a:ext cx="360" cy="0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 flipH="1" flipV="1">
            <a:off x="10390505" y="4521200"/>
            <a:ext cx="228600" cy="275590"/>
            <a:chOff x="15560" y="2592"/>
            <a:chExt cx="360" cy="434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5560" y="2592"/>
              <a:ext cx="0" cy="435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15560" y="2592"/>
              <a:ext cx="360" cy="0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组合 66"/>
          <p:cNvGrpSpPr/>
          <p:nvPr/>
        </p:nvGrpSpPr>
        <p:grpSpPr>
          <a:xfrm flipH="1" flipV="1">
            <a:off x="10390505" y="5854700"/>
            <a:ext cx="228600" cy="275590"/>
            <a:chOff x="15560" y="2592"/>
            <a:chExt cx="360" cy="434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15560" y="2592"/>
              <a:ext cx="0" cy="435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15560" y="2592"/>
              <a:ext cx="360" cy="0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0" name="图片 69" descr="E:\商务类图\e882997a47671fa9cdb237db06c1ce728b188c5b56994-xnc0Is_fw658.jpge882997a47671fa9cdb237db06c1ce728b188c5b56994-xnc0Is_fw658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488440" y="1898015"/>
            <a:ext cx="2790825" cy="41700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" name="组合 1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433830" y="2148205"/>
            <a:ext cx="9563258" cy="3414957"/>
            <a:chOff x="998" y="3176"/>
            <a:chExt cx="17140" cy="6121"/>
          </a:xfrm>
        </p:grpSpPr>
        <p:sp>
          <p:nvSpPr>
            <p:cNvPr id="21" name="椭圆 20"/>
            <p:cNvSpPr/>
            <p:nvPr/>
          </p:nvSpPr>
          <p:spPr>
            <a:xfrm>
              <a:off x="6594" y="4940"/>
              <a:ext cx="2228" cy="2228"/>
            </a:xfrm>
            <a:prstGeom prst="ellipse">
              <a:avLst/>
            </a:prstGeom>
            <a:noFill/>
            <a:ln w="9525">
              <a:solidFill>
                <a:srgbClr val="62626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9987" y="4940"/>
              <a:ext cx="2228" cy="2228"/>
            </a:xfrm>
            <a:prstGeom prst="ellipse">
              <a:avLst/>
            </a:prstGeom>
            <a:noFill/>
            <a:ln w="9525">
              <a:solidFill>
                <a:srgbClr val="62626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1421" y="3592"/>
              <a:ext cx="931" cy="931"/>
            </a:xfrm>
            <a:prstGeom prst="ellipse">
              <a:avLst/>
            </a:prstGeom>
            <a:solidFill>
              <a:srgbClr val="156389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8813" y="6054"/>
              <a:ext cx="1173" cy="0"/>
            </a:xfrm>
            <a:prstGeom prst="line">
              <a:avLst/>
            </a:prstGeom>
            <a:noFill/>
            <a:ln w="9525">
              <a:solidFill>
                <a:srgbClr val="62626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H="1">
              <a:off x="12200" y="6071"/>
              <a:ext cx="5938" cy="0"/>
            </a:xfrm>
            <a:prstGeom prst="line">
              <a:avLst/>
            </a:prstGeom>
            <a:noFill/>
            <a:ln w="9525">
              <a:solidFill>
                <a:srgbClr val="62626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H="1">
              <a:off x="1109" y="6071"/>
              <a:ext cx="5479" cy="0"/>
            </a:xfrm>
            <a:prstGeom prst="line">
              <a:avLst/>
            </a:prstGeom>
            <a:noFill/>
            <a:ln w="9525">
              <a:solidFill>
                <a:srgbClr val="62626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31" name="矩形 30"/>
            <p:cNvSpPr/>
            <p:nvPr/>
          </p:nvSpPr>
          <p:spPr>
            <a:xfrm>
              <a:off x="12513" y="3224"/>
              <a:ext cx="2876" cy="82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教学劣势</a:t>
              </a:r>
              <a:endPara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2513" y="4143"/>
              <a:ext cx="5625" cy="1354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这里添加你所需要的文案。请尽量简练的描述您的文案。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1421" y="7392"/>
              <a:ext cx="931" cy="931"/>
            </a:xfrm>
            <a:prstGeom prst="ellipse">
              <a:avLst/>
            </a:prstGeom>
            <a:solidFill>
              <a:srgbClr val="156389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2513" y="7076"/>
              <a:ext cx="2876" cy="82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教学劣势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2513" y="7943"/>
              <a:ext cx="5625" cy="1354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这里添加你所需要的文案。请尽量简练的描述您的文案。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648" y="3176"/>
              <a:ext cx="2876" cy="82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教学优势</a:t>
              </a:r>
              <a:endPara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998" y="4143"/>
              <a:ext cx="5625" cy="1354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这里添加你所需要的文案。请尽量简练的描述您的文案。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3529" y="7095"/>
              <a:ext cx="2876" cy="82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教学优势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98" y="7943"/>
              <a:ext cx="5625" cy="1354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这里添加你所需要的文案。请尽量简练的描述您的文案。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6623" y="3592"/>
              <a:ext cx="931" cy="931"/>
            </a:xfrm>
            <a:prstGeom prst="ellipse">
              <a:avLst/>
            </a:prstGeom>
            <a:solidFill>
              <a:srgbClr val="156389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6623" y="7392"/>
              <a:ext cx="931" cy="931"/>
            </a:xfrm>
            <a:prstGeom prst="ellipse">
              <a:avLst/>
            </a:prstGeom>
            <a:solidFill>
              <a:srgbClr val="156389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9"/>
            <p:cNvSpPr txBox="1"/>
            <p:nvPr/>
          </p:nvSpPr>
          <p:spPr>
            <a:xfrm>
              <a:off x="6823" y="3719"/>
              <a:ext cx="579" cy="7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9"/>
            <p:cNvSpPr txBox="1"/>
            <p:nvPr/>
          </p:nvSpPr>
          <p:spPr>
            <a:xfrm>
              <a:off x="6787" y="7500"/>
              <a:ext cx="604" cy="7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9"/>
            <p:cNvSpPr txBox="1"/>
            <p:nvPr/>
          </p:nvSpPr>
          <p:spPr>
            <a:xfrm>
              <a:off x="11587" y="3719"/>
              <a:ext cx="604" cy="7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9"/>
            <p:cNvSpPr txBox="1"/>
            <p:nvPr/>
          </p:nvSpPr>
          <p:spPr>
            <a:xfrm>
              <a:off x="11587" y="7500"/>
              <a:ext cx="604" cy="7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532"/>
            <p:cNvSpPr/>
            <p:nvPr/>
          </p:nvSpPr>
          <p:spPr bwMode="auto">
            <a:xfrm>
              <a:off x="7237" y="5571"/>
              <a:ext cx="942" cy="956"/>
            </a:xfrm>
            <a:custGeom>
              <a:avLst/>
              <a:gdLst>
                <a:gd name="T0" fmla="*/ 53 w 55"/>
                <a:gd name="T1" fmla="*/ 20 h 56"/>
                <a:gd name="T2" fmla="*/ 54 w 55"/>
                <a:gd name="T3" fmla="*/ 28 h 56"/>
                <a:gd name="T4" fmla="*/ 52 w 55"/>
                <a:gd name="T5" fmla="*/ 30 h 56"/>
                <a:gd name="T6" fmla="*/ 55 w 55"/>
                <a:gd name="T7" fmla="*/ 33 h 56"/>
                <a:gd name="T8" fmla="*/ 54 w 55"/>
                <a:gd name="T9" fmla="*/ 37 h 56"/>
                <a:gd name="T10" fmla="*/ 52 w 55"/>
                <a:gd name="T11" fmla="*/ 38 h 56"/>
                <a:gd name="T12" fmla="*/ 53 w 55"/>
                <a:gd name="T13" fmla="*/ 40 h 56"/>
                <a:gd name="T14" fmla="*/ 52 w 55"/>
                <a:gd name="T15" fmla="*/ 45 h 56"/>
                <a:gd name="T16" fmla="*/ 50 w 55"/>
                <a:gd name="T17" fmla="*/ 46 h 56"/>
                <a:gd name="T18" fmla="*/ 52 w 55"/>
                <a:gd name="T19" fmla="*/ 48 h 56"/>
                <a:gd name="T20" fmla="*/ 51 w 55"/>
                <a:gd name="T21" fmla="*/ 54 h 56"/>
                <a:gd name="T22" fmla="*/ 47 w 55"/>
                <a:gd name="T23" fmla="*/ 56 h 56"/>
                <a:gd name="T24" fmla="*/ 20 w 55"/>
                <a:gd name="T25" fmla="*/ 49 h 56"/>
                <a:gd name="T26" fmla="*/ 13 w 55"/>
                <a:gd name="T27" fmla="*/ 48 h 56"/>
                <a:gd name="T28" fmla="*/ 13 w 55"/>
                <a:gd name="T29" fmla="*/ 52 h 56"/>
                <a:gd name="T30" fmla="*/ 0 w 55"/>
                <a:gd name="T31" fmla="*/ 52 h 56"/>
                <a:gd name="T32" fmla="*/ 0 w 55"/>
                <a:gd name="T33" fmla="*/ 17 h 56"/>
                <a:gd name="T34" fmla="*/ 13 w 55"/>
                <a:gd name="T35" fmla="*/ 17 h 56"/>
                <a:gd name="T36" fmla="*/ 13 w 55"/>
                <a:gd name="T37" fmla="*/ 23 h 56"/>
                <a:gd name="T38" fmla="*/ 18 w 55"/>
                <a:gd name="T39" fmla="*/ 22 h 56"/>
                <a:gd name="T40" fmla="*/ 40 w 55"/>
                <a:gd name="T41" fmla="*/ 0 h 56"/>
                <a:gd name="T42" fmla="*/ 34 w 55"/>
                <a:gd name="T43" fmla="*/ 21 h 56"/>
                <a:gd name="T44" fmla="*/ 53 w 55"/>
                <a:gd name="T45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56">
                  <a:moveTo>
                    <a:pt x="53" y="20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52"/>
                    <a:pt x="13" y="52"/>
                    <a:pt x="13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8"/>
                    <a:pt x="41" y="15"/>
                    <a:pt x="34" y="21"/>
                  </a:cubicBezTo>
                  <a:lnTo>
                    <a:pt x="53" y="20"/>
                  </a:ln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532"/>
            <p:cNvSpPr/>
            <p:nvPr/>
          </p:nvSpPr>
          <p:spPr bwMode="auto">
            <a:xfrm flipH="1" flipV="1">
              <a:off x="10630" y="5571"/>
              <a:ext cx="942" cy="956"/>
            </a:xfrm>
            <a:custGeom>
              <a:avLst/>
              <a:gdLst>
                <a:gd name="T0" fmla="*/ 53 w 55"/>
                <a:gd name="T1" fmla="*/ 20 h 56"/>
                <a:gd name="T2" fmla="*/ 54 w 55"/>
                <a:gd name="T3" fmla="*/ 28 h 56"/>
                <a:gd name="T4" fmla="*/ 52 w 55"/>
                <a:gd name="T5" fmla="*/ 30 h 56"/>
                <a:gd name="T6" fmla="*/ 55 w 55"/>
                <a:gd name="T7" fmla="*/ 33 h 56"/>
                <a:gd name="T8" fmla="*/ 54 w 55"/>
                <a:gd name="T9" fmla="*/ 37 h 56"/>
                <a:gd name="T10" fmla="*/ 52 w 55"/>
                <a:gd name="T11" fmla="*/ 38 h 56"/>
                <a:gd name="T12" fmla="*/ 53 w 55"/>
                <a:gd name="T13" fmla="*/ 40 h 56"/>
                <a:gd name="T14" fmla="*/ 52 w 55"/>
                <a:gd name="T15" fmla="*/ 45 h 56"/>
                <a:gd name="T16" fmla="*/ 50 w 55"/>
                <a:gd name="T17" fmla="*/ 46 h 56"/>
                <a:gd name="T18" fmla="*/ 52 w 55"/>
                <a:gd name="T19" fmla="*/ 48 h 56"/>
                <a:gd name="T20" fmla="*/ 51 w 55"/>
                <a:gd name="T21" fmla="*/ 54 h 56"/>
                <a:gd name="T22" fmla="*/ 47 w 55"/>
                <a:gd name="T23" fmla="*/ 56 h 56"/>
                <a:gd name="T24" fmla="*/ 20 w 55"/>
                <a:gd name="T25" fmla="*/ 49 h 56"/>
                <a:gd name="T26" fmla="*/ 13 w 55"/>
                <a:gd name="T27" fmla="*/ 48 h 56"/>
                <a:gd name="T28" fmla="*/ 13 w 55"/>
                <a:gd name="T29" fmla="*/ 52 h 56"/>
                <a:gd name="T30" fmla="*/ 0 w 55"/>
                <a:gd name="T31" fmla="*/ 52 h 56"/>
                <a:gd name="T32" fmla="*/ 0 w 55"/>
                <a:gd name="T33" fmla="*/ 17 h 56"/>
                <a:gd name="T34" fmla="*/ 13 w 55"/>
                <a:gd name="T35" fmla="*/ 17 h 56"/>
                <a:gd name="T36" fmla="*/ 13 w 55"/>
                <a:gd name="T37" fmla="*/ 23 h 56"/>
                <a:gd name="T38" fmla="*/ 18 w 55"/>
                <a:gd name="T39" fmla="*/ 22 h 56"/>
                <a:gd name="T40" fmla="*/ 40 w 55"/>
                <a:gd name="T41" fmla="*/ 0 h 56"/>
                <a:gd name="T42" fmla="*/ 34 w 55"/>
                <a:gd name="T43" fmla="*/ 21 h 56"/>
                <a:gd name="T44" fmla="*/ 53 w 55"/>
                <a:gd name="T45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56">
                  <a:moveTo>
                    <a:pt x="53" y="20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52"/>
                    <a:pt x="13" y="52"/>
                    <a:pt x="13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8"/>
                    <a:pt x="41" y="15"/>
                    <a:pt x="34" y="21"/>
                  </a:cubicBezTo>
                  <a:lnTo>
                    <a:pt x="53" y="20"/>
                  </a:ln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文本框 13"/>
          <p:cNvSpPr txBox="1"/>
          <p:nvPr/>
        </p:nvSpPr>
        <p:spPr>
          <a:xfrm>
            <a:off x="4867275" y="1762760"/>
            <a:ext cx="245681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1500" b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 sz="11500" b="1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05605" y="3623310"/>
            <a:ext cx="35356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 b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输入标题内容</a:t>
            </a:r>
            <a:endParaRPr lang="zh-CN" altLang="en-US" sz="4400" b="1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rot="16200000">
            <a:off x="2305685" y="1061720"/>
            <a:ext cx="0" cy="346710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rot="5400000">
            <a:off x="9401175" y="1061720"/>
            <a:ext cx="0" cy="346710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4955540" y="4632960"/>
            <a:ext cx="245745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accent2">
                    <a:lumMod val="50000"/>
                  </a:schemeClr>
                </a:solidFill>
              </a:rPr>
              <a:t>Work completion status</a:t>
            </a:r>
            <a:endParaRPr lang="zh-CN" altLang="en-US" sz="14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3289935" y="3688715"/>
            <a:ext cx="638175" cy="638175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任意多边形 23"/>
          <p:cNvSpPr/>
          <p:nvPr/>
        </p:nvSpPr>
        <p:spPr>
          <a:xfrm>
            <a:off x="3150606" y="1511929"/>
            <a:ext cx="6092982" cy="5350598"/>
          </a:xfrm>
          <a:custGeom>
            <a:avLst/>
            <a:gdLst>
              <a:gd name="connsiteX0" fmla="*/ 0 w 6092982"/>
              <a:gd name="connsiteY0" fmla="*/ 5350598 h 5350598"/>
              <a:gd name="connsiteX1" fmla="*/ 6092982 w 6092982"/>
              <a:gd name="connsiteY1" fmla="*/ 5350598 h 5350598"/>
              <a:gd name="connsiteX2" fmla="*/ 3250194 w 6092982"/>
              <a:gd name="connsiteY2" fmla="*/ 4345663 h 5350598"/>
              <a:gd name="connsiteX3" fmla="*/ 3250194 w 6092982"/>
              <a:gd name="connsiteY3" fmla="*/ 353085 h 5350598"/>
              <a:gd name="connsiteX4" fmla="*/ 3032911 w 6092982"/>
              <a:gd name="connsiteY4" fmla="*/ 0 h 5350598"/>
              <a:gd name="connsiteX5" fmla="*/ 2833735 w 6092982"/>
              <a:gd name="connsiteY5" fmla="*/ 334978 h 5350598"/>
              <a:gd name="connsiteX6" fmla="*/ 2833735 w 6092982"/>
              <a:gd name="connsiteY6" fmla="*/ 4363770 h 5350598"/>
              <a:gd name="connsiteX7" fmla="*/ 0 w 6092982"/>
              <a:gd name="connsiteY7" fmla="*/ 5350598 h 5350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2982" h="5350598">
                <a:moveTo>
                  <a:pt x="0" y="5350598"/>
                </a:moveTo>
                <a:lnTo>
                  <a:pt x="6092982" y="5350598"/>
                </a:lnTo>
                <a:lnTo>
                  <a:pt x="3250194" y="4345663"/>
                </a:lnTo>
                <a:lnTo>
                  <a:pt x="3250194" y="353085"/>
                </a:lnTo>
                <a:lnTo>
                  <a:pt x="3032911" y="0"/>
                </a:lnTo>
                <a:lnTo>
                  <a:pt x="2833735" y="334978"/>
                </a:lnTo>
                <a:lnTo>
                  <a:pt x="2833735" y="4363770"/>
                </a:lnTo>
                <a:lnTo>
                  <a:pt x="0" y="5350598"/>
                </a:lnTo>
                <a:close/>
              </a:path>
            </a:pathLst>
          </a:custGeom>
          <a:solidFill>
            <a:srgbClr val="BF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622907" y="2154725"/>
            <a:ext cx="2922749" cy="715226"/>
            <a:chOff x="3622907" y="2154725"/>
            <a:chExt cx="2922749" cy="715226"/>
          </a:xfrm>
        </p:grpSpPr>
        <p:grpSp>
          <p:nvGrpSpPr>
            <p:cNvPr id="26" name="组合 25"/>
            <p:cNvGrpSpPr/>
            <p:nvPr/>
          </p:nvGrpSpPr>
          <p:grpSpPr>
            <a:xfrm>
              <a:off x="3622907" y="2154725"/>
              <a:ext cx="2922749" cy="715226"/>
              <a:chOff x="3622907" y="2154725"/>
              <a:chExt cx="2922749" cy="715226"/>
            </a:xfrm>
          </p:grpSpPr>
          <p:sp>
            <p:nvSpPr>
              <p:cNvPr id="27" name="任意多边形 26"/>
              <p:cNvSpPr/>
              <p:nvPr/>
            </p:nvSpPr>
            <p:spPr>
              <a:xfrm rot="5400000">
                <a:off x="4726669" y="1050963"/>
                <a:ext cx="715226" cy="2922749"/>
              </a:xfrm>
              <a:custGeom>
                <a:avLst/>
                <a:gdLst>
                  <a:gd name="connsiteX0" fmla="*/ 0 w 715226"/>
                  <a:gd name="connsiteY0" fmla="*/ 2922748 h 2922749"/>
                  <a:gd name="connsiteX1" fmla="*/ 0 w 715226"/>
                  <a:gd name="connsiteY1" fmla="*/ 357613 h 2922749"/>
                  <a:gd name="connsiteX2" fmla="*/ 357613 w 715226"/>
                  <a:gd name="connsiteY2" fmla="*/ 0 h 2922749"/>
                  <a:gd name="connsiteX3" fmla="*/ 357613 w 715226"/>
                  <a:gd name="connsiteY3" fmla="*/ 1 h 2922749"/>
                  <a:gd name="connsiteX4" fmla="*/ 715226 w 715226"/>
                  <a:gd name="connsiteY4" fmla="*/ 357614 h 2922749"/>
                  <a:gd name="connsiteX5" fmla="*/ 715225 w 715226"/>
                  <a:gd name="connsiteY5" fmla="*/ 2922749 h 2922749"/>
                  <a:gd name="connsiteX6" fmla="*/ 357612 w 715226"/>
                  <a:gd name="connsiteY6" fmla="*/ 2657194 h 2922749"/>
                  <a:gd name="connsiteX7" fmla="*/ 0 w 715226"/>
                  <a:gd name="connsiteY7" fmla="*/ 2922748 h 2922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15226" h="2922749">
                    <a:moveTo>
                      <a:pt x="0" y="2922748"/>
                    </a:moveTo>
                    <a:lnTo>
                      <a:pt x="0" y="357613"/>
                    </a:lnTo>
                    <a:cubicBezTo>
                      <a:pt x="0" y="160109"/>
                      <a:pt x="160109" y="0"/>
                      <a:pt x="357613" y="0"/>
                    </a:cubicBezTo>
                    <a:lnTo>
                      <a:pt x="357613" y="1"/>
                    </a:lnTo>
                    <a:cubicBezTo>
                      <a:pt x="555117" y="1"/>
                      <a:pt x="715226" y="160110"/>
                      <a:pt x="715226" y="357614"/>
                    </a:cubicBezTo>
                    <a:lnTo>
                      <a:pt x="715225" y="2922749"/>
                    </a:lnTo>
                    <a:lnTo>
                      <a:pt x="357612" y="2657194"/>
                    </a:lnTo>
                    <a:lnTo>
                      <a:pt x="0" y="2922748"/>
                    </a:lnTo>
                    <a:close/>
                  </a:path>
                </a:pathLst>
              </a:custGeom>
              <a:solidFill>
                <a:srgbClr val="1563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6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5884751" y="2223319"/>
                <a:ext cx="589826" cy="5898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6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" name="Freeform 48"/>
            <p:cNvSpPr>
              <a:spLocks noEditPoints="1"/>
            </p:cNvSpPr>
            <p:nvPr/>
          </p:nvSpPr>
          <p:spPr bwMode="auto">
            <a:xfrm>
              <a:off x="5995498" y="2309217"/>
              <a:ext cx="364982" cy="349360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1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981118" y="2161490"/>
              <a:ext cx="1605280" cy="52197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p>
              <a:r>
                <a:rPr lang="zh-CN" altLang="en-US" sz="28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800" b="1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816316" y="3060076"/>
            <a:ext cx="2922749" cy="715226"/>
            <a:chOff x="5816316" y="3060076"/>
            <a:chExt cx="2922749" cy="715226"/>
          </a:xfrm>
        </p:grpSpPr>
        <p:grpSp>
          <p:nvGrpSpPr>
            <p:cNvPr id="32" name="组合 31"/>
            <p:cNvGrpSpPr/>
            <p:nvPr/>
          </p:nvGrpSpPr>
          <p:grpSpPr>
            <a:xfrm>
              <a:off x="5816316" y="3060076"/>
              <a:ext cx="2922749" cy="715226"/>
              <a:chOff x="5816316" y="3060076"/>
              <a:chExt cx="2922749" cy="715226"/>
            </a:xfrm>
          </p:grpSpPr>
          <p:sp>
            <p:nvSpPr>
              <p:cNvPr id="33" name="任意多边形 32"/>
              <p:cNvSpPr/>
              <p:nvPr/>
            </p:nvSpPr>
            <p:spPr>
              <a:xfrm rot="16200000" flipH="1">
                <a:off x="6920078" y="1956314"/>
                <a:ext cx="715226" cy="2922749"/>
              </a:xfrm>
              <a:custGeom>
                <a:avLst/>
                <a:gdLst>
                  <a:gd name="connsiteX0" fmla="*/ 0 w 715226"/>
                  <a:gd name="connsiteY0" fmla="*/ 2922748 h 2922749"/>
                  <a:gd name="connsiteX1" fmla="*/ 0 w 715226"/>
                  <a:gd name="connsiteY1" fmla="*/ 357613 h 2922749"/>
                  <a:gd name="connsiteX2" fmla="*/ 357613 w 715226"/>
                  <a:gd name="connsiteY2" fmla="*/ 0 h 2922749"/>
                  <a:gd name="connsiteX3" fmla="*/ 357613 w 715226"/>
                  <a:gd name="connsiteY3" fmla="*/ 1 h 2922749"/>
                  <a:gd name="connsiteX4" fmla="*/ 715226 w 715226"/>
                  <a:gd name="connsiteY4" fmla="*/ 357614 h 2922749"/>
                  <a:gd name="connsiteX5" fmla="*/ 715225 w 715226"/>
                  <a:gd name="connsiteY5" fmla="*/ 2922749 h 2922749"/>
                  <a:gd name="connsiteX6" fmla="*/ 357612 w 715226"/>
                  <a:gd name="connsiteY6" fmla="*/ 2657194 h 2922749"/>
                  <a:gd name="connsiteX7" fmla="*/ 0 w 715226"/>
                  <a:gd name="connsiteY7" fmla="*/ 2922748 h 2922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15226" h="2922749">
                    <a:moveTo>
                      <a:pt x="0" y="2922748"/>
                    </a:moveTo>
                    <a:lnTo>
                      <a:pt x="0" y="357613"/>
                    </a:lnTo>
                    <a:cubicBezTo>
                      <a:pt x="0" y="160109"/>
                      <a:pt x="160109" y="0"/>
                      <a:pt x="357613" y="0"/>
                    </a:cubicBezTo>
                    <a:lnTo>
                      <a:pt x="357613" y="1"/>
                    </a:lnTo>
                    <a:cubicBezTo>
                      <a:pt x="555117" y="1"/>
                      <a:pt x="715226" y="160110"/>
                      <a:pt x="715226" y="357614"/>
                    </a:cubicBezTo>
                    <a:lnTo>
                      <a:pt x="715225" y="2922749"/>
                    </a:lnTo>
                    <a:lnTo>
                      <a:pt x="357612" y="2657194"/>
                    </a:lnTo>
                    <a:lnTo>
                      <a:pt x="0" y="2922748"/>
                    </a:lnTo>
                    <a:close/>
                  </a:path>
                </a:pathLst>
              </a:custGeom>
              <a:solidFill>
                <a:srgbClr val="1563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6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5891497" y="3120588"/>
                <a:ext cx="589826" cy="5898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6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5" name="Freeform 22"/>
            <p:cNvSpPr>
              <a:spLocks noEditPoints="1"/>
            </p:cNvSpPr>
            <p:nvPr/>
          </p:nvSpPr>
          <p:spPr bwMode="auto">
            <a:xfrm>
              <a:off x="6039003" y="3237510"/>
              <a:ext cx="294813" cy="346212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568512" y="3069845"/>
              <a:ext cx="1605280" cy="52197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p>
              <a:r>
                <a:rPr lang="zh-CN" altLang="en-US" sz="28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800" b="1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622906" y="3980602"/>
            <a:ext cx="2922749" cy="715226"/>
            <a:chOff x="3622906" y="3980602"/>
            <a:chExt cx="2922749" cy="715226"/>
          </a:xfrm>
        </p:grpSpPr>
        <p:grpSp>
          <p:nvGrpSpPr>
            <p:cNvPr id="38" name="组合 37"/>
            <p:cNvGrpSpPr/>
            <p:nvPr/>
          </p:nvGrpSpPr>
          <p:grpSpPr>
            <a:xfrm>
              <a:off x="3622906" y="3980602"/>
              <a:ext cx="2922749" cy="715226"/>
              <a:chOff x="3622906" y="3980602"/>
              <a:chExt cx="2922749" cy="715226"/>
            </a:xfrm>
          </p:grpSpPr>
          <p:sp>
            <p:nvSpPr>
              <p:cNvPr id="39" name="任意多边形 38"/>
              <p:cNvSpPr/>
              <p:nvPr/>
            </p:nvSpPr>
            <p:spPr>
              <a:xfrm rot="5400000">
                <a:off x="4726668" y="2876840"/>
                <a:ext cx="715226" cy="2922749"/>
              </a:xfrm>
              <a:custGeom>
                <a:avLst/>
                <a:gdLst>
                  <a:gd name="connsiteX0" fmla="*/ 0 w 715226"/>
                  <a:gd name="connsiteY0" fmla="*/ 2922748 h 2922749"/>
                  <a:gd name="connsiteX1" fmla="*/ 0 w 715226"/>
                  <a:gd name="connsiteY1" fmla="*/ 357613 h 2922749"/>
                  <a:gd name="connsiteX2" fmla="*/ 357613 w 715226"/>
                  <a:gd name="connsiteY2" fmla="*/ 0 h 2922749"/>
                  <a:gd name="connsiteX3" fmla="*/ 357613 w 715226"/>
                  <a:gd name="connsiteY3" fmla="*/ 1 h 2922749"/>
                  <a:gd name="connsiteX4" fmla="*/ 715226 w 715226"/>
                  <a:gd name="connsiteY4" fmla="*/ 357614 h 2922749"/>
                  <a:gd name="connsiteX5" fmla="*/ 715225 w 715226"/>
                  <a:gd name="connsiteY5" fmla="*/ 2922749 h 2922749"/>
                  <a:gd name="connsiteX6" fmla="*/ 357612 w 715226"/>
                  <a:gd name="connsiteY6" fmla="*/ 2657194 h 2922749"/>
                  <a:gd name="connsiteX7" fmla="*/ 0 w 715226"/>
                  <a:gd name="connsiteY7" fmla="*/ 2922748 h 2922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15226" h="2922749">
                    <a:moveTo>
                      <a:pt x="0" y="2922748"/>
                    </a:moveTo>
                    <a:lnTo>
                      <a:pt x="0" y="357613"/>
                    </a:lnTo>
                    <a:cubicBezTo>
                      <a:pt x="0" y="160109"/>
                      <a:pt x="160109" y="0"/>
                      <a:pt x="357613" y="0"/>
                    </a:cubicBezTo>
                    <a:lnTo>
                      <a:pt x="357613" y="1"/>
                    </a:lnTo>
                    <a:cubicBezTo>
                      <a:pt x="555117" y="1"/>
                      <a:pt x="715226" y="160110"/>
                      <a:pt x="715226" y="357614"/>
                    </a:cubicBezTo>
                    <a:lnTo>
                      <a:pt x="715225" y="2922749"/>
                    </a:lnTo>
                    <a:lnTo>
                      <a:pt x="357612" y="2657194"/>
                    </a:lnTo>
                    <a:lnTo>
                      <a:pt x="0" y="2922748"/>
                    </a:lnTo>
                    <a:close/>
                  </a:path>
                </a:pathLst>
              </a:custGeom>
              <a:solidFill>
                <a:srgbClr val="1563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6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5876331" y="4054873"/>
                <a:ext cx="589826" cy="5898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6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1" name="Freeform 26"/>
            <p:cNvSpPr>
              <a:spLocks noEditPoints="1"/>
            </p:cNvSpPr>
            <p:nvPr/>
          </p:nvSpPr>
          <p:spPr bwMode="auto">
            <a:xfrm>
              <a:off x="6027760" y="4187228"/>
              <a:ext cx="306056" cy="321552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1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981118" y="4002023"/>
              <a:ext cx="1605280" cy="52197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p>
              <a:r>
                <a:rPr lang="zh-CN" altLang="en-US" sz="28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800" b="1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816315" y="4885953"/>
            <a:ext cx="2922749" cy="715226"/>
            <a:chOff x="5816315" y="4885953"/>
            <a:chExt cx="2922749" cy="715226"/>
          </a:xfrm>
        </p:grpSpPr>
        <p:grpSp>
          <p:nvGrpSpPr>
            <p:cNvPr id="45" name="组合 44"/>
            <p:cNvGrpSpPr/>
            <p:nvPr/>
          </p:nvGrpSpPr>
          <p:grpSpPr>
            <a:xfrm>
              <a:off x="5816315" y="4885953"/>
              <a:ext cx="2922749" cy="715226"/>
              <a:chOff x="5816315" y="4885953"/>
              <a:chExt cx="2922749" cy="715226"/>
            </a:xfrm>
          </p:grpSpPr>
          <p:sp>
            <p:nvSpPr>
              <p:cNvPr id="46" name="任意多边形 45"/>
              <p:cNvSpPr/>
              <p:nvPr/>
            </p:nvSpPr>
            <p:spPr>
              <a:xfrm rot="16200000" flipH="1">
                <a:off x="6920077" y="3782191"/>
                <a:ext cx="715226" cy="2922749"/>
              </a:xfrm>
              <a:custGeom>
                <a:avLst/>
                <a:gdLst>
                  <a:gd name="connsiteX0" fmla="*/ 0 w 715226"/>
                  <a:gd name="connsiteY0" fmla="*/ 2922748 h 2922749"/>
                  <a:gd name="connsiteX1" fmla="*/ 0 w 715226"/>
                  <a:gd name="connsiteY1" fmla="*/ 357613 h 2922749"/>
                  <a:gd name="connsiteX2" fmla="*/ 357613 w 715226"/>
                  <a:gd name="connsiteY2" fmla="*/ 0 h 2922749"/>
                  <a:gd name="connsiteX3" fmla="*/ 357613 w 715226"/>
                  <a:gd name="connsiteY3" fmla="*/ 1 h 2922749"/>
                  <a:gd name="connsiteX4" fmla="*/ 715226 w 715226"/>
                  <a:gd name="connsiteY4" fmla="*/ 357614 h 2922749"/>
                  <a:gd name="connsiteX5" fmla="*/ 715225 w 715226"/>
                  <a:gd name="connsiteY5" fmla="*/ 2922749 h 2922749"/>
                  <a:gd name="connsiteX6" fmla="*/ 357612 w 715226"/>
                  <a:gd name="connsiteY6" fmla="*/ 2657194 h 2922749"/>
                  <a:gd name="connsiteX7" fmla="*/ 0 w 715226"/>
                  <a:gd name="connsiteY7" fmla="*/ 2922748 h 2922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15226" h="2922749">
                    <a:moveTo>
                      <a:pt x="0" y="2922748"/>
                    </a:moveTo>
                    <a:lnTo>
                      <a:pt x="0" y="357613"/>
                    </a:lnTo>
                    <a:cubicBezTo>
                      <a:pt x="0" y="160109"/>
                      <a:pt x="160109" y="0"/>
                      <a:pt x="357613" y="0"/>
                    </a:cubicBezTo>
                    <a:lnTo>
                      <a:pt x="357613" y="1"/>
                    </a:lnTo>
                    <a:cubicBezTo>
                      <a:pt x="555117" y="1"/>
                      <a:pt x="715226" y="160110"/>
                      <a:pt x="715226" y="357614"/>
                    </a:cubicBezTo>
                    <a:lnTo>
                      <a:pt x="715225" y="2922749"/>
                    </a:lnTo>
                    <a:lnTo>
                      <a:pt x="357612" y="2657194"/>
                    </a:lnTo>
                    <a:lnTo>
                      <a:pt x="0" y="2922748"/>
                    </a:lnTo>
                    <a:close/>
                  </a:path>
                </a:pathLst>
              </a:custGeom>
              <a:solidFill>
                <a:srgbClr val="1563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6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5883076" y="4952143"/>
                <a:ext cx="589826" cy="5898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6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Freeform 16"/>
            <p:cNvSpPr>
              <a:spLocks noEditPoints="1"/>
            </p:cNvSpPr>
            <p:nvPr/>
          </p:nvSpPr>
          <p:spPr bwMode="auto">
            <a:xfrm>
              <a:off x="5962018" y="5085303"/>
              <a:ext cx="413702" cy="329914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1563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 sz="1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568511" y="4915272"/>
              <a:ext cx="1605280" cy="52197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p>
              <a:r>
                <a:rPr lang="zh-CN" altLang="en-US" sz="2800" b="1" dirty="0" smtClean="0">
                  <a:solidFill>
                    <a:srgbClr val="FCFCF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800" b="1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979804" y="4013757"/>
            <a:ext cx="2316480" cy="9531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48937" y="2115323"/>
            <a:ext cx="2316480" cy="9531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8886572" y="3023678"/>
            <a:ext cx="2316480" cy="9531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" name="Straight Connector 247"/>
          <p:cNvCxnSpPr/>
          <p:nvPr/>
        </p:nvCxnSpPr>
        <p:spPr>
          <a:xfrm>
            <a:off x="1034781" y="5612315"/>
            <a:ext cx="10106051" cy="0"/>
          </a:xfrm>
          <a:prstGeom prst="line">
            <a:avLst/>
          </a:prstGeom>
          <a:noFill/>
          <a:ln w="19050" cap="flat" cmpd="sng" algn="ctr">
            <a:solidFill>
              <a:srgbClr val="FFFFFF">
                <a:lumMod val="75000"/>
              </a:srgbClr>
            </a:solidFill>
            <a:prstDash val="sysDot"/>
            <a:miter lim="800000"/>
            <a:headEnd type="none"/>
            <a:tailEnd type="none"/>
          </a:ln>
          <a:effectLst/>
        </p:spPr>
      </p:cxnSp>
      <p:grpSp>
        <p:nvGrpSpPr>
          <p:cNvPr id="5" name="Group 74"/>
          <p:cNvGrpSpPr/>
          <p:nvPr/>
        </p:nvGrpSpPr>
        <p:grpSpPr>
          <a:xfrm>
            <a:off x="2170531" y="1873902"/>
            <a:ext cx="1228949" cy="3456420"/>
            <a:chOff x="1634044" y="1304396"/>
            <a:chExt cx="921712" cy="2592315"/>
          </a:xfrm>
        </p:grpSpPr>
        <p:sp>
          <p:nvSpPr>
            <p:cNvPr id="6" name="Rounded Rectangle 38"/>
            <p:cNvSpPr/>
            <p:nvPr/>
          </p:nvSpPr>
          <p:spPr>
            <a:xfrm>
              <a:off x="1634044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7" name="Group 46"/>
            <p:cNvGrpSpPr/>
            <p:nvPr/>
          </p:nvGrpSpPr>
          <p:grpSpPr>
            <a:xfrm>
              <a:off x="1703480" y="3032606"/>
              <a:ext cx="782840" cy="782838"/>
              <a:chOff x="1703480" y="3032606"/>
              <a:chExt cx="782840" cy="782838"/>
            </a:xfrm>
          </p:grpSpPr>
          <p:sp>
            <p:nvSpPr>
              <p:cNvPr id="8" name="Oval 44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44546A">
                      <a:lumMod val="7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4" name="Oval 45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E7E6E6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16" name="Group 61"/>
            <p:cNvGrpSpPr/>
            <p:nvPr/>
          </p:nvGrpSpPr>
          <p:grpSpPr>
            <a:xfrm>
              <a:off x="1737952" y="1477217"/>
              <a:ext cx="713899" cy="2085158"/>
              <a:chOff x="1737952" y="1477217"/>
              <a:chExt cx="713899" cy="2085158"/>
            </a:xfrm>
          </p:grpSpPr>
          <p:sp>
            <p:nvSpPr>
              <p:cNvPr id="17" name="Text Placeholder 3"/>
              <p:cNvSpPr txBox="1"/>
              <p:nvPr/>
            </p:nvSpPr>
            <p:spPr>
              <a:xfrm>
                <a:off x="1907297" y="3285674"/>
                <a:ext cx="375205" cy="276701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输入标签</a:t>
                </a:r>
                <a:endParaRPr kumimoji="0" lang="zh-CN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Rectangle 60"/>
              <p:cNvSpPr/>
              <p:nvPr/>
            </p:nvSpPr>
            <p:spPr>
              <a:xfrm>
                <a:off x="1737952" y="1477217"/>
                <a:ext cx="713899" cy="3871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90%</a:t>
                </a:r>
                <a:endPara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2" name="Group 75"/>
          <p:cNvGrpSpPr/>
          <p:nvPr/>
        </p:nvGrpSpPr>
        <p:grpSpPr>
          <a:xfrm>
            <a:off x="3821931" y="2411567"/>
            <a:ext cx="1228949" cy="2918755"/>
            <a:chOff x="2872594" y="1707645"/>
            <a:chExt cx="921712" cy="2189066"/>
          </a:xfrm>
        </p:grpSpPr>
        <p:sp>
          <p:nvSpPr>
            <p:cNvPr id="23" name="Rounded Rectangle 40"/>
            <p:cNvSpPr/>
            <p:nvPr/>
          </p:nvSpPr>
          <p:spPr>
            <a:xfrm>
              <a:off x="2872594" y="1707645"/>
              <a:ext cx="921712" cy="2189066"/>
            </a:xfrm>
            <a:prstGeom prst="roundRect">
              <a:avLst>
                <a:gd name="adj" fmla="val 50000"/>
              </a:avLst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24" name="Group 47"/>
            <p:cNvGrpSpPr/>
            <p:nvPr/>
          </p:nvGrpSpPr>
          <p:grpSpPr>
            <a:xfrm>
              <a:off x="2942030" y="3032606"/>
              <a:ext cx="782840" cy="782838"/>
              <a:chOff x="1703480" y="3032606"/>
              <a:chExt cx="782840" cy="782838"/>
            </a:xfrm>
          </p:grpSpPr>
          <p:sp>
            <p:nvSpPr>
              <p:cNvPr id="25" name="Oval 48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E7E6E6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6" name="Oval 49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E7E6E6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27" name="Group 62"/>
            <p:cNvGrpSpPr/>
            <p:nvPr/>
          </p:nvGrpSpPr>
          <p:grpSpPr>
            <a:xfrm>
              <a:off x="2971217" y="1825998"/>
              <a:ext cx="713899" cy="1736376"/>
              <a:chOff x="1737952" y="1750267"/>
              <a:chExt cx="713899" cy="1736376"/>
            </a:xfrm>
          </p:grpSpPr>
          <p:sp>
            <p:nvSpPr>
              <p:cNvPr id="28" name="Text Placeholder 3"/>
              <p:cNvSpPr txBox="1"/>
              <p:nvPr/>
            </p:nvSpPr>
            <p:spPr>
              <a:xfrm>
                <a:off x="1911900" y="3209942"/>
                <a:ext cx="381193" cy="276701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输入标签</a:t>
                </a:r>
                <a:endParaRPr kumimoji="0" lang="zh-CN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Rectangle 64"/>
              <p:cNvSpPr/>
              <p:nvPr/>
            </p:nvSpPr>
            <p:spPr>
              <a:xfrm>
                <a:off x="1737952" y="1750267"/>
                <a:ext cx="713899" cy="3863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80%</a:t>
                </a:r>
                <a:endPara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Group 76"/>
          <p:cNvGrpSpPr/>
          <p:nvPr/>
        </p:nvGrpSpPr>
        <p:grpSpPr>
          <a:xfrm>
            <a:off x="5473328" y="1105809"/>
            <a:ext cx="1228948" cy="4224513"/>
            <a:chOff x="4106521" y="728326"/>
            <a:chExt cx="921712" cy="3168385"/>
          </a:xfrm>
        </p:grpSpPr>
        <p:sp>
          <p:nvSpPr>
            <p:cNvPr id="31" name="Rounded Rectangle 41"/>
            <p:cNvSpPr/>
            <p:nvPr/>
          </p:nvSpPr>
          <p:spPr>
            <a:xfrm>
              <a:off x="4106521" y="728326"/>
              <a:ext cx="921712" cy="3168385"/>
            </a:xfrm>
            <a:prstGeom prst="roundRect">
              <a:avLst>
                <a:gd name="adj" fmla="val 50000"/>
              </a:avLst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32" name="Group 50"/>
            <p:cNvGrpSpPr/>
            <p:nvPr/>
          </p:nvGrpSpPr>
          <p:grpSpPr>
            <a:xfrm>
              <a:off x="4175957" y="3032606"/>
              <a:ext cx="782840" cy="782838"/>
              <a:chOff x="1703480" y="3032606"/>
              <a:chExt cx="782840" cy="782838"/>
            </a:xfrm>
          </p:grpSpPr>
          <p:sp>
            <p:nvSpPr>
              <p:cNvPr id="63" name="Oval 51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5D910B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1" name="Oval 52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FF3F3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72" name="Group 65"/>
            <p:cNvGrpSpPr/>
            <p:nvPr/>
          </p:nvGrpSpPr>
          <p:grpSpPr>
            <a:xfrm>
              <a:off x="4129572" y="958754"/>
              <a:ext cx="878206" cy="2603619"/>
              <a:chOff x="1661335" y="1174197"/>
              <a:chExt cx="878206" cy="2603619"/>
            </a:xfrm>
          </p:grpSpPr>
          <p:sp>
            <p:nvSpPr>
              <p:cNvPr id="73" name="Text Placeholder 3"/>
              <p:cNvSpPr txBox="1"/>
              <p:nvPr/>
            </p:nvSpPr>
            <p:spPr>
              <a:xfrm>
                <a:off x="1924450" y="3501115"/>
                <a:ext cx="349379" cy="276701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输入标签</a:t>
                </a:r>
                <a:endParaRPr kumimoji="0" lang="zh-CN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Rectangle 67"/>
              <p:cNvSpPr/>
              <p:nvPr/>
            </p:nvSpPr>
            <p:spPr>
              <a:xfrm>
                <a:off x="1661335" y="1174197"/>
                <a:ext cx="878206" cy="388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100%</a:t>
                </a:r>
                <a:endPara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5" name="Group 79"/>
          <p:cNvGrpSpPr/>
          <p:nvPr/>
        </p:nvGrpSpPr>
        <p:grpSpPr>
          <a:xfrm>
            <a:off x="8776131" y="1873902"/>
            <a:ext cx="1228949" cy="3456420"/>
            <a:chOff x="6588245" y="1304396"/>
            <a:chExt cx="921712" cy="2592315"/>
          </a:xfrm>
        </p:grpSpPr>
        <p:sp>
          <p:nvSpPr>
            <p:cNvPr id="76" name="Rounded Rectangle 43"/>
            <p:cNvSpPr/>
            <p:nvPr/>
          </p:nvSpPr>
          <p:spPr>
            <a:xfrm>
              <a:off x="6588245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77" name="Group 56"/>
            <p:cNvGrpSpPr/>
            <p:nvPr/>
          </p:nvGrpSpPr>
          <p:grpSpPr>
            <a:xfrm>
              <a:off x="6657681" y="3032606"/>
              <a:ext cx="782840" cy="782838"/>
              <a:chOff x="1703480" y="3032606"/>
              <a:chExt cx="782840" cy="782838"/>
            </a:xfrm>
          </p:grpSpPr>
          <p:sp>
            <p:nvSpPr>
              <p:cNvPr id="78" name="Oval 57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916B0C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9" name="Oval 58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80" name="Group 68"/>
            <p:cNvGrpSpPr/>
            <p:nvPr/>
          </p:nvGrpSpPr>
          <p:grpSpPr>
            <a:xfrm>
              <a:off x="6686868" y="1477217"/>
              <a:ext cx="713899" cy="2085156"/>
              <a:chOff x="1737952" y="1477217"/>
              <a:chExt cx="713899" cy="2085156"/>
            </a:xfrm>
          </p:grpSpPr>
          <p:sp>
            <p:nvSpPr>
              <p:cNvPr id="81" name="Text Placeholder 3"/>
              <p:cNvSpPr txBox="1"/>
              <p:nvPr/>
            </p:nvSpPr>
            <p:spPr>
              <a:xfrm>
                <a:off x="1950645" y="3285672"/>
                <a:ext cx="299080" cy="276701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输入标签</a:t>
                </a:r>
                <a:endParaRPr kumimoji="0" lang="zh-CN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Rectangle 70"/>
              <p:cNvSpPr/>
              <p:nvPr/>
            </p:nvSpPr>
            <p:spPr>
              <a:xfrm>
                <a:off x="1737952" y="1477217"/>
                <a:ext cx="713899" cy="3871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1218565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90%</a:t>
                </a:r>
                <a:endPara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3" name="Group 78"/>
          <p:cNvGrpSpPr/>
          <p:nvPr/>
        </p:nvGrpSpPr>
        <p:grpSpPr>
          <a:xfrm>
            <a:off x="7124731" y="2641995"/>
            <a:ext cx="1228949" cy="2663083"/>
            <a:chOff x="5349694" y="1880466"/>
            <a:chExt cx="921712" cy="1997312"/>
          </a:xfrm>
        </p:grpSpPr>
        <p:sp>
          <p:nvSpPr>
            <p:cNvPr id="84" name="Rounded Rectangle 42"/>
            <p:cNvSpPr/>
            <p:nvPr/>
          </p:nvSpPr>
          <p:spPr>
            <a:xfrm>
              <a:off x="5349694" y="1880466"/>
              <a:ext cx="921712" cy="1997312"/>
            </a:xfrm>
            <a:prstGeom prst="roundRect">
              <a:avLst>
                <a:gd name="adj" fmla="val 50000"/>
              </a:avLst>
            </a:prstGeom>
            <a:solidFill>
              <a:srgbClr val="15638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85" name="Group 77"/>
            <p:cNvGrpSpPr/>
            <p:nvPr/>
          </p:nvGrpSpPr>
          <p:grpSpPr>
            <a:xfrm>
              <a:off x="5419130" y="1960262"/>
              <a:ext cx="782840" cy="1840285"/>
              <a:chOff x="5419130" y="1960262"/>
              <a:chExt cx="782840" cy="1840285"/>
            </a:xfrm>
          </p:grpSpPr>
          <p:grpSp>
            <p:nvGrpSpPr>
              <p:cNvPr id="86" name="Group 53"/>
              <p:cNvGrpSpPr/>
              <p:nvPr/>
            </p:nvGrpSpPr>
            <p:grpSpPr>
              <a:xfrm>
                <a:off x="5419130" y="3017709"/>
                <a:ext cx="782840" cy="782838"/>
                <a:chOff x="1703480" y="3032606"/>
                <a:chExt cx="782840" cy="782838"/>
              </a:xfrm>
            </p:grpSpPr>
            <p:sp>
              <p:nvSpPr>
                <p:cNvPr id="87" name="Oval 54"/>
                <p:cNvSpPr/>
                <p:nvPr/>
              </p:nvSpPr>
              <p:spPr>
                <a:xfrm>
                  <a:off x="1758217" y="3087343"/>
                  <a:ext cx="673367" cy="673365"/>
                </a:xfrm>
                <a:prstGeom prst="ellipse">
                  <a:avLst/>
                </a:prstGeom>
                <a:solidFill>
                  <a:srgbClr val="FFFFFF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98C052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88" name="Oval 55"/>
                <p:cNvSpPr/>
                <p:nvPr/>
              </p:nvSpPr>
              <p:spPr>
                <a:xfrm>
                  <a:off x="1703480" y="3032606"/>
                  <a:ext cx="782840" cy="782838"/>
                </a:xfrm>
                <a:prstGeom prst="ellipse">
                  <a:avLst/>
                </a:prstGeom>
                <a:noFill/>
                <a:ln w="19050" cap="flat" cmpd="sng" algn="ctr">
                  <a:solidFill>
                    <a:srgbClr val="FFFFFF"/>
                  </a:solidFill>
                  <a:prstDash val="sys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C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grpSp>
            <p:nvGrpSpPr>
              <p:cNvPr id="89" name="Group 71"/>
              <p:cNvGrpSpPr/>
              <p:nvPr/>
            </p:nvGrpSpPr>
            <p:grpSpPr>
              <a:xfrm>
                <a:off x="5451437" y="1960262"/>
                <a:ext cx="713899" cy="1587217"/>
                <a:chOff x="1737951" y="1865481"/>
                <a:chExt cx="713899" cy="1587217"/>
              </a:xfrm>
            </p:grpSpPr>
            <p:sp>
              <p:nvSpPr>
                <p:cNvPr id="90" name="Text Placeholder 3"/>
                <p:cNvSpPr txBox="1"/>
                <p:nvPr/>
              </p:nvSpPr>
              <p:spPr>
                <a:xfrm>
                  <a:off x="1953286" y="3175997"/>
                  <a:ext cx="283226" cy="276701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spAutoFit/>
                </a:bodyPr>
                <a:lstStyle>
                  <a:lvl1pPr marL="0" indent="0" algn="ctr">
                    <a:buNone/>
                    <a:defRPr sz="160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defRPr>
                  </a:lvl1pPr>
                  <a:lvl2pPr marL="457200" indent="0">
                    <a:buNone/>
                    <a:defRPr sz="1200"/>
                  </a:lvl2pPr>
                  <a:lvl3pPr marL="914400" indent="0">
                    <a:buNone/>
                    <a:defRPr sz="1000"/>
                  </a:lvl3pPr>
                  <a:lvl4pPr marL="1371600" indent="0">
                    <a:buNone/>
                    <a:defRPr sz="900"/>
                  </a:lvl4pPr>
                  <a:lvl5pPr marL="1828800" indent="0">
                    <a:buNone/>
                    <a:defRPr sz="900"/>
                  </a:lvl5pPr>
                  <a:lvl6pPr marL="2286000" indent="0">
                    <a:buNone/>
                    <a:defRPr sz="900"/>
                  </a:lvl6pPr>
                  <a:lvl7pPr marL="2743200" indent="0">
                    <a:buNone/>
                    <a:defRPr sz="900"/>
                  </a:lvl7pPr>
                  <a:lvl8pPr marL="3200400" indent="0">
                    <a:buNone/>
                    <a:defRPr sz="900"/>
                  </a:lvl8pPr>
                  <a:lvl9pPr marL="3657600" indent="0">
                    <a:buNone/>
                    <a:defRPr sz="900"/>
                  </a:lvl9pPr>
                </a:lstStyle>
                <a:p>
                  <a:pPr marL="0" marR="0" lvl="0" indent="0" algn="ctr" defTabSz="1218565" eaLnBrk="1" fontAlgn="auto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输入标签</a:t>
                  </a:r>
                  <a:endParaRPr kumimoji="0" lang="zh-CN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75000"/>
                        <a:lumOff val="25000"/>
                      </a:srgb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91" name="Rectangle 73"/>
                <p:cNvSpPr/>
                <p:nvPr/>
              </p:nvSpPr>
              <p:spPr>
                <a:xfrm>
                  <a:off x="1737951" y="1865481"/>
                  <a:ext cx="713899" cy="38583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1218565" eaLnBrk="1" fontAlgn="auto" latinLnBrk="0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sz="28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70%</a:t>
                  </a:r>
                  <a:endParaRPr kumimoji="0" lang="en-US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92" name="TextBox 107"/>
          <p:cNvSpPr txBox="1"/>
          <p:nvPr/>
        </p:nvSpPr>
        <p:spPr>
          <a:xfrm>
            <a:off x="1026587" y="5747022"/>
            <a:ext cx="10122441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。在此录入上述图表的描述说明，在此录入上述图表的综合描述说明，在此录入上述图表的综合描述说明，在此录入上述图表的综合描述说明，在此录入上述图表的综合描述说明，在此录入上述图表的综合描述说明。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3" name="文本框 13"/>
          <p:cNvSpPr txBox="1"/>
          <p:nvPr/>
        </p:nvSpPr>
        <p:spPr>
          <a:xfrm>
            <a:off x="2263112" y="2929389"/>
            <a:ext cx="1072669" cy="753745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9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4" name="文本框 13"/>
          <p:cNvSpPr txBox="1"/>
          <p:nvPr/>
        </p:nvSpPr>
        <p:spPr>
          <a:xfrm>
            <a:off x="3900071" y="3327568"/>
            <a:ext cx="1058228" cy="753745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9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5" name="文本框 13"/>
          <p:cNvSpPr txBox="1"/>
          <p:nvPr/>
        </p:nvSpPr>
        <p:spPr>
          <a:xfrm>
            <a:off x="8862400" y="2929389"/>
            <a:ext cx="1072669" cy="753745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9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6" name="文本框 13"/>
          <p:cNvSpPr txBox="1"/>
          <p:nvPr/>
        </p:nvSpPr>
        <p:spPr>
          <a:xfrm>
            <a:off x="7222051" y="3327568"/>
            <a:ext cx="1058228" cy="753745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9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7" name="文本框 13"/>
          <p:cNvSpPr txBox="1"/>
          <p:nvPr/>
        </p:nvSpPr>
        <p:spPr>
          <a:xfrm>
            <a:off x="5554057" y="2190054"/>
            <a:ext cx="1058228" cy="1417320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9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7425" y="3028315"/>
            <a:ext cx="2473960" cy="247396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932815" y="2092325"/>
            <a:ext cx="29260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此处添加标题</a:t>
            </a:r>
            <a:endParaRPr lang="zh-CN" altLang="en-US" sz="3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58895" y="3178175"/>
            <a:ext cx="1554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58895" y="3546475"/>
            <a:ext cx="25901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这里添加你所需要的文案。请尽量简练的描述您的文案。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58895" y="4673600"/>
            <a:ext cx="1554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858895" y="5041900"/>
            <a:ext cx="25901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这里添加你所需要的文案。请尽量简练的描述您的文案。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16545" y="3178175"/>
            <a:ext cx="1554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916545" y="3546475"/>
            <a:ext cx="25901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这里添加你所需要的文案。请尽量简练的描述您的文案。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16545" y="4673600"/>
            <a:ext cx="1554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16545" y="5041900"/>
            <a:ext cx="25901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这里添加你所需要的文案。请尽量简练的描述您的文案。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1025" y="515620"/>
            <a:ext cx="10917555" cy="459740"/>
            <a:chOff x="915" y="812"/>
            <a:chExt cx="17193" cy="724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915" y="1215"/>
              <a:ext cx="1276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15205" y="812"/>
              <a:ext cx="220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4314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4648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7527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7862" y="1094"/>
              <a:ext cx="247" cy="247"/>
            </a:xfrm>
            <a:prstGeom prst="ellipse">
              <a:avLst/>
            </a:prstGeom>
            <a:noFill/>
            <a:ln>
              <a:solidFill>
                <a:srgbClr val="1563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肘形连接符 17"/>
          <p:cNvCxnSpPr/>
          <p:nvPr/>
        </p:nvCxnSpPr>
        <p:spPr>
          <a:xfrm>
            <a:off x="554990" y="1616710"/>
            <a:ext cx="3963035" cy="628650"/>
          </a:xfrm>
          <a:prstGeom prst="bentConnector3">
            <a:avLst>
              <a:gd name="adj1" fmla="val 5000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54990" y="2350135"/>
            <a:ext cx="68992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7200" b="1">
                <a:solidFill>
                  <a:schemeClr val="accent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感谢您的聆听</a:t>
            </a:r>
            <a:endParaRPr lang="zh-CN" altLang="en-US" sz="7200" b="1">
              <a:solidFill>
                <a:schemeClr val="accent2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4990" y="3834130"/>
            <a:ext cx="10092690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4990" y="3986530"/>
            <a:ext cx="351536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1400">
                <a:solidFill>
                  <a:schemeClr val="accent2">
                    <a:lumMod val="50000"/>
                  </a:schemeClr>
                </a:solidFill>
              </a:rPr>
              <a:t>The user can demonstrate on a projector or computer, or print the presentation and make i into a in a widerfield.</a:t>
            </a:r>
            <a:endParaRPr lang="zh-CN" altLang="en-US" sz="14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54990" y="5082540"/>
            <a:ext cx="23501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>
                <a:solidFill>
                  <a:schemeClr val="accent2">
                    <a:lumMod val="50000"/>
                  </a:schemeClr>
                </a:solidFill>
              </a:rPr>
              <a:t>单    位：</a:t>
            </a:r>
            <a:r>
              <a:rPr lang="en-US" altLang="zh-CN">
                <a:solidFill>
                  <a:schemeClr val="accent2">
                    <a:lumMod val="50000"/>
                  </a:schemeClr>
                </a:solidFill>
              </a:rPr>
              <a:t>XXXXX</a:t>
            </a:r>
            <a:r>
              <a:rPr lang="zh-CN" altLang="en-US">
                <a:solidFill>
                  <a:schemeClr val="accent2">
                    <a:lumMod val="50000"/>
                  </a:schemeClr>
                </a:solidFill>
              </a:rPr>
              <a:t>公司</a:t>
            </a:r>
            <a:endParaRPr lang="zh-CN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6585" y="5708650"/>
            <a:ext cx="2226310" cy="351790"/>
          </a:xfrm>
          <a:prstGeom prst="rect">
            <a:avLst/>
          </a:prstGeom>
          <a:solidFill>
            <a:srgbClr val="C67F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572135" y="5692140"/>
            <a:ext cx="20675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>
                    <a:lumMod val="95000"/>
                  </a:schemeClr>
                </a:solidFill>
              </a:rPr>
              <a:t>汇报人：</a:t>
            </a:r>
            <a:r>
              <a:rPr lang="en-US" altLang="zh-CN">
                <a:solidFill>
                  <a:schemeClr val="bg1">
                    <a:lumMod val="95000"/>
                  </a:schemeClr>
                </a:solidFill>
              </a:rPr>
              <a:t>PPTJIA</a:t>
            </a:r>
            <a:endParaRPr lang="en-US" altLang="zh-CN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" name="图片 1" descr="图片2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7460" y="885190"/>
            <a:ext cx="4574540" cy="59728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5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5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5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57.xml><?xml version="1.0" encoding="utf-8"?>
<p:tagLst xmlns:p="http://schemas.openxmlformats.org/presentationml/2006/main">
  <p:tag name="KSO_WM_UNIT_PLACING_PICTURE_USER_VIEWPORT" val="{&quot;height&quot;:8745,&quot;width&quot;:13605}"/>
</p:tagLst>
</file>

<file path=ppt/tags/tag5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3140</Words>
  <Application>WPS 演示</Application>
  <PresentationFormat>宽屏</PresentationFormat>
  <Paragraphs>329</Paragraphs>
  <Slides>19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Arial</vt:lpstr>
      <vt:lpstr>宋体</vt:lpstr>
      <vt:lpstr>Wingdings</vt:lpstr>
      <vt:lpstr>微软雅黑</vt:lpstr>
      <vt:lpstr>Wingdings</vt:lpstr>
      <vt:lpstr>Arial Unicode MS</vt:lpstr>
      <vt:lpstr>Gill Sans</vt:lpstr>
      <vt:lpstr>Segoe UI Semilight</vt:lpstr>
      <vt:lpstr>Kartika</vt:lpstr>
      <vt:lpstr>Calibri</vt:lpstr>
      <vt:lpstr>Gill Sans MT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拉普耶鲁</cp:lastModifiedBy>
  <cp:revision>152</cp:revision>
  <dcterms:created xsi:type="dcterms:W3CDTF">2019-06-19T02:08:00Z</dcterms:created>
  <dcterms:modified xsi:type="dcterms:W3CDTF">2020-10-13T01:06:16Z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2052-11.1.0.10069</vt:lpwstr>
  </property>
</Properties>
</file>